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SemiBold"/>
      <p:regular r:id="rId17"/>
      <p:bold r:id="rId18"/>
    </p:embeddedFont>
    <p:embeddedFont>
      <p:font typeface="Lexend Light"/>
      <p:regular r:id="rId19"/>
      <p:bold r:id="rId20"/>
    </p:embeddedFont>
    <p:embeddedFont>
      <p:font typeface="Average"/>
      <p:regular r:id="rId21"/>
    </p:embeddedFont>
    <p:embeddedFont>
      <p:font typeface="Lexend Medium"/>
      <p:regular r:id="rId22"/>
      <p:bold r:id="rId23"/>
    </p:embeddedFont>
    <p:embeddedFont>
      <p:font typeface="Lexend"/>
      <p:regular r:id="rId24"/>
      <p:bold r:id="rId25"/>
    </p:embeddedFont>
    <p:embeddedFont>
      <p:font typeface="Lexend ExtraLigh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bold.fntdata"/><Relationship Id="rId22" Type="http://schemas.openxmlformats.org/officeDocument/2006/relationships/font" Target="fonts/LexendMedium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ExtraLight-regular.fntdata"/><Relationship Id="rId25" Type="http://schemas.openxmlformats.org/officeDocument/2006/relationships/font" Target="fonts/Lexend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exend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942ac4f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942ac4f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942ac4f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942ac4f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af02f2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af02f2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c942ac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c942ac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c942ac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c942ac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5df9b97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5df9b97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942ac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942ac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375e1d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375e1d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Olesya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c942ac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c942ac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 and Neha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c942ac4f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c942ac4f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Susan/ Aditi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-365050" y="539150"/>
            <a:ext cx="5038200" cy="22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B2MS/Project_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s://github.com/IB2MS/Project_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github.com/IB2MS/Project_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B2MS/Project_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B2MS/Project_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B2MS/Project_4/blob/main/Sleep_Efficiency_Spark_analysis_ColabFile.ipynb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B2MS/Project_4/blob/main/Sleep_Efficiency_TensorFlow_Final.ipynb" TargetMode="External"/><Relationship Id="rId4" Type="http://schemas.openxmlformats.org/officeDocument/2006/relationships/hyperlink" Target="https://github.com/IB2MS/Project_4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B2MS/Project_4/blob/main/Sleep_Efficiency_LogReg_Final.ipynb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app/profile/aditi.garg4753/viz/SleepEfficiency_Aditi_garg/SleepEfficiency?publish=yes" TargetMode="External"/><Relationship Id="rId4" Type="http://schemas.openxmlformats.org/officeDocument/2006/relationships/hyperlink" Target="https://github.com/IB2MS/Project_4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https://github.com/IB2MS/Project_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65175" y="1371275"/>
            <a:ext cx="39006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Sleep Efficiency Analysis and Modeling</a:t>
            </a:r>
            <a:endParaRPr sz="404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59125" y="3004275"/>
            <a:ext cx="43215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7376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Aditi Garg, Neha Changela, Olesya Gaeva, Anusha Sekhar, Brendan Smith, Allison Potestio, Susan Ombwayo</a:t>
            </a:r>
            <a:r>
              <a:rPr lang="en" sz="750">
                <a:solidFill>
                  <a:srgbClr val="073763"/>
                </a:solidFill>
                <a:highlight>
                  <a:srgbClr val="F8F8F8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sz="1400">
              <a:solidFill>
                <a:srgbClr val="07376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15100" y="4318200"/>
            <a:ext cx="7599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Rutgers University Data Analysis Bootcamp Final Project</a:t>
            </a:r>
            <a:endParaRPr sz="1800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December 14, 2023</a:t>
            </a:r>
            <a:endParaRPr sz="1800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Analysis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and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Takeaways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demographic information and habits affect and predict sleep efficiency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Tableau 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Allows us to see relationship between demographics and habits and sleep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utliers impacted our data analysis. For visualization purposes, with the exception of the Box Plot, we excluded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model had the best accuracy when run with maximum attributes as available in the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Removing even a few rows containing null values had a high impact on the Model's 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found interesting trends while analyzing and visualizing the impact of habits on sleep efficiency by gender.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40400" y="4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Conclusion</a:t>
            </a:r>
            <a:endParaRPr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</a:rPr>
              <a:t>Thank you for </a:t>
            </a:r>
            <a:r>
              <a:rPr lang="en">
                <a:solidFill>
                  <a:srgbClr val="20124D"/>
                </a:solidFill>
                <a:highlight>
                  <a:srgbClr val="DBD4C4"/>
                </a:highlight>
              </a:rPr>
              <a:t>listening to our presentation</a:t>
            </a:r>
            <a:r>
              <a:rPr lang="en">
                <a:solidFill>
                  <a:srgbClr val="20124D"/>
                </a:solidFill>
              </a:rPr>
              <a:t>! Any questions?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Project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Data Analysis and Exploration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Pandas, Spark SQL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Machine Learning Models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Linear Regression and TensorFlow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</a:rPr>
              <a:t>Visualizations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Tableau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100" y="1098475"/>
            <a:ext cx="2836051" cy="2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Our Data and Questions 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4150"/>
            <a:ext cx="66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>
                <a:solidFill>
                  <a:srgbClr val="434343"/>
                </a:solidFill>
              </a:rPr>
              <a:t>Sleep Efficiency Dataset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Sleep efficiency dataset with 619 data rows based on research survey data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Columns include demographic information and sleep analysis information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>
                <a:solidFill>
                  <a:srgbClr val="434343"/>
                </a:solidFill>
              </a:rPr>
              <a:t>Question to Address with ML Model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Can we use Machine Learning to predict what effect factors have on sleep quality?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Qualities to consider include gender, caffeine consumption, alcohol use, smoking status, exercise frequency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By </a:t>
            </a:r>
            <a:r>
              <a:rPr lang="en">
                <a:solidFill>
                  <a:srgbClr val="434343"/>
                </a:solidFill>
              </a:rPr>
              <a:t>identifying</a:t>
            </a:r>
            <a:r>
              <a:rPr lang="en">
                <a:solidFill>
                  <a:srgbClr val="434343"/>
                </a:solidFill>
              </a:rPr>
              <a:t> areas that directly impact sleep efficiency, we can help those looking to improve their quality of sleep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Data Preparation and Analysis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Refined model to increase accuracy by dropping null </a:t>
            </a:r>
            <a:r>
              <a:rPr lang="en">
                <a:solidFill>
                  <a:srgbClr val="434343"/>
                </a:solidFill>
              </a:rPr>
              <a:t>values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Accuracy is lower when null values are included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Attributes used to train model should be as accurate as possible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Classifying “good sleep”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85% or above sleep efficiency- best for model </a:t>
            </a:r>
            <a:r>
              <a:rPr lang="en">
                <a:solidFill>
                  <a:srgbClr val="434343"/>
                </a:solidFill>
              </a:rPr>
              <a:t>optimization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optimization to simplify analysis,improve visualizations, and allow us to create ML models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Get Dummies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Spark SQL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Analysis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 </a:t>
            </a:r>
            <a:r>
              <a:rPr lang="en" sz="1500" u="sng">
                <a:solidFill>
                  <a:schemeClr val="accent5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</a:t>
            </a:r>
            <a:r>
              <a:rPr lang="en" sz="2100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to help us understand data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Answer questions to help us learn about the data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Example: compare average sleep efficiency for males and females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		79.2% for males, 78.7% for females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300" y="3295552"/>
            <a:ext cx="4532999" cy="15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805400" y="4703625"/>
            <a:ext cx="233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Machine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Learning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Models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Created models using different habits to predict sleep efficiency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caffeine consumption, smoking status, exercise frequency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model had accuracy of 86% or higher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712" y="3488750"/>
            <a:ext cx="4860576" cy="1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8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Regression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Fit a logistic regression model by using the training data (X_train and y_train)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 testing data to determine the accuracy of the model for predicting good sleep/ bad sleep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Our model had a 89% accuracy rating - both labels have a positive impact</a:t>
            </a:r>
            <a:endParaRPr>
              <a:solidFill>
                <a:srgbClr val="434343"/>
              </a:solidFill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Machine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Learning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Models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337" y="3020847"/>
            <a:ext cx="5411326" cy="18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Tableau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Visualizations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</a:t>
            </a:r>
            <a:r>
              <a:rPr lang="en"/>
              <a:t>visualizations</a:t>
            </a:r>
            <a:r>
              <a:rPr lang="en"/>
              <a:t> allowed us to determine relationship </a:t>
            </a:r>
            <a:r>
              <a:rPr lang="en"/>
              <a:t>between</a:t>
            </a:r>
            <a:r>
              <a:rPr lang="en"/>
              <a:t> demographic information and habits of participants and sleep efficiency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Tableau Story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75" y="2447650"/>
            <a:ext cx="3693250" cy="2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325" y="1978902"/>
            <a:ext cx="3816826" cy="206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Processes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and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Problems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65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on multiple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400 rows vs 619 rows - increased accuracy in larger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null values to </a:t>
            </a:r>
            <a:r>
              <a:rPr lang="en"/>
              <a:t>improve model accuracy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Optimization: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Deciding which models are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epochs - determined this was best for efficiency and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320" y="258700"/>
            <a:ext cx="2130729" cy="43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