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発環境" id="{7CEA70FC-33F5-4FB2-A237-59CFB7D7D07A}">
          <p14:sldIdLst>
            <p14:sldId id="257"/>
          </p14:sldIdLst>
        </p14:section>
        <p14:section name="タイトルなしのセクション" id="{8B6A603F-921F-4C1F-8E76-6C15A312D103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582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5C860E-BA48-47DB-8FD6-6DF31FB51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DBF766-5DA1-4932-9195-37F030DED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556094-186B-4DCB-A5B2-56A5D70A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9424-30B5-46C3-B5B9-7E1EE3B19111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BDBC2-7877-42FC-88AB-C24ADD0A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683102-5433-4BEA-B84E-500BA2EE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627D-54CC-4BE7-8CD0-494FF3829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46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65D02-232F-45D0-9801-22EE5620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BDF435-735B-4979-8AC1-C09EBA5AF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8D2933-7E9A-498B-B5CC-0E849B4F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9424-30B5-46C3-B5B9-7E1EE3B19111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D54DBE-E741-4415-8D3F-13010632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BB3F7-DADA-46DC-8663-4F2C02EB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627D-54CC-4BE7-8CD0-494FF3829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84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5EADCA-A2F7-4E91-91E7-D085049CA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1AA922-F164-4895-B8AE-4B2D4B952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FA5468-2203-47AC-BD51-2F8CE984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9424-30B5-46C3-B5B9-7E1EE3B19111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B33FC6-7CA8-46EF-B9F1-4F02C333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79CCB7-7325-456D-8910-B09C8CB2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627D-54CC-4BE7-8CD0-494FF3829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7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E657D-5961-4EDD-9AC8-B496A5F0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660B70-DDA2-42B0-8B07-158825AD5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5435D2-E9D0-483C-BD48-B20065C2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9424-30B5-46C3-B5B9-7E1EE3B19111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B1E044-5E8E-4388-A0CA-EF87BD19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CA96E8-C398-465C-A31A-C35C6908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627D-54CC-4BE7-8CD0-494FF3829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36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067DC6-107B-4B53-AA28-2A2C1888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BC4ADC-85A5-4F95-A8BB-4C97CB2C1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0AB3CB-76D1-4C60-A9D3-069DCD2C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9424-30B5-46C3-B5B9-7E1EE3B19111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F71B98-AA77-42D5-A254-F8EA7826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8E689B-4756-416E-B1F6-94929026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627D-54CC-4BE7-8CD0-494FF3829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68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3C5D0C-2CAE-4708-B4E2-80F54AF5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6AED68-AC7D-4872-AD4A-D8360E657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DB1C6C-D86D-4DF1-9079-48FBC3CE6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B5F53B-61B5-4D6D-A75A-DFBE9871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9424-30B5-46C3-B5B9-7E1EE3B19111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A85154-688B-4D2B-BCCF-D5DD9435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8918E5-F8FE-46ED-9853-8BD11B37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627D-54CC-4BE7-8CD0-494FF3829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89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47242-B1D6-4784-B523-22651908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E45A72-9B2B-49FB-80CF-8E2AABBBB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E2D8BA-AFC9-43BE-BC5C-0CFD3CFA2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DC4A3D-8FC0-4C94-A34F-E1D50E85C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BCC259F-BF4A-49AD-B3E0-AA366F8AA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16AD9A-EBEF-4619-872A-AFDFCCD1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9424-30B5-46C3-B5B9-7E1EE3B19111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A26C8E-45D0-4800-A614-BB187487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443F1A-7EF6-411A-98C2-909F6C37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627D-54CC-4BE7-8CD0-494FF3829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55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432255-9D68-4F59-B964-AB069D12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EF3BDF-766C-4735-97DE-867291BA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9424-30B5-46C3-B5B9-7E1EE3B19111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BB3B1A-F491-4693-9D3D-CE0E313F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2CD504-ADE7-4BB7-8D17-4061CF34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627D-54CC-4BE7-8CD0-494FF3829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17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D0EA484-8478-49EF-A452-75CC29EA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9424-30B5-46C3-B5B9-7E1EE3B19111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3C8A23-6B8D-475D-A60F-7239E5E4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0B0D88-EC90-4697-A3B7-6AE26DB0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627D-54CC-4BE7-8CD0-494FF3829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5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7B17F-0F1C-4C60-B60D-A039B92C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891979-8318-4246-A2DA-D6B3DFAF7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CC4C8-0EBE-49C1-B2D9-2E075ED07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F16310-B279-4D6B-B50C-D694EB8A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9424-30B5-46C3-B5B9-7E1EE3B19111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C2D40F-C412-4577-B746-18D11DF7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110CC1-8971-445F-88EA-C7D9C8F0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627D-54CC-4BE7-8CD0-494FF3829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41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EE1CB6-0E7E-42A1-AEBF-8A1F4346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4AFB73-4BF7-4951-AD0B-9C864CD45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87681D-4F50-4407-810B-215789655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CDE6FB-6DD4-408F-B434-3796076A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9424-30B5-46C3-B5B9-7E1EE3B19111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6ED041-0C16-4504-B18D-83DE66AE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490FB8-2BD2-463A-B87C-BEB20229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627D-54CC-4BE7-8CD0-494FF3829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51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94E0507-B20C-4353-A52D-12C62535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986E06-C9B6-4669-84E9-DDC960BEF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FDCF5-F1AE-4A3A-9FC8-A5DC0CAB6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B9424-30B5-46C3-B5B9-7E1EE3B19111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CEE250-1846-4133-8DDB-163020775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03608-ED10-4EFE-B21E-EF884B0B2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627D-54CC-4BE7-8CD0-494FF3829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96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074D742-38D1-4DBC-9E29-AC97E5A86BCD}"/>
              </a:ext>
            </a:extLst>
          </p:cNvPr>
          <p:cNvGrpSpPr/>
          <p:nvPr/>
        </p:nvGrpSpPr>
        <p:grpSpPr>
          <a:xfrm>
            <a:off x="9298154" y="3534508"/>
            <a:ext cx="2124812" cy="2520013"/>
            <a:chOff x="2646608" y="841282"/>
            <a:chExt cx="4275786" cy="2539422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421AC6FE-8520-4CF1-9608-5AB2E30C36D5}"/>
                </a:ext>
              </a:extLst>
            </p:cNvPr>
            <p:cNvSpPr/>
            <p:nvPr/>
          </p:nvSpPr>
          <p:spPr>
            <a:xfrm>
              <a:off x="2646608" y="1210614"/>
              <a:ext cx="4275786" cy="217009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ja-JP" dirty="0" err="1"/>
                <a:t>github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ja-JP" dirty="0"/>
                <a:t>Python</a:t>
              </a:r>
              <a:r>
                <a:rPr lang="en-US" altLang="ja-JP" dirty="0"/>
                <a:t>(3.10)</a:t>
              </a:r>
              <a:endParaRPr kumimoji="1" lang="en-US" altLang="ja-JP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ja-JP" dirty="0" err="1"/>
                <a:t>p</a:t>
              </a:r>
              <a:r>
                <a:rPr kumimoji="1" lang="en-US" altLang="ja-JP" dirty="0" err="1"/>
                <a:t>ipenv</a:t>
              </a:r>
              <a:endParaRPr kumimoji="1" lang="en-US" altLang="ja-JP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ja-JP" dirty="0"/>
                <a:t>sqlite3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ja-JP" dirty="0" err="1"/>
                <a:t>pytest</a:t>
              </a:r>
              <a:endParaRPr kumimoji="1" lang="en-US" altLang="ja-JP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ja-JP" dirty="0"/>
                <a:t>logging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27B487F-1E19-4FED-ABF2-EEF8E313BF36}"/>
                </a:ext>
              </a:extLst>
            </p:cNvPr>
            <p:cNvSpPr txBox="1"/>
            <p:nvPr/>
          </p:nvSpPr>
          <p:spPr>
            <a:xfrm>
              <a:off x="2859110" y="8412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開発環境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84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02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st18200st_茨城</dc:creator>
  <cp:lastModifiedBy>st18200st_茨城</cp:lastModifiedBy>
  <cp:revision>2</cp:revision>
  <dcterms:created xsi:type="dcterms:W3CDTF">2021-11-24T04:59:58Z</dcterms:created>
  <dcterms:modified xsi:type="dcterms:W3CDTF">2021-11-24T07:57:54Z</dcterms:modified>
</cp:coreProperties>
</file>