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8B2F8-FCCE-45A5-8D12-A0824B3A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3A010-55FF-4AB1-BB1A-317EC4765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1A45D-445D-4951-ABFE-3D641FE4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4A903-27E3-4172-8212-5D766F4B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894B9-85F3-49C8-BFB7-36C7540D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08CA6-5433-493A-B1CD-4CBF06BA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AC407-0543-41D3-BB4E-01DAD9AF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9BE0E-7D78-42DF-91E6-6E2CA10F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7511D-3886-4C09-A18A-CF14B386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0D9D3-39BB-4F1F-93C7-7B558265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2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F567F-3B80-4DF5-BDE4-E4AF2672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86648-88CD-4C83-A45F-1D39AAB7C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20985-9107-44FC-85D8-0384EDEE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85FBF-54D2-44F8-9627-10A27B77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27884-3484-452A-BF81-C3CEB54E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9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EFD4D-6D99-4467-8460-234F0E31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2848B-E145-4746-8803-4B0B9BF2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0DDAB-32B0-4B61-9753-E9E6A8CD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73A5F-79A3-489A-9A0D-373DC8A4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9208E-E5DF-4626-BAE2-A2357F2A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81419-FCA8-4B6D-8CEC-E1EEC5F6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579B0-8C29-4796-B375-73169EB2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8B7A2-34F5-49B9-A6D9-E25271F0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6B3E6-5F73-410E-A454-3BFCE3C6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233CA-A548-4D2C-8F88-4299A07C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8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9A7E7-8DE0-4EF1-AB99-93271868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145F6-783D-42DB-A61D-8B776B25F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2A2F7-603A-4121-A8A6-CAB372311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99971-292C-4DB7-8C5E-8C00DEB3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C590C-D0CB-4DB8-AE50-E6319BDE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696D3-28E6-418F-A5C8-A7012BD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3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A16F6-2723-4B5C-9FD6-0C35E1B6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2D115-262D-4799-BFCB-F35EFC9C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37C49-BDAC-4E00-8A1B-381E5D08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6A6929-FCD0-48DF-8471-F3461F9D3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A91DDE-4504-4AD6-A05C-47ACFC446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E5BB3-DC1A-4B2C-9D58-DC6D88E1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45BA3-C72E-408B-B751-7E33BD16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6B330E-EE0D-4575-9106-F1B44B3A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2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1DDC5-045B-4BAE-B00A-EA64E010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52AB0-FD8A-4D98-A53A-282A5C44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E553C-7CAD-4C66-A9BD-77F7A8FC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0CBAE-2317-4DE5-B7CA-74A374E6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6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5F85C0-9D96-4FEC-B9E5-4CA9B170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411CF-4196-4775-9224-7BC4038B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3DAFC0-E08B-43AC-ACD9-7262E8A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4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FBA3-3B7C-4A6D-9542-6FA8A2D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DDB3C-A236-48EE-A352-AD0AF58C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B37AF9-E0FE-4FB8-BBC7-F947CD6E1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DB19D-7B36-47F0-8F58-2C6DCB93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2CF5A-8BB9-41D9-BEAF-304DA3CE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D165E9-3835-4DF7-931A-7DF20A8D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9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ED3D2-DE00-4AB8-896F-F11B5C40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FFD9B3-C676-4C81-884A-09F8071E2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148909-08AA-441F-ADCB-5B8A3713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80A4B-0877-413C-9543-2327C9A5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DA0CB-E793-4AB4-B76D-206A0509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08557-1811-4C87-8FED-768EC937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4542C6-0096-4235-AD62-810946FF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20458-C610-4266-88D2-C44AE37B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14D4D-0E20-4548-AF3E-F4188346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73D2-278B-4063-8C5A-B13323A8E532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79B86-8AC0-4055-8355-57711EE1B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A5C70-6712-49AA-BE7B-6CF95660C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0345-5F80-4DB4-9612-6316F251F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BE0B2D6-DD9F-48FE-937C-2CE737B84EE2}"/>
              </a:ext>
            </a:extLst>
          </p:cNvPr>
          <p:cNvSpPr/>
          <p:nvPr/>
        </p:nvSpPr>
        <p:spPr>
          <a:xfrm>
            <a:off x="790300" y="388719"/>
            <a:ext cx="8472880" cy="4999839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8F6FB4-38B2-4E2C-A2F9-353C833DE405}"/>
              </a:ext>
            </a:extLst>
          </p:cNvPr>
          <p:cNvSpPr/>
          <p:nvPr/>
        </p:nvSpPr>
        <p:spPr>
          <a:xfrm>
            <a:off x="1423068" y="526322"/>
            <a:ext cx="8472880" cy="1055614"/>
          </a:xfrm>
          <a:prstGeom prst="rect">
            <a:avLst/>
          </a:prstGeom>
          <a:solidFill>
            <a:schemeClr val="accent2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头部，包含菜单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8F32F3-2277-4AD8-9B40-3C5D969F128A}"/>
              </a:ext>
            </a:extLst>
          </p:cNvPr>
          <p:cNvSpPr/>
          <p:nvPr/>
        </p:nvSpPr>
        <p:spPr>
          <a:xfrm>
            <a:off x="1858429" y="2152562"/>
            <a:ext cx="2464964" cy="3884104"/>
          </a:xfrm>
          <a:prstGeom prst="rect">
            <a:avLst/>
          </a:prstGeom>
          <a:solidFill>
            <a:schemeClr val="accent3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左侧</a:t>
            </a:r>
            <a:endParaRPr lang="en-US" altLang="zh-CN" dirty="0"/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r>
              <a:rPr lang="zh-CN" altLang="en-US" dirty="0"/>
              <a:t>（被</a:t>
            </a:r>
            <a:endParaRPr lang="en-US" altLang="zh-CN" dirty="0"/>
          </a:p>
          <a:p>
            <a:r>
              <a:rPr lang="zh-CN" altLang="en-US" dirty="0"/>
              <a:t>覆盖</a:t>
            </a:r>
            <a:endParaRPr lang="en-US" altLang="zh-CN" dirty="0"/>
          </a:p>
          <a:p>
            <a:r>
              <a:rPr lang="zh-CN" altLang="en-US" dirty="0"/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C5B0BC-9587-45C9-8C48-63CF349B3CB3}"/>
              </a:ext>
            </a:extLst>
          </p:cNvPr>
          <p:cNvSpPr/>
          <p:nvPr/>
        </p:nvSpPr>
        <p:spPr>
          <a:xfrm>
            <a:off x="4289837" y="1533088"/>
            <a:ext cx="5848525" cy="3791823"/>
          </a:xfrm>
          <a:prstGeom prst="rect">
            <a:avLst/>
          </a:prstGeom>
          <a:solidFill>
            <a:schemeClr val="accent4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地图，根据需要调整大小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1BC1C0-5654-4563-88D3-53E6D09778C4}"/>
              </a:ext>
            </a:extLst>
          </p:cNvPr>
          <p:cNvSpPr/>
          <p:nvPr/>
        </p:nvSpPr>
        <p:spPr>
          <a:xfrm>
            <a:off x="3090911" y="2677458"/>
            <a:ext cx="2532076" cy="3791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覆盖左侧内容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8A8965-E0AA-43FF-9676-44664F357082}"/>
              </a:ext>
            </a:extLst>
          </p:cNvPr>
          <p:cNvSpPr/>
          <p:nvPr/>
        </p:nvSpPr>
        <p:spPr>
          <a:xfrm>
            <a:off x="5659508" y="3815416"/>
            <a:ext cx="5848525" cy="2005667"/>
          </a:xfrm>
          <a:prstGeom prst="rect">
            <a:avLst/>
          </a:prstGeom>
          <a:solidFill>
            <a:srgbClr val="7030A0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如果需要，这部分才显示并覆盖下面区域</a:t>
            </a:r>
            <a:endParaRPr lang="en-US" altLang="zh-CN" dirty="0"/>
          </a:p>
          <a:p>
            <a:pPr algn="ctr"/>
            <a:r>
              <a:rPr lang="zh-CN" altLang="en-US" dirty="0"/>
              <a:t>地图随着调整大小不被覆盖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50D145-20C9-4D64-AB8C-2A2180026F0E}"/>
              </a:ext>
            </a:extLst>
          </p:cNvPr>
          <p:cNvSpPr/>
          <p:nvPr/>
        </p:nvSpPr>
        <p:spPr>
          <a:xfrm>
            <a:off x="5565493" y="2198599"/>
            <a:ext cx="5848525" cy="1607512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透明部分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223029D-04B2-41FC-B8CE-F76CA634C17F}"/>
              </a:ext>
            </a:extLst>
          </p:cNvPr>
          <p:cNvCxnSpPr>
            <a:cxnSpLocks/>
          </p:cNvCxnSpPr>
          <p:nvPr/>
        </p:nvCxnSpPr>
        <p:spPr>
          <a:xfrm>
            <a:off x="9479560" y="526322"/>
            <a:ext cx="1325460" cy="60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A84BAB5-8F22-4159-9CEF-E2CDC8531193}"/>
              </a:ext>
            </a:extLst>
          </p:cNvPr>
          <p:cNvCxnSpPr>
            <a:cxnSpLocks/>
          </p:cNvCxnSpPr>
          <p:nvPr/>
        </p:nvCxnSpPr>
        <p:spPr>
          <a:xfrm flipV="1">
            <a:off x="9823508" y="740706"/>
            <a:ext cx="1048624" cy="945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E897CF-26B0-4CFF-9BFB-EEE171A1B37F}"/>
              </a:ext>
            </a:extLst>
          </p:cNvPr>
          <p:cNvCxnSpPr/>
          <p:nvPr/>
        </p:nvCxnSpPr>
        <p:spPr>
          <a:xfrm flipV="1">
            <a:off x="4186106" y="679799"/>
            <a:ext cx="6686026" cy="1455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CD23339-F08F-43C1-B228-BC1ADAD9865D}"/>
              </a:ext>
            </a:extLst>
          </p:cNvPr>
          <p:cNvSpPr txBox="1"/>
          <p:nvPr/>
        </p:nvSpPr>
        <p:spPr>
          <a:xfrm>
            <a:off x="10768932" y="431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第二层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7B55E37-E863-4454-8C43-92A14956B39A}"/>
              </a:ext>
            </a:extLst>
          </p:cNvPr>
          <p:cNvCxnSpPr>
            <a:cxnSpLocks/>
          </p:cNvCxnSpPr>
          <p:nvPr/>
        </p:nvCxnSpPr>
        <p:spPr>
          <a:xfrm flipV="1">
            <a:off x="5478011" y="2318826"/>
            <a:ext cx="5815976" cy="17757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95F7F9-BA2E-4B35-9B36-C836B9EFF833}"/>
              </a:ext>
            </a:extLst>
          </p:cNvPr>
          <p:cNvCxnSpPr>
            <a:cxnSpLocks/>
          </p:cNvCxnSpPr>
          <p:nvPr/>
        </p:nvCxnSpPr>
        <p:spPr>
          <a:xfrm flipV="1">
            <a:off x="11173957" y="2374318"/>
            <a:ext cx="163331" cy="41082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74AE885-165F-45D2-8AFC-53E3202185F7}"/>
              </a:ext>
            </a:extLst>
          </p:cNvPr>
          <p:cNvCxnSpPr/>
          <p:nvPr/>
        </p:nvCxnSpPr>
        <p:spPr>
          <a:xfrm flipV="1">
            <a:off x="11207513" y="2382473"/>
            <a:ext cx="172949" cy="203542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9FAD27C-6247-4225-BCDC-2DCE1C9C19F1}"/>
              </a:ext>
            </a:extLst>
          </p:cNvPr>
          <p:cNvSpPr txBox="1"/>
          <p:nvPr/>
        </p:nvSpPr>
        <p:spPr>
          <a:xfrm>
            <a:off x="11314837" y="19353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第三层</a:t>
            </a:r>
            <a:endParaRPr lang="en-US" altLang="zh-CN" dirty="0"/>
          </a:p>
          <a:p>
            <a:r>
              <a:rPr lang="zh-CN" altLang="en-US" dirty="0"/>
              <a:t>顶层</a:t>
            </a:r>
          </a:p>
        </p:txBody>
      </p:sp>
    </p:spTree>
    <p:extLst>
      <p:ext uri="{BB962C8B-B14F-4D97-AF65-F5344CB8AC3E}">
        <p14:creationId xmlns:p14="http://schemas.microsoft.com/office/powerpoint/2010/main" val="341972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Ibas Sun</dc:creator>
  <cp:lastModifiedBy>Ibas Sun</cp:lastModifiedBy>
  <cp:revision>2</cp:revision>
  <dcterms:created xsi:type="dcterms:W3CDTF">2021-02-05T10:00:26Z</dcterms:created>
  <dcterms:modified xsi:type="dcterms:W3CDTF">2021-02-05T10:17:08Z</dcterms:modified>
</cp:coreProperties>
</file>