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1C305F-6842-49E4-A5C3-6D3779E4E4D2}">
  <a:tblStyle styleId="{C61C305F-6842-49E4-A5C3-6D3779E4E4D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A5B51684-0043-42B7-8444-4BC367F7DAE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erriweather-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Merriweather-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e9bc92c8c_0_2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20e9bc92c8c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e9bc92c8c_0_3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0e9bc92c8c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e9bc92c8c_0_3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20e9bc92c8c_0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c3052d14f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23c3052d14f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e9bc92c8c_0_3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20e9bc92c8c_0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c3052d14f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23c3052d14f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e9bc92c8c_0_4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20e9bc92c8c_0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e9bc92c8c_0_4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0e9bc92c8c_0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e9bc92c8c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20e9bc92c8c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e9bc92c8c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20e9bc92c8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e9bc92c8c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0e9bc92c8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e9bc92c8c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20e9bc92c8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e9bc92c8c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20e9bc92c8c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c3052d14f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23c3052d14f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c3052d14f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23c3052d14f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e9bc92c8c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0e9bc92c8c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3052d14f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23c3052d14f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0" name="Shape 60"/>
        <p:cNvGrpSpPr/>
        <p:nvPr/>
      </p:nvGrpSpPr>
      <p:grpSpPr>
        <a:xfrm>
          <a:off x="0" y="0"/>
          <a:ext cx="0" cy="0"/>
          <a:chOff x="0" y="0"/>
          <a:chExt cx="0" cy="0"/>
        </a:xfrm>
      </p:grpSpPr>
      <p:sp>
        <p:nvSpPr>
          <p:cNvPr id="61" name="Google Shape;61;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2" name="Google Shape;62;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63" name="Google Shape;63;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2"/>
              </a:buClr>
              <a:buSzPts val="1600"/>
              <a:buNone/>
              <a:defRPr sz="1600">
                <a:solidFill>
                  <a:schemeClr val="lt2"/>
                </a:solidFill>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9" name="Google Shape;69;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0" name="Google Shape;70;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73" name="Shape 73"/>
        <p:cNvGrpSpPr/>
        <p:nvPr/>
      </p:nvGrpSpPr>
      <p:grpSpPr>
        <a:xfrm>
          <a:off x="0" y="0"/>
          <a:ext cx="0" cy="0"/>
          <a:chOff x="0" y="0"/>
          <a:chExt cx="0" cy="0"/>
        </a:xfrm>
      </p:grpSpPr>
      <p:sp>
        <p:nvSpPr>
          <p:cNvPr id="74" name="Google Shape;74;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5" name="Google Shape;75;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76" name="Google Shape;76;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77" name="Google Shape;7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0" name="Google Shape;80;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81" name="Google Shape;81;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82" name="Google Shape;82;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83" name="Google Shape;83;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84" name="Google Shape;8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2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7" name="Google Shape;87;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88" name="Google Shape;88;p20"/>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89" name="Google Shape;89;p20"/>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90" name="Google Shape;9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21"/>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 name="Google Shape;93;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sp>
        <p:nvSpPr>
          <p:cNvPr id="96" name="Google Shape;96;p22"/>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7" name="Google Shape;97;p22"/>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98" name="Google Shape;98;p22"/>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0"/>
              </a:spcBef>
              <a:spcAft>
                <a:spcPts val="0"/>
              </a:spcAft>
              <a:buClr>
                <a:schemeClr val="accent2"/>
              </a:buClr>
              <a:buSzPts val="1100"/>
              <a:buChar char="○"/>
              <a:defRPr>
                <a:solidFill>
                  <a:schemeClr val="accent2"/>
                </a:solidFill>
              </a:defRPr>
            </a:lvl2pPr>
            <a:lvl3pPr indent="-298450" lvl="2" marL="1371600" rtl="0" algn="l">
              <a:lnSpc>
                <a:spcPct val="115000"/>
              </a:lnSpc>
              <a:spcBef>
                <a:spcPts val="0"/>
              </a:spcBef>
              <a:spcAft>
                <a:spcPts val="0"/>
              </a:spcAft>
              <a:buClr>
                <a:schemeClr val="accent2"/>
              </a:buClr>
              <a:buSzPts val="1100"/>
              <a:buChar char="■"/>
              <a:defRPr>
                <a:solidFill>
                  <a:schemeClr val="accent2"/>
                </a:solidFill>
              </a:defRPr>
            </a:lvl3pPr>
            <a:lvl4pPr indent="-298450" lvl="3" marL="1828800" rtl="0" algn="l">
              <a:lnSpc>
                <a:spcPct val="115000"/>
              </a:lnSpc>
              <a:spcBef>
                <a:spcPts val="0"/>
              </a:spcBef>
              <a:spcAft>
                <a:spcPts val="0"/>
              </a:spcAft>
              <a:buClr>
                <a:schemeClr val="accent2"/>
              </a:buClr>
              <a:buSzPts val="1100"/>
              <a:buChar char="●"/>
              <a:defRPr>
                <a:solidFill>
                  <a:schemeClr val="accent2"/>
                </a:solidFill>
              </a:defRPr>
            </a:lvl4pPr>
            <a:lvl5pPr indent="-298450" lvl="4" marL="2286000" rtl="0" algn="l">
              <a:lnSpc>
                <a:spcPct val="115000"/>
              </a:lnSpc>
              <a:spcBef>
                <a:spcPts val="0"/>
              </a:spcBef>
              <a:spcAft>
                <a:spcPts val="0"/>
              </a:spcAft>
              <a:buClr>
                <a:schemeClr val="accent2"/>
              </a:buClr>
              <a:buSzPts val="1100"/>
              <a:buChar char="○"/>
              <a:defRPr>
                <a:solidFill>
                  <a:schemeClr val="accent2"/>
                </a:solidFill>
              </a:defRPr>
            </a:lvl5pPr>
            <a:lvl6pPr indent="-298450" lvl="5" marL="2743200" rtl="0" algn="l">
              <a:lnSpc>
                <a:spcPct val="115000"/>
              </a:lnSpc>
              <a:spcBef>
                <a:spcPts val="0"/>
              </a:spcBef>
              <a:spcAft>
                <a:spcPts val="0"/>
              </a:spcAft>
              <a:buClr>
                <a:schemeClr val="accent2"/>
              </a:buClr>
              <a:buSzPts val="1100"/>
              <a:buChar char="■"/>
              <a:defRPr>
                <a:solidFill>
                  <a:schemeClr val="accent2"/>
                </a:solidFill>
              </a:defRPr>
            </a:lvl6pPr>
            <a:lvl7pPr indent="-298450" lvl="6" marL="3200400" rtl="0" algn="l">
              <a:lnSpc>
                <a:spcPct val="115000"/>
              </a:lnSpc>
              <a:spcBef>
                <a:spcPts val="0"/>
              </a:spcBef>
              <a:spcAft>
                <a:spcPts val="0"/>
              </a:spcAft>
              <a:buClr>
                <a:schemeClr val="accent2"/>
              </a:buClr>
              <a:buSzPts val="1100"/>
              <a:buChar char="●"/>
              <a:defRPr>
                <a:solidFill>
                  <a:schemeClr val="accent2"/>
                </a:solidFill>
              </a:defRPr>
            </a:lvl7pPr>
            <a:lvl8pPr indent="-298450" lvl="7" marL="3657600" rtl="0" algn="l">
              <a:lnSpc>
                <a:spcPct val="115000"/>
              </a:lnSpc>
              <a:spcBef>
                <a:spcPts val="0"/>
              </a:spcBef>
              <a:spcAft>
                <a:spcPts val="0"/>
              </a:spcAft>
              <a:buClr>
                <a:schemeClr val="accent2"/>
              </a:buClr>
              <a:buSzPts val="1100"/>
              <a:buChar char="○"/>
              <a:defRPr>
                <a:solidFill>
                  <a:schemeClr val="accent2"/>
                </a:solidFill>
              </a:defRPr>
            </a:lvl8pPr>
            <a:lvl9pPr indent="-298450" lvl="8" marL="4114800" rtl="0" algn="l">
              <a:lnSpc>
                <a:spcPct val="115000"/>
              </a:lnSpc>
              <a:spcBef>
                <a:spcPts val="0"/>
              </a:spcBef>
              <a:spcAft>
                <a:spcPts val="0"/>
              </a:spcAft>
              <a:buClr>
                <a:schemeClr val="accent2"/>
              </a:buClr>
              <a:buSzPts val="1100"/>
              <a:buChar char="■"/>
              <a:defRPr>
                <a:solidFill>
                  <a:schemeClr val="accent2"/>
                </a:solidFill>
              </a:defRPr>
            </a:lvl9pPr>
          </a:lstStyle>
          <a:p/>
        </p:txBody>
      </p:sp>
      <p:sp>
        <p:nvSpPr>
          <p:cNvPr id="99" name="Google Shape;9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sp>
        <p:nvSpPr>
          <p:cNvPr id="101" name="Google Shape;101;p23"/>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02" name="Google Shape;10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24"/>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5" name="Google Shape;105;p24"/>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06" name="Google Shape;106;p24"/>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accent2"/>
              </a:buClr>
              <a:buSzPts val="1600"/>
              <a:buNone/>
              <a:defRPr sz="1600">
                <a:solidFill>
                  <a:schemeClr val="accent2"/>
                </a:solidFill>
              </a:defRPr>
            </a:lvl1pPr>
            <a:lvl2pPr lvl="1" rtl="0" algn="l">
              <a:lnSpc>
                <a:spcPct val="100000"/>
              </a:lnSpc>
              <a:spcBef>
                <a:spcPts val="0"/>
              </a:spcBef>
              <a:spcAft>
                <a:spcPts val="0"/>
              </a:spcAft>
              <a:buClr>
                <a:schemeClr val="accent2"/>
              </a:buClr>
              <a:buSzPts val="1600"/>
              <a:buNone/>
              <a:defRPr sz="1600">
                <a:solidFill>
                  <a:schemeClr val="accent2"/>
                </a:solidFill>
              </a:defRPr>
            </a:lvl2pPr>
            <a:lvl3pPr lvl="2" rtl="0" algn="l">
              <a:lnSpc>
                <a:spcPct val="100000"/>
              </a:lnSpc>
              <a:spcBef>
                <a:spcPts val="0"/>
              </a:spcBef>
              <a:spcAft>
                <a:spcPts val="0"/>
              </a:spcAft>
              <a:buClr>
                <a:schemeClr val="accent2"/>
              </a:buClr>
              <a:buSzPts val="1600"/>
              <a:buNone/>
              <a:defRPr sz="1600">
                <a:solidFill>
                  <a:schemeClr val="accent2"/>
                </a:solidFill>
              </a:defRPr>
            </a:lvl3pPr>
            <a:lvl4pPr lvl="3" rtl="0" algn="l">
              <a:lnSpc>
                <a:spcPct val="100000"/>
              </a:lnSpc>
              <a:spcBef>
                <a:spcPts val="0"/>
              </a:spcBef>
              <a:spcAft>
                <a:spcPts val="0"/>
              </a:spcAft>
              <a:buClr>
                <a:schemeClr val="accent2"/>
              </a:buClr>
              <a:buSzPts val="1600"/>
              <a:buNone/>
              <a:defRPr sz="1600">
                <a:solidFill>
                  <a:schemeClr val="accent2"/>
                </a:solidFill>
              </a:defRPr>
            </a:lvl4pPr>
            <a:lvl5pPr lvl="4" rtl="0" algn="l">
              <a:lnSpc>
                <a:spcPct val="100000"/>
              </a:lnSpc>
              <a:spcBef>
                <a:spcPts val="0"/>
              </a:spcBef>
              <a:spcAft>
                <a:spcPts val="0"/>
              </a:spcAft>
              <a:buClr>
                <a:schemeClr val="accent2"/>
              </a:buClr>
              <a:buSzPts val="1600"/>
              <a:buNone/>
              <a:defRPr sz="1600">
                <a:solidFill>
                  <a:schemeClr val="accent2"/>
                </a:solidFill>
              </a:defRPr>
            </a:lvl5pPr>
            <a:lvl6pPr lvl="5" rtl="0" algn="l">
              <a:lnSpc>
                <a:spcPct val="100000"/>
              </a:lnSpc>
              <a:spcBef>
                <a:spcPts val="0"/>
              </a:spcBef>
              <a:spcAft>
                <a:spcPts val="0"/>
              </a:spcAft>
              <a:buClr>
                <a:schemeClr val="accent2"/>
              </a:buClr>
              <a:buSzPts val="1600"/>
              <a:buNone/>
              <a:defRPr sz="1600">
                <a:solidFill>
                  <a:schemeClr val="accent2"/>
                </a:solidFill>
              </a:defRPr>
            </a:lvl6pPr>
            <a:lvl7pPr lvl="6" rtl="0" algn="l">
              <a:lnSpc>
                <a:spcPct val="100000"/>
              </a:lnSpc>
              <a:spcBef>
                <a:spcPts val="0"/>
              </a:spcBef>
              <a:spcAft>
                <a:spcPts val="0"/>
              </a:spcAft>
              <a:buClr>
                <a:schemeClr val="accent2"/>
              </a:buClr>
              <a:buSzPts val="1600"/>
              <a:buNone/>
              <a:defRPr sz="1600">
                <a:solidFill>
                  <a:schemeClr val="accent2"/>
                </a:solidFill>
              </a:defRPr>
            </a:lvl7pPr>
            <a:lvl8pPr lvl="7" rtl="0" algn="l">
              <a:lnSpc>
                <a:spcPct val="100000"/>
              </a:lnSpc>
              <a:spcBef>
                <a:spcPts val="0"/>
              </a:spcBef>
              <a:spcAft>
                <a:spcPts val="0"/>
              </a:spcAft>
              <a:buClr>
                <a:schemeClr val="accent2"/>
              </a:buClr>
              <a:buSzPts val="1600"/>
              <a:buNone/>
              <a:defRPr sz="1600">
                <a:solidFill>
                  <a:schemeClr val="accent2"/>
                </a:solidFill>
              </a:defRPr>
            </a:lvl8pPr>
            <a:lvl9pPr lvl="8" rtl="0"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107" name="Google Shape;107;p24"/>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8" name="Google Shape;10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25"/>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1" name="Google Shape;111;p25"/>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12" name="Google Shape;1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3" name="Shape 113"/>
        <p:cNvGrpSpPr/>
        <p:nvPr/>
      </p:nvGrpSpPr>
      <p:grpSpPr>
        <a:xfrm>
          <a:off x="0" y="0"/>
          <a:ext cx="0" cy="0"/>
          <a:chOff x="0" y="0"/>
          <a:chExt cx="0" cy="0"/>
        </a:xfrm>
      </p:grpSpPr>
      <p:sp>
        <p:nvSpPr>
          <p:cNvPr id="114" name="Google Shape;114;p26"/>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Clr>
                <a:schemeClr val="lt1"/>
              </a:buClr>
              <a:buSzPts val="10000"/>
              <a:buNone/>
              <a:defRPr sz="10000">
                <a:solidFill>
                  <a:schemeClr val="lt1"/>
                </a:solidFill>
              </a:defRPr>
            </a:lvl1pPr>
            <a:lvl2pPr lvl="1" rtl="0" algn="l">
              <a:lnSpc>
                <a:spcPct val="100000"/>
              </a:lnSpc>
              <a:spcBef>
                <a:spcPts val="0"/>
              </a:spcBef>
              <a:spcAft>
                <a:spcPts val="0"/>
              </a:spcAft>
              <a:buClr>
                <a:schemeClr val="lt1"/>
              </a:buClr>
              <a:buSzPts val="10000"/>
              <a:buNone/>
              <a:defRPr sz="10000">
                <a:solidFill>
                  <a:schemeClr val="lt1"/>
                </a:solidFill>
              </a:defRPr>
            </a:lvl2pPr>
            <a:lvl3pPr lvl="2" rtl="0" algn="l">
              <a:lnSpc>
                <a:spcPct val="100000"/>
              </a:lnSpc>
              <a:spcBef>
                <a:spcPts val="0"/>
              </a:spcBef>
              <a:spcAft>
                <a:spcPts val="0"/>
              </a:spcAft>
              <a:buClr>
                <a:schemeClr val="lt1"/>
              </a:buClr>
              <a:buSzPts val="10000"/>
              <a:buNone/>
              <a:defRPr sz="10000">
                <a:solidFill>
                  <a:schemeClr val="lt1"/>
                </a:solidFill>
              </a:defRPr>
            </a:lvl3pPr>
            <a:lvl4pPr lvl="3" rtl="0" algn="l">
              <a:lnSpc>
                <a:spcPct val="100000"/>
              </a:lnSpc>
              <a:spcBef>
                <a:spcPts val="0"/>
              </a:spcBef>
              <a:spcAft>
                <a:spcPts val="0"/>
              </a:spcAft>
              <a:buClr>
                <a:schemeClr val="lt1"/>
              </a:buClr>
              <a:buSzPts val="10000"/>
              <a:buNone/>
              <a:defRPr sz="10000">
                <a:solidFill>
                  <a:schemeClr val="lt1"/>
                </a:solidFill>
              </a:defRPr>
            </a:lvl4pPr>
            <a:lvl5pPr lvl="4" rtl="0" algn="l">
              <a:lnSpc>
                <a:spcPct val="100000"/>
              </a:lnSpc>
              <a:spcBef>
                <a:spcPts val="0"/>
              </a:spcBef>
              <a:spcAft>
                <a:spcPts val="0"/>
              </a:spcAft>
              <a:buClr>
                <a:schemeClr val="lt1"/>
              </a:buClr>
              <a:buSzPts val="10000"/>
              <a:buNone/>
              <a:defRPr sz="10000">
                <a:solidFill>
                  <a:schemeClr val="lt1"/>
                </a:solidFill>
              </a:defRPr>
            </a:lvl5pPr>
            <a:lvl6pPr lvl="5" rtl="0" algn="l">
              <a:lnSpc>
                <a:spcPct val="100000"/>
              </a:lnSpc>
              <a:spcBef>
                <a:spcPts val="0"/>
              </a:spcBef>
              <a:spcAft>
                <a:spcPts val="0"/>
              </a:spcAft>
              <a:buClr>
                <a:schemeClr val="lt1"/>
              </a:buClr>
              <a:buSzPts val="10000"/>
              <a:buNone/>
              <a:defRPr sz="10000">
                <a:solidFill>
                  <a:schemeClr val="lt1"/>
                </a:solidFill>
              </a:defRPr>
            </a:lvl6pPr>
            <a:lvl7pPr lvl="6" rtl="0" algn="l">
              <a:lnSpc>
                <a:spcPct val="100000"/>
              </a:lnSpc>
              <a:spcBef>
                <a:spcPts val="0"/>
              </a:spcBef>
              <a:spcAft>
                <a:spcPts val="0"/>
              </a:spcAft>
              <a:buClr>
                <a:schemeClr val="lt1"/>
              </a:buClr>
              <a:buSzPts val="10000"/>
              <a:buNone/>
              <a:defRPr sz="10000">
                <a:solidFill>
                  <a:schemeClr val="lt1"/>
                </a:solidFill>
              </a:defRPr>
            </a:lvl7pPr>
            <a:lvl8pPr lvl="7" rtl="0" algn="l">
              <a:lnSpc>
                <a:spcPct val="100000"/>
              </a:lnSpc>
              <a:spcBef>
                <a:spcPts val="0"/>
              </a:spcBef>
              <a:spcAft>
                <a:spcPts val="0"/>
              </a:spcAft>
              <a:buClr>
                <a:schemeClr val="lt1"/>
              </a:buClr>
              <a:buSzPts val="10000"/>
              <a:buNone/>
              <a:defRPr sz="10000">
                <a:solidFill>
                  <a:schemeClr val="lt1"/>
                </a:solidFill>
              </a:defRPr>
            </a:lvl8pPr>
            <a:lvl9pPr lvl="8" rtl="0"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115" name="Google Shape;115;p26"/>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0"/>
              </a:spcBef>
              <a:spcAft>
                <a:spcPts val="0"/>
              </a:spcAft>
              <a:buClr>
                <a:schemeClr val="accent2"/>
              </a:buClr>
              <a:buSzPts val="1100"/>
              <a:buChar char="○"/>
              <a:defRPr>
                <a:solidFill>
                  <a:schemeClr val="accent2"/>
                </a:solidFill>
              </a:defRPr>
            </a:lvl2pPr>
            <a:lvl3pPr indent="-298450" lvl="2" marL="1371600" rtl="0" algn="l">
              <a:lnSpc>
                <a:spcPct val="115000"/>
              </a:lnSpc>
              <a:spcBef>
                <a:spcPts val="0"/>
              </a:spcBef>
              <a:spcAft>
                <a:spcPts val="0"/>
              </a:spcAft>
              <a:buClr>
                <a:schemeClr val="accent2"/>
              </a:buClr>
              <a:buSzPts val="1100"/>
              <a:buChar char="■"/>
              <a:defRPr>
                <a:solidFill>
                  <a:schemeClr val="accent2"/>
                </a:solidFill>
              </a:defRPr>
            </a:lvl3pPr>
            <a:lvl4pPr indent="-298450" lvl="3" marL="1828800" rtl="0" algn="l">
              <a:lnSpc>
                <a:spcPct val="115000"/>
              </a:lnSpc>
              <a:spcBef>
                <a:spcPts val="0"/>
              </a:spcBef>
              <a:spcAft>
                <a:spcPts val="0"/>
              </a:spcAft>
              <a:buClr>
                <a:schemeClr val="accent2"/>
              </a:buClr>
              <a:buSzPts val="1100"/>
              <a:buChar char="●"/>
              <a:defRPr>
                <a:solidFill>
                  <a:schemeClr val="accent2"/>
                </a:solidFill>
              </a:defRPr>
            </a:lvl4pPr>
            <a:lvl5pPr indent="-298450" lvl="4" marL="2286000" rtl="0" algn="l">
              <a:lnSpc>
                <a:spcPct val="115000"/>
              </a:lnSpc>
              <a:spcBef>
                <a:spcPts val="0"/>
              </a:spcBef>
              <a:spcAft>
                <a:spcPts val="0"/>
              </a:spcAft>
              <a:buClr>
                <a:schemeClr val="accent2"/>
              </a:buClr>
              <a:buSzPts val="1100"/>
              <a:buChar char="○"/>
              <a:defRPr>
                <a:solidFill>
                  <a:schemeClr val="accent2"/>
                </a:solidFill>
              </a:defRPr>
            </a:lvl5pPr>
            <a:lvl6pPr indent="-298450" lvl="5" marL="2743200" rtl="0" algn="l">
              <a:lnSpc>
                <a:spcPct val="115000"/>
              </a:lnSpc>
              <a:spcBef>
                <a:spcPts val="0"/>
              </a:spcBef>
              <a:spcAft>
                <a:spcPts val="0"/>
              </a:spcAft>
              <a:buClr>
                <a:schemeClr val="accent2"/>
              </a:buClr>
              <a:buSzPts val="1100"/>
              <a:buChar char="■"/>
              <a:defRPr>
                <a:solidFill>
                  <a:schemeClr val="accent2"/>
                </a:solidFill>
              </a:defRPr>
            </a:lvl6pPr>
            <a:lvl7pPr indent="-298450" lvl="6" marL="3200400" rtl="0" algn="l">
              <a:lnSpc>
                <a:spcPct val="115000"/>
              </a:lnSpc>
              <a:spcBef>
                <a:spcPts val="0"/>
              </a:spcBef>
              <a:spcAft>
                <a:spcPts val="0"/>
              </a:spcAft>
              <a:buClr>
                <a:schemeClr val="accent2"/>
              </a:buClr>
              <a:buSzPts val="1100"/>
              <a:buChar char="●"/>
              <a:defRPr>
                <a:solidFill>
                  <a:schemeClr val="accent2"/>
                </a:solidFill>
              </a:defRPr>
            </a:lvl7pPr>
            <a:lvl8pPr indent="-298450" lvl="7" marL="3657600" rtl="0" algn="l">
              <a:lnSpc>
                <a:spcPct val="115000"/>
              </a:lnSpc>
              <a:spcBef>
                <a:spcPts val="0"/>
              </a:spcBef>
              <a:spcAft>
                <a:spcPts val="0"/>
              </a:spcAft>
              <a:buClr>
                <a:schemeClr val="accent2"/>
              </a:buClr>
              <a:buSzPts val="1100"/>
              <a:buChar char="○"/>
              <a:defRPr>
                <a:solidFill>
                  <a:schemeClr val="accent2"/>
                </a:solidFill>
              </a:defRPr>
            </a:lvl8pPr>
            <a:lvl9pPr indent="-298450" lvl="8" marL="4114800" rtl="0" algn="l">
              <a:lnSpc>
                <a:spcPct val="115000"/>
              </a:lnSpc>
              <a:spcBef>
                <a:spcPts val="0"/>
              </a:spcBef>
              <a:spcAft>
                <a:spcPts val="0"/>
              </a:spcAft>
              <a:buClr>
                <a:schemeClr val="accent2"/>
              </a:buClr>
              <a:buSzPts val="1100"/>
              <a:buChar char="■"/>
              <a:defRPr>
                <a:solidFill>
                  <a:schemeClr val="accent2"/>
                </a:solidFill>
              </a:defRPr>
            </a:lvl9pPr>
          </a:lstStyle>
          <a:p/>
        </p:txBody>
      </p:sp>
      <p:sp>
        <p:nvSpPr>
          <p:cNvPr id="116" name="Google Shape;11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maroon-profit-6d5.notion.site/RESILIENT-DECENTRALISED-COMMUNICATION-DATA-STORAGE-IN-SWARM-TROOPS-RELATIONAL-DATA-BASE-DESIGN-d01d66bf9a5f4b1a9ffde2b250e15b5a"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1194019" y="1584368"/>
            <a:ext cx="6858000" cy="12816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000000"/>
              </a:buClr>
              <a:buSzPct val="114084"/>
              <a:buFont typeface="Calibri"/>
              <a:buNone/>
            </a:pPr>
            <a:r>
              <a:rPr b="1" lang="en" sz="3944">
                <a:solidFill>
                  <a:srgbClr val="000000"/>
                </a:solidFill>
                <a:latin typeface="Calibri"/>
                <a:ea typeface="Calibri"/>
                <a:cs typeface="Calibri"/>
                <a:sym typeface="Calibri"/>
              </a:rPr>
              <a:t>IBC Continuous Education Program (IBC-CEP)</a:t>
            </a:r>
            <a:r>
              <a:rPr b="1" lang="en" sz="4500">
                <a:solidFill>
                  <a:srgbClr val="000000"/>
                </a:solidFill>
                <a:latin typeface="Calibri"/>
                <a:ea typeface="Calibri"/>
                <a:cs typeface="Calibri"/>
                <a:sym typeface="Calibri"/>
              </a:rPr>
              <a:t> </a:t>
            </a:r>
            <a:endParaRPr b="1" sz="4500">
              <a:solidFill>
                <a:srgbClr val="000000"/>
              </a:solidFill>
              <a:latin typeface="Calibri"/>
              <a:ea typeface="Calibri"/>
              <a:cs typeface="Calibri"/>
              <a:sym typeface="Calibri"/>
            </a:endParaRPr>
          </a:p>
          <a:p>
            <a:pPr indent="0" lvl="0" marL="0" rtl="0" algn="ctr">
              <a:lnSpc>
                <a:spcPct val="90000"/>
              </a:lnSpc>
              <a:spcBef>
                <a:spcPts val="0"/>
              </a:spcBef>
              <a:spcAft>
                <a:spcPts val="0"/>
              </a:spcAft>
              <a:buClr>
                <a:srgbClr val="000000"/>
              </a:buClr>
              <a:buSzPct val="100000"/>
              <a:buFont typeface="Calibri"/>
              <a:buNone/>
            </a:pPr>
            <a:r>
              <a:rPr b="1" lang="en" sz="4500">
                <a:solidFill>
                  <a:srgbClr val="FF9900"/>
                </a:solidFill>
                <a:latin typeface="Calibri"/>
                <a:ea typeface="Calibri"/>
                <a:cs typeface="Calibri"/>
                <a:sym typeface="Calibri"/>
              </a:rPr>
              <a:t>Technical Solutioning</a:t>
            </a:r>
            <a:endParaRPr b="1" sz="4500">
              <a:solidFill>
                <a:srgbClr val="FF9900"/>
              </a:solidFill>
              <a:latin typeface="Calibri"/>
              <a:ea typeface="Calibri"/>
              <a:cs typeface="Calibri"/>
              <a:sym typeface="Calibri"/>
            </a:endParaRPr>
          </a:p>
          <a:p>
            <a:pPr indent="0" lvl="0" marL="0" rtl="0" algn="ctr">
              <a:lnSpc>
                <a:spcPct val="90000"/>
              </a:lnSpc>
              <a:spcBef>
                <a:spcPts val="0"/>
              </a:spcBef>
              <a:spcAft>
                <a:spcPts val="0"/>
              </a:spcAft>
              <a:buClr>
                <a:schemeClr val="dk1"/>
              </a:buClr>
              <a:buSzPct val="125000"/>
              <a:buFont typeface="Calibri"/>
              <a:buNone/>
            </a:pPr>
            <a:r>
              <a:t/>
            </a:r>
            <a:endParaRPr b="1"/>
          </a:p>
        </p:txBody>
      </p:sp>
      <p:sp>
        <p:nvSpPr>
          <p:cNvPr id="122" name="Google Shape;122;p27"/>
          <p:cNvSpPr txBox="1"/>
          <p:nvPr>
            <p:ph idx="1" type="subTitle"/>
          </p:nvPr>
        </p:nvSpPr>
        <p:spPr>
          <a:xfrm>
            <a:off x="5683806" y="4353488"/>
            <a:ext cx="3460200" cy="346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solidFill>
                  <a:schemeClr val="lt1"/>
                </a:solidFill>
              </a:rPr>
              <a:t>Team Name: </a:t>
            </a:r>
            <a:r>
              <a:rPr lang="en">
                <a:solidFill>
                  <a:schemeClr val="lt1"/>
                </a:solidFill>
                <a:highlight>
                  <a:schemeClr val="accent4"/>
                </a:highlight>
              </a:rPr>
              <a:t>TEAM AAKASH</a:t>
            </a:r>
            <a:endParaRPr>
              <a:solidFill>
                <a:schemeClr val="lt1"/>
              </a:solidFill>
              <a:highlight>
                <a:schemeClr val="accent4"/>
              </a:highlight>
            </a:endParaRPr>
          </a:p>
        </p:txBody>
      </p:sp>
      <p:sp>
        <p:nvSpPr>
          <p:cNvPr id="123" name="Google Shape;123;p27"/>
          <p:cNvSpPr txBox="1"/>
          <p:nvPr/>
        </p:nvSpPr>
        <p:spPr>
          <a:xfrm>
            <a:off x="903974" y="3008425"/>
            <a:ext cx="75483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1" lang="en" sz="2400">
                <a:solidFill>
                  <a:srgbClr val="FF9900"/>
                </a:solidFill>
              </a:rPr>
              <a:t>RESILIENT DECENTRALISED COMMUNICATION &amp; DATA STORAGE IN SWARM TROOPS</a:t>
            </a:r>
            <a:endParaRPr b="1" i="1" sz="2400" u="none" cap="none" strike="noStrike">
              <a:solidFill>
                <a:srgbClr val="FF9900"/>
              </a:solidFill>
              <a:latin typeface="Calibri"/>
              <a:ea typeface="Calibri"/>
              <a:cs typeface="Calibri"/>
              <a:sym typeface="Calibri"/>
            </a:endParaRPr>
          </a:p>
        </p:txBody>
      </p:sp>
      <p:pic>
        <p:nvPicPr>
          <p:cNvPr id="124" name="Google Shape;124;p27"/>
          <p:cNvPicPr preferRelativeResize="0"/>
          <p:nvPr/>
        </p:nvPicPr>
        <p:blipFill rotWithShape="1">
          <a:blip r:embed="rId3">
            <a:alphaModFix/>
          </a:blip>
          <a:srcRect b="0" l="0" r="0" t="0"/>
          <a:stretch/>
        </p:blipFill>
        <p:spPr>
          <a:xfrm>
            <a:off x="232474" y="213801"/>
            <a:ext cx="1243700" cy="457125"/>
          </a:xfrm>
          <a:prstGeom prst="rect">
            <a:avLst/>
          </a:prstGeom>
          <a:noFill/>
          <a:ln>
            <a:noFill/>
          </a:ln>
        </p:spPr>
      </p:pic>
      <p:sp>
        <p:nvSpPr>
          <p:cNvPr id="125" name="Google Shape;125;p27"/>
          <p:cNvSpPr txBox="1"/>
          <p:nvPr>
            <p:ph idx="1" type="subTitle"/>
          </p:nvPr>
        </p:nvSpPr>
        <p:spPr>
          <a:xfrm>
            <a:off x="5683806" y="4699988"/>
            <a:ext cx="3460200" cy="346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i="1" lang="en" sz="1300">
                <a:solidFill>
                  <a:srgbClr val="D9D9D9"/>
                </a:solidFill>
              </a:rPr>
              <a:t>Date: &lt;27/04/2023&gt;</a:t>
            </a:r>
            <a:endParaRPr i="1" sz="1300">
              <a:solidFill>
                <a:srgbClr val="D9D9D9"/>
              </a:solidFill>
              <a:highlight>
                <a:schemeClr val="accent4"/>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230717" y="118544"/>
            <a:ext cx="7886700" cy="654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Database</a:t>
            </a:r>
            <a:r>
              <a:rPr b="1" lang="en" sz="2400">
                <a:solidFill>
                  <a:srgbClr val="C00000"/>
                </a:solidFill>
              </a:rPr>
              <a:t> Design and Decentralised Storage</a:t>
            </a:r>
            <a:endParaRPr/>
          </a:p>
        </p:txBody>
      </p:sp>
      <p:sp>
        <p:nvSpPr>
          <p:cNvPr id="191" name="Google Shape;191;p36"/>
          <p:cNvSpPr txBox="1"/>
          <p:nvPr/>
        </p:nvSpPr>
        <p:spPr>
          <a:xfrm>
            <a:off x="230725" y="843725"/>
            <a:ext cx="8557800" cy="38865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None/>
            </a:pPr>
            <a:r>
              <a:rPr b="1" lang="en" sz="2200">
                <a:solidFill>
                  <a:schemeClr val="dk1"/>
                </a:solidFill>
                <a:latin typeface="Calibri"/>
                <a:ea typeface="Calibri"/>
                <a:cs typeface="Calibri"/>
                <a:sym typeface="Calibri"/>
              </a:rPr>
              <a:t>Need of Decentralized storage : </a:t>
            </a:r>
            <a:endParaRPr b="1" sz="2200">
              <a:solidFill>
                <a:schemeClr val="dk1"/>
              </a:solidFill>
              <a:latin typeface="Calibri"/>
              <a:ea typeface="Calibri"/>
              <a:cs typeface="Calibri"/>
              <a:sym typeface="Calibri"/>
            </a:endParaRPr>
          </a:p>
          <a:p>
            <a:pPr indent="-355600" lvl="0" marL="457200" rtl="0" algn="l">
              <a:spcBef>
                <a:spcPts val="0"/>
              </a:spcBef>
              <a:spcAft>
                <a:spcPts val="0"/>
              </a:spcAft>
              <a:buSzPts val="2000"/>
              <a:buAutoNum type="arabicPeriod"/>
            </a:pPr>
            <a:r>
              <a:rPr b="1" lang="en" sz="2000"/>
              <a:t>Immutable and secure storage:</a:t>
            </a:r>
            <a:r>
              <a:rPr lang="en" sz="2000"/>
              <a:t> Since the data being stored is critical and sensitive, it needs to be stored in an immutable and secure manner to prevent any unauthorized tampering or access.</a:t>
            </a:r>
            <a:endParaRPr sz="2000"/>
          </a:p>
          <a:p>
            <a:pPr indent="-355600" lvl="0" marL="457200" rtl="0" algn="l">
              <a:spcBef>
                <a:spcPts val="0"/>
              </a:spcBef>
              <a:spcAft>
                <a:spcPts val="0"/>
              </a:spcAft>
              <a:buSzPts val="2000"/>
              <a:buAutoNum type="arabicPeriod"/>
            </a:pPr>
            <a:r>
              <a:rPr b="1" lang="en" sz="2000"/>
              <a:t>High availability:</a:t>
            </a:r>
            <a:r>
              <a:rPr lang="en" sz="2000"/>
              <a:t> The data needs to be available at all times for real-time decision making, which requires a high availability storage solution.</a:t>
            </a:r>
            <a:endParaRPr sz="2000"/>
          </a:p>
          <a:p>
            <a:pPr indent="-355600" lvl="0" marL="457200" rtl="0" algn="l">
              <a:spcBef>
                <a:spcPts val="0"/>
              </a:spcBef>
              <a:spcAft>
                <a:spcPts val="0"/>
              </a:spcAft>
              <a:buSzPts val="2000"/>
              <a:buAutoNum type="arabicPeriod"/>
            </a:pPr>
            <a:r>
              <a:rPr b="1" lang="en" sz="2000"/>
              <a:t>Scalability:</a:t>
            </a:r>
            <a:r>
              <a:rPr lang="en" sz="2000"/>
              <a:t> With large amounts of data being generated by the swarm drones, the storage solution needs to be scalable to accommodate the increasing amount of data.</a:t>
            </a:r>
            <a:endParaRPr sz="2000"/>
          </a:p>
          <a:p>
            <a:pPr indent="0" lvl="0" marL="0" rtl="0" algn="just">
              <a:spcBef>
                <a:spcPts val="0"/>
              </a:spcBef>
              <a:spcAft>
                <a:spcPts val="0"/>
              </a:spcAft>
              <a:buNone/>
            </a:pPr>
            <a:r>
              <a:rPr lang="en" sz="2000"/>
              <a:t>Please see the database </a:t>
            </a:r>
            <a:r>
              <a:rPr lang="en" sz="2000"/>
              <a:t>design</a:t>
            </a:r>
            <a:r>
              <a:rPr lang="en" sz="2000"/>
              <a:t> here : </a:t>
            </a:r>
            <a:r>
              <a:rPr b="1" lang="en" sz="2200" u="sng">
                <a:solidFill>
                  <a:schemeClr val="hlink"/>
                </a:solidFill>
                <a:latin typeface="Calibri"/>
                <a:ea typeface="Calibri"/>
                <a:cs typeface="Calibri"/>
                <a:sym typeface="Calibri"/>
                <a:hlinkClick r:id="rId3"/>
              </a:rPr>
              <a:t>Relational Database design </a:t>
            </a:r>
            <a:endParaRPr b="1" sz="2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i="1" sz="2400">
              <a:solidFill>
                <a:srgbClr val="7F7F7F"/>
              </a:solidFill>
              <a:latin typeface="Calibri"/>
              <a:ea typeface="Calibri"/>
              <a:cs typeface="Calibri"/>
              <a:sym typeface="Calibri"/>
            </a:endParaRPr>
          </a:p>
        </p:txBody>
      </p:sp>
      <p:pic>
        <p:nvPicPr>
          <p:cNvPr id="192" name="Google Shape;192;p36"/>
          <p:cNvPicPr preferRelativeResize="0"/>
          <p:nvPr/>
        </p:nvPicPr>
        <p:blipFill rotWithShape="1">
          <a:blip r:embed="rId4">
            <a:alphaModFix/>
          </a:blip>
          <a:srcRect b="0" l="0" r="0" t="0"/>
          <a:stretch/>
        </p:blipFill>
        <p:spPr>
          <a:xfrm>
            <a:off x="7930791" y="118561"/>
            <a:ext cx="987622" cy="36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230717" y="144394"/>
            <a:ext cx="7886700" cy="654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Pallets Needed ?</a:t>
            </a:r>
            <a:endParaRPr/>
          </a:p>
        </p:txBody>
      </p:sp>
      <p:sp>
        <p:nvSpPr>
          <p:cNvPr id="198" name="Google Shape;198;p37"/>
          <p:cNvSpPr txBox="1"/>
          <p:nvPr/>
        </p:nvSpPr>
        <p:spPr>
          <a:xfrm>
            <a:off x="200025" y="799000"/>
            <a:ext cx="8557800" cy="3640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en" sz="2200"/>
              <a:t>Substrate pallets : </a:t>
            </a:r>
            <a:endParaRPr b="1" sz="2200"/>
          </a:p>
          <a:p>
            <a:pPr indent="-342900" lvl="0" marL="457200" rtl="0" algn="l">
              <a:spcBef>
                <a:spcPts val="0"/>
              </a:spcBef>
              <a:spcAft>
                <a:spcPts val="0"/>
              </a:spcAft>
              <a:buSzPts val="1800"/>
              <a:buChar char="●"/>
            </a:pPr>
            <a:r>
              <a:rPr b="1" lang="en" sz="1800"/>
              <a:t>Balances</a:t>
            </a:r>
            <a:r>
              <a:rPr lang="en" sz="1800"/>
              <a:t>: This pallet can be used to manage token balances. We can be customized to fit our needs.</a:t>
            </a:r>
            <a:endParaRPr sz="1800"/>
          </a:p>
          <a:p>
            <a:pPr indent="-342900" lvl="0" marL="457200" rtl="0" algn="l">
              <a:spcBef>
                <a:spcPts val="0"/>
              </a:spcBef>
              <a:spcAft>
                <a:spcPts val="0"/>
              </a:spcAft>
              <a:buSzPts val="1800"/>
              <a:buChar char="●"/>
            </a:pPr>
            <a:r>
              <a:rPr b="1" lang="en" sz="1800"/>
              <a:t>Identity</a:t>
            </a:r>
            <a:r>
              <a:rPr lang="en" sz="1800"/>
              <a:t>: This pallet can be used to manage identity on the blockchain. It can be used to verify the identity of swarm UAVs and their operators.</a:t>
            </a:r>
            <a:endParaRPr sz="1800"/>
          </a:p>
          <a:p>
            <a:pPr indent="-342900" lvl="0" marL="457200" rtl="0" algn="l">
              <a:spcBef>
                <a:spcPts val="0"/>
              </a:spcBef>
              <a:spcAft>
                <a:spcPts val="0"/>
              </a:spcAft>
              <a:buSzPts val="1800"/>
              <a:buChar char="●"/>
            </a:pPr>
            <a:r>
              <a:rPr b="1" lang="en" sz="1800"/>
              <a:t>Timestamp</a:t>
            </a:r>
            <a:r>
              <a:rPr lang="en" sz="1800"/>
              <a:t>: This pallet can be used to manage the timestamp of blocks on your blockchain. This can be useful for tracking the time of drone operations and transactions.</a:t>
            </a:r>
            <a:endParaRPr sz="1800"/>
          </a:p>
          <a:p>
            <a:pPr indent="-342900" lvl="0" marL="457200" rtl="0" algn="l">
              <a:spcBef>
                <a:spcPts val="0"/>
              </a:spcBef>
              <a:spcAft>
                <a:spcPts val="0"/>
              </a:spcAft>
              <a:buSzPts val="1800"/>
              <a:buChar char="●"/>
            </a:pPr>
            <a:r>
              <a:rPr b="1" lang="en" sz="1800"/>
              <a:t>Transaction Payment</a:t>
            </a:r>
            <a:r>
              <a:rPr lang="en" sz="1800"/>
              <a:t>: This pallet can be used to manage transaction fees and payments for the blockchain. </a:t>
            </a:r>
            <a:endParaRPr sz="1800"/>
          </a:p>
          <a:p>
            <a:pPr indent="-317500" lvl="0" marL="457200" rtl="0" algn="l">
              <a:spcBef>
                <a:spcPts val="0"/>
              </a:spcBef>
              <a:spcAft>
                <a:spcPts val="0"/>
              </a:spcAft>
              <a:buSzPts val="1400"/>
              <a:buChar char="●"/>
            </a:pPr>
            <a:r>
              <a:rPr b="1" lang="en" sz="1800"/>
              <a:t>Grandpa</a:t>
            </a:r>
            <a:r>
              <a:rPr lang="en" sz="1800"/>
              <a:t>: This pallet can be used to manage the finality of blocks on the blockchain. </a:t>
            </a:r>
            <a:r>
              <a:rPr i="1" lang="en" sz="3000">
                <a:solidFill>
                  <a:srgbClr val="7F7F7F"/>
                </a:solidFill>
                <a:latin typeface="Calibri"/>
                <a:ea typeface="Calibri"/>
                <a:cs typeface="Calibri"/>
                <a:sym typeface="Calibri"/>
              </a:rPr>
              <a:t> </a:t>
            </a:r>
            <a:endParaRPr b="0" i="1" sz="3000" u="none" cap="none" strike="noStrike">
              <a:solidFill>
                <a:srgbClr val="7F7F7F"/>
              </a:solidFill>
              <a:latin typeface="Calibri"/>
              <a:ea typeface="Calibri"/>
              <a:cs typeface="Calibri"/>
              <a:sym typeface="Calibri"/>
            </a:endParaRPr>
          </a:p>
        </p:txBody>
      </p:sp>
      <p:pic>
        <p:nvPicPr>
          <p:cNvPr id="199" name="Google Shape;199;p37"/>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230717" y="144394"/>
            <a:ext cx="7886700" cy="654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Pallets Needed ?</a:t>
            </a:r>
            <a:endParaRPr/>
          </a:p>
        </p:txBody>
      </p:sp>
      <p:sp>
        <p:nvSpPr>
          <p:cNvPr id="205" name="Google Shape;205;p38"/>
          <p:cNvSpPr txBox="1"/>
          <p:nvPr/>
        </p:nvSpPr>
        <p:spPr>
          <a:xfrm>
            <a:off x="200025" y="799000"/>
            <a:ext cx="8557800" cy="37941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en" sz="2600"/>
              <a:t>Custom </a:t>
            </a:r>
            <a:r>
              <a:rPr b="1" lang="en" sz="2600"/>
              <a:t>pallets : </a:t>
            </a:r>
            <a:endParaRPr b="1" sz="2600"/>
          </a:p>
          <a:p>
            <a:pPr indent="-342900" lvl="0" marL="457200" rtl="0" algn="l">
              <a:spcBef>
                <a:spcPts val="0"/>
              </a:spcBef>
              <a:spcAft>
                <a:spcPts val="0"/>
              </a:spcAft>
              <a:buSzPts val="1800"/>
              <a:buChar char="●"/>
            </a:pPr>
            <a:r>
              <a:rPr b="1" lang="en" sz="1800"/>
              <a:t>Drone</a:t>
            </a:r>
            <a:r>
              <a:rPr lang="en" sz="1800"/>
              <a:t>: This pallet could be used to manage the identity and behavior of swarm UAVs on the blockchain. It could include fields for the drone's ID, location, status, and other relevant information.</a:t>
            </a:r>
            <a:endParaRPr sz="1800"/>
          </a:p>
          <a:p>
            <a:pPr indent="-342900" lvl="0" marL="457200" rtl="0" algn="l">
              <a:spcBef>
                <a:spcPts val="0"/>
              </a:spcBef>
              <a:spcAft>
                <a:spcPts val="0"/>
              </a:spcAft>
              <a:buSzPts val="1800"/>
              <a:buChar char="●"/>
            </a:pPr>
            <a:r>
              <a:rPr b="1" lang="en" sz="1800"/>
              <a:t>Sensor Data</a:t>
            </a:r>
            <a:r>
              <a:rPr lang="en" sz="1800"/>
              <a:t>: This pallet could be used to store and manage sensor data from the swarm UAVs. It could include fields for the type of sensor, the data itself, and the time it was recorded.</a:t>
            </a:r>
            <a:endParaRPr sz="1800"/>
          </a:p>
          <a:p>
            <a:pPr indent="-342900" lvl="0" marL="457200" rtl="0" algn="l">
              <a:spcBef>
                <a:spcPts val="0"/>
              </a:spcBef>
              <a:spcAft>
                <a:spcPts val="0"/>
              </a:spcAft>
              <a:buSzPts val="1800"/>
              <a:buChar char="●"/>
            </a:pPr>
            <a:r>
              <a:rPr b="1" lang="en" sz="1800"/>
              <a:t>Mission</a:t>
            </a:r>
            <a:r>
              <a:rPr lang="en" sz="1800"/>
              <a:t>: This pallet could be used to manage the details of each mission carried out by the swarm UAVs. It could include fields for the mission's ID, location, objectives, and status.</a:t>
            </a:r>
            <a:endParaRPr sz="1800"/>
          </a:p>
          <a:p>
            <a:pPr indent="-342900" lvl="0" marL="457200" rtl="0" algn="l">
              <a:spcBef>
                <a:spcPts val="0"/>
              </a:spcBef>
              <a:spcAft>
                <a:spcPts val="0"/>
              </a:spcAft>
              <a:buSzPts val="1800"/>
              <a:buChar char="●"/>
            </a:pPr>
            <a:r>
              <a:rPr b="1" lang="en" sz="1800"/>
              <a:t>Authorization</a:t>
            </a:r>
            <a:r>
              <a:rPr lang="en" sz="1800"/>
              <a:t>: This pallet could be used to manage the authorization of swarm UAVs to participate in the network. It could include fields for the drone's public key, authorization status, and other relevant information.</a:t>
            </a:r>
            <a:endParaRPr b="1" sz="2200"/>
          </a:p>
        </p:txBody>
      </p:sp>
      <p:pic>
        <p:nvPicPr>
          <p:cNvPr id="206" name="Google Shape;206;p38"/>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230717" y="144394"/>
            <a:ext cx="7886700" cy="6546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C00000"/>
              </a:buClr>
              <a:buSzPts val="2400"/>
              <a:buFont typeface="Calibri"/>
              <a:buNone/>
            </a:pPr>
            <a:r>
              <a:rPr b="1" lang="en" sz="2400">
                <a:solidFill>
                  <a:srgbClr val="C00000"/>
                </a:solidFill>
              </a:rPr>
              <a:t>Frontend stack</a:t>
            </a:r>
            <a:endParaRPr b="1" sz="2400">
              <a:solidFill>
                <a:srgbClr val="C00000"/>
              </a:solidFill>
            </a:endParaRPr>
          </a:p>
        </p:txBody>
      </p:sp>
      <p:sp>
        <p:nvSpPr>
          <p:cNvPr id="212" name="Google Shape;212;p39"/>
          <p:cNvSpPr txBox="1"/>
          <p:nvPr/>
        </p:nvSpPr>
        <p:spPr>
          <a:xfrm>
            <a:off x="360625" y="1082975"/>
            <a:ext cx="8427600" cy="1177500"/>
          </a:xfrm>
          <a:prstGeom prst="rect">
            <a:avLst/>
          </a:prstGeom>
          <a:noFill/>
          <a:ln>
            <a:noFill/>
          </a:ln>
        </p:spPr>
        <p:txBody>
          <a:bodyPr anchorCtr="0" anchor="t" bIns="34275" lIns="68575" spcFirstLastPara="1" rIns="68575" wrap="square" tIns="34275">
            <a:spAutoFit/>
          </a:bodyPr>
          <a:lstStyle/>
          <a:p>
            <a:pPr indent="-342900" lvl="0" marL="457200" marR="0" rtl="0" algn="just">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HTML</a:t>
            </a:r>
            <a:endParaRPr sz="1800">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CSS </a:t>
            </a:r>
            <a:endParaRPr sz="1800">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JAVASCRIPT </a:t>
            </a:r>
            <a:endParaRPr sz="1800">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REACT.JS </a:t>
            </a:r>
            <a:endParaRPr sz="1800">
              <a:solidFill>
                <a:schemeClr val="dk1"/>
              </a:solidFill>
              <a:latin typeface="Calibri"/>
              <a:ea typeface="Calibri"/>
              <a:cs typeface="Calibri"/>
              <a:sym typeface="Calibri"/>
            </a:endParaRPr>
          </a:p>
        </p:txBody>
      </p:sp>
      <p:pic>
        <p:nvPicPr>
          <p:cNvPr id="213" name="Google Shape;213;p39"/>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230717" y="144394"/>
            <a:ext cx="7886700" cy="6546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C00000"/>
              </a:buClr>
              <a:buSzPts val="2400"/>
              <a:buFont typeface="Calibri"/>
              <a:buNone/>
            </a:pPr>
            <a:r>
              <a:rPr b="1" lang="en" sz="2400">
                <a:solidFill>
                  <a:srgbClr val="C00000"/>
                </a:solidFill>
              </a:rPr>
              <a:t>B</a:t>
            </a:r>
            <a:r>
              <a:rPr b="1" lang="en" sz="2400">
                <a:solidFill>
                  <a:srgbClr val="C00000"/>
                </a:solidFill>
              </a:rPr>
              <a:t>ackend Technology stack</a:t>
            </a:r>
            <a:endParaRPr b="1" sz="2400">
              <a:solidFill>
                <a:srgbClr val="C00000"/>
              </a:solidFill>
            </a:endParaRPr>
          </a:p>
        </p:txBody>
      </p:sp>
      <p:sp>
        <p:nvSpPr>
          <p:cNvPr id="219" name="Google Shape;219;p40"/>
          <p:cNvSpPr txBox="1"/>
          <p:nvPr/>
        </p:nvSpPr>
        <p:spPr>
          <a:xfrm>
            <a:off x="360625" y="1082975"/>
            <a:ext cx="8427600" cy="11775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Clr>
                <a:schemeClr val="dk1"/>
              </a:buClr>
              <a:buSzPts val="1800"/>
              <a:buChar char="●"/>
            </a:pPr>
            <a:r>
              <a:rPr lang="en" sz="1800">
                <a:solidFill>
                  <a:schemeClr val="dk1"/>
                </a:solidFill>
              </a:rPr>
              <a:t>Apache Cassandra or MongoDB</a:t>
            </a:r>
            <a:endParaRPr sz="1800">
              <a:solidFill>
                <a:schemeClr val="dk1"/>
              </a:solidFill>
            </a:endParaRPr>
          </a:p>
          <a:p>
            <a:pPr indent="-342900" lvl="0" marL="457200" rtl="0" algn="l">
              <a:spcBef>
                <a:spcPts val="0"/>
              </a:spcBef>
              <a:spcAft>
                <a:spcPts val="0"/>
              </a:spcAft>
              <a:buSzPts val="1800"/>
              <a:buChar char="●"/>
            </a:pPr>
            <a:r>
              <a:rPr lang="en" sz="1800"/>
              <a:t>Polkadot JS API</a:t>
            </a:r>
            <a:endParaRPr sz="1800"/>
          </a:p>
          <a:p>
            <a:pPr indent="-342900" lvl="0" marL="457200" rtl="0" algn="l">
              <a:spcBef>
                <a:spcPts val="0"/>
              </a:spcBef>
              <a:spcAft>
                <a:spcPts val="0"/>
              </a:spcAft>
              <a:buSzPts val="1800"/>
              <a:buChar char="●"/>
            </a:pPr>
            <a:r>
              <a:rPr lang="en" sz="1800"/>
              <a:t>Substrate API Sidecar</a:t>
            </a:r>
            <a:endParaRPr sz="1800"/>
          </a:p>
          <a:p>
            <a:pPr indent="-342900" lvl="0" marL="457200" rtl="0" algn="l">
              <a:spcBef>
                <a:spcPts val="0"/>
              </a:spcBef>
              <a:spcAft>
                <a:spcPts val="0"/>
              </a:spcAft>
              <a:buSzPts val="1800"/>
              <a:buChar char="●"/>
            </a:pPr>
            <a:r>
              <a:rPr lang="en" sz="1800"/>
              <a:t>Substrate RPC Client</a:t>
            </a:r>
            <a:endParaRPr i="1" sz="2200">
              <a:solidFill>
                <a:srgbClr val="7F7F7F"/>
              </a:solidFill>
              <a:latin typeface="Calibri"/>
              <a:ea typeface="Calibri"/>
              <a:cs typeface="Calibri"/>
              <a:sym typeface="Calibri"/>
            </a:endParaRPr>
          </a:p>
        </p:txBody>
      </p:sp>
      <p:pic>
        <p:nvPicPr>
          <p:cNvPr id="220" name="Google Shape;220;p40"/>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230717" y="144394"/>
            <a:ext cx="7886700" cy="6546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C00000"/>
              </a:buClr>
              <a:buSzPts val="2400"/>
              <a:buFont typeface="Calibri"/>
              <a:buNone/>
            </a:pPr>
            <a:r>
              <a:rPr b="1" lang="en" sz="2400">
                <a:solidFill>
                  <a:srgbClr val="C00000"/>
                </a:solidFill>
              </a:rPr>
              <a:t>Building milestones</a:t>
            </a:r>
            <a:endParaRPr b="1" sz="2400">
              <a:solidFill>
                <a:srgbClr val="C00000"/>
              </a:solidFill>
            </a:endParaRPr>
          </a:p>
        </p:txBody>
      </p:sp>
      <p:pic>
        <p:nvPicPr>
          <p:cNvPr id="226" name="Google Shape;226;p41"/>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graphicFrame>
        <p:nvGraphicFramePr>
          <p:cNvPr id="227" name="Google Shape;227;p41"/>
          <p:cNvGraphicFramePr/>
          <p:nvPr/>
        </p:nvGraphicFramePr>
        <p:xfrm>
          <a:off x="952500" y="830538"/>
          <a:ext cx="3000000" cy="3000000"/>
        </p:xfrm>
        <a:graphic>
          <a:graphicData uri="http://schemas.openxmlformats.org/drawingml/2006/table">
            <a:tbl>
              <a:tblPr>
                <a:noFill/>
                <a:tableStyleId>{A5B51684-0043-42B7-8444-4BC367F7DAE5}</a:tableStyleId>
              </a:tblPr>
              <a:tblGrid>
                <a:gridCol w="3619500"/>
                <a:gridCol w="3619500"/>
              </a:tblGrid>
              <a:tr h="617425">
                <a:tc>
                  <a:txBody>
                    <a:bodyPr/>
                    <a:lstStyle/>
                    <a:p>
                      <a:pPr indent="0" lvl="0" marL="0" rtl="0" algn="l">
                        <a:spcBef>
                          <a:spcPts val="0"/>
                        </a:spcBef>
                        <a:spcAft>
                          <a:spcPts val="0"/>
                        </a:spcAft>
                        <a:buNone/>
                      </a:pPr>
                      <a:r>
                        <a:rPr lang="en"/>
                        <a:t>MILESTONES</a:t>
                      </a:r>
                      <a:endParaRPr/>
                    </a:p>
                  </a:txBody>
                  <a:tcPr marT="91425" marB="91425" marR="91425" marL="91425"/>
                </a:tc>
                <a:tc>
                  <a:txBody>
                    <a:bodyPr/>
                    <a:lstStyle/>
                    <a:p>
                      <a:pPr indent="0" lvl="0" marL="0" rtl="0" algn="l">
                        <a:spcBef>
                          <a:spcPts val="0"/>
                        </a:spcBef>
                        <a:spcAft>
                          <a:spcPts val="0"/>
                        </a:spcAft>
                        <a:buNone/>
                      </a:pPr>
                      <a:r>
                        <a:rPr lang="en"/>
                        <a:t>TIMELINE</a:t>
                      </a:r>
                      <a:endParaRPr/>
                    </a:p>
                  </a:txBody>
                  <a:tcPr marT="91425" marB="91425" marR="91425" marL="91425"/>
                </a:tc>
              </a:tr>
              <a:tr h="381000">
                <a:tc>
                  <a:txBody>
                    <a:bodyPr/>
                    <a:lstStyle/>
                    <a:p>
                      <a:pPr indent="0" lvl="0" marL="0" rtl="0" algn="l">
                        <a:spcBef>
                          <a:spcPts val="0"/>
                        </a:spcBef>
                        <a:spcAft>
                          <a:spcPts val="0"/>
                        </a:spcAft>
                        <a:buNone/>
                      </a:pPr>
                      <a:r>
                        <a:rPr lang="en"/>
                        <a:t>Web 2.0 components implementation</a:t>
                      </a:r>
                      <a:endParaRPr/>
                    </a:p>
                    <a:p>
                      <a:pPr indent="-317500" lvl="0" marL="457200" rtl="0" algn="l">
                        <a:spcBef>
                          <a:spcPts val="0"/>
                        </a:spcBef>
                        <a:spcAft>
                          <a:spcPts val="0"/>
                        </a:spcAft>
                        <a:buSzPts val="1400"/>
                        <a:buChar char="●"/>
                      </a:pPr>
                      <a:r>
                        <a:rPr lang="en"/>
                        <a:t>Database </a:t>
                      </a:r>
                      <a:endParaRPr/>
                    </a:p>
                    <a:p>
                      <a:pPr indent="-317500" lvl="0" marL="457200" rtl="0" algn="l">
                        <a:spcBef>
                          <a:spcPts val="0"/>
                        </a:spcBef>
                        <a:spcAft>
                          <a:spcPts val="0"/>
                        </a:spcAft>
                        <a:buSzPts val="1400"/>
                        <a:buChar char="●"/>
                      </a:pPr>
                      <a:r>
                        <a:rPr lang="en"/>
                        <a:t>Cloud connect </a:t>
                      </a:r>
                      <a:endParaRPr/>
                    </a:p>
                    <a:p>
                      <a:pPr indent="-317500" lvl="0" marL="457200" rtl="0" algn="l">
                        <a:spcBef>
                          <a:spcPts val="0"/>
                        </a:spcBef>
                        <a:spcAft>
                          <a:spcPts val="0"/>
                        </a:spcAft>
                        <a:buSzPts val="1400"/>
                        <a:buChar char="●"/>
                      </a:pPr>
                      <a:r>
                        <a:rPr lang="en"/>
                        <a:t>Sample Load balancer</a:t>
                      </a:r>
                      <a:endParaRPr/>
                    </a:p>
                  </a:txBody>
                  <a:tcPr marT="91425" marB="91425" marR="91425" marL="91425"/>
                </a:tc>
                <a:tc>
                  <a:txBody>
                    <a:bodyPr/>
                    <a:lstStyle/>
                    <a:p>
                      <a:pPr indent="0" lvl="0" marL="0" rtl="0" algn="l">
                        <a:spcBef>
                          <a:spcPts val="0"/>
                        </a:spcBef>
                        <a:spcAft>
                          <a:spcPts val="0"/>
                        </a:spcAft>
                        <a:buNone/>
                      </a:pPr>
                      <a:r>
                        <a:rPr lang="en"/>
                        <a:t>2 weeks </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Web 3.0 components implementation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CLI wallets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Decentralized storage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Consensus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4 weeks </a:t>
                      </a:r>
                      <a:endParaRPr/>
                    </a:p>
                  </a:txBody>
                  <a:tcPr marT="91425" marB="91425" marR="91425" marL="91425"/>
                </a:tc>
              </a:tr>
              <a:tr h="381000">
                <a:tc>
                  <a:txBody>
                    <a:bodyPr/>
                    <a:lstStyle/>
                    <a:p>
                      <a:pPr indent="0" lvl="0" marL="0" rtl="0" algn="l">
                        <a:spcBef>
                          <a:spcPts val="0"/>
                        </a:spcBef>
                        <a:spcAft>
                          <a:spcPts val="0"/>
                        </a:spcAft>
                        <a:buNone/>
                      </a:pPr>
                      <a:r>
                        <a:rPr lang="en"/>
                        <a:t>Database </a:t>
                      </a:r>
                      <a:r>
                        <a:rPr lang="en"/>
                        <a:t>design</a:t>
                      </a:r>
                      <a:r>
                        <a:rPr lang="en"/>
                        <a:t> </a:t>
                      </a:r>
                      <a:endParaRPr/>
                    </a:p>
                  </a:txBody>
                  <a:tcPr marT="91425" marB="91425" marR="91425" marL="91425"/>
                </a:tc>
                <a:tc>
                  <a:txBody>
                    <a:bodyPr/>
                    <a:lstStyle/>
                    <a:p>
                      <a:pPr indent="0" lvl="0" marL="0" rtl="0" algn="l">
                        <a:spcBef>
                          <a:spcPts val="0"/>
                        </a:spcBef>
                        <a:spcAft>
                          <a:spcPts val="0"/>
                        </a:spcAft>
                        <a:buNone/>
                      </a:pPr>
                      <a:r>
                        <a:rPr lang="en"/>
                        <a:t>1 week </a:t>
                      </a:r>
                      <a:endParaRPr/>
                    </a:p>
                  </a:txBody>
                  <a:tcPr marT="91425" marB="91425" marR="91425" marL="91425"/>
                </a:tc>
              </a:tr>
              <a:tr h="381000">
                <a:tc>
                  <a:txBody>
                    <a:bodyPr/>
                    <a:lstStyle/>
                    <a:p>
                      <a:pPr indent="0" lvl="0" marL="0" rtl="0" algn="l">
                        <a:spcBef>
                          <a:spcPts val="0"/>
                        </a:spcBef>
                        <a:spcAft>
                          <a:spcPts val="0"/>
                        </a:spcAft>
                        <a:buNone/>
                      </a:pPr>
                      <a:r>
                        <a:rPr lang="en"/>
                        <a:t>Pallet</a:t>
                      </a:r>
                      <a:r>
                        <a:rPr lang="en"/>
                        <a:t> programming </a:t>
                      </a:r>
                      <a:endParaRPr/>
                    </a:p>
                  </a:txBody>
                  <a:tcPr marT="91425" marB="91425" marR="91425" marL="91425"/>
                </a:tc>
                <a:tc>
                  <a:txBody>
                    <a:bodyPr/>
                    <a:lstStyle/>
                    <a:p>
                      <a:pPr indent="0" lvl="0" marL="0" rtl="0" algn="l">
                        <a:spcBef>
                          <a:spcPts val="0"/>
                        </a:spcBef>
                        <a:spcAft>
                          <a:spcPts val="0"/>
                        </a:spcAft>
                        <a:buNone/>
                      </a:pPr>
                      <a:r>
                        <a:rPr lang="en"/>
                        <a:t>4 weeks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230717" y="144394"/>
            <a:ext cx="7886700" cy="6546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C00000"/>
              </a:buClr>
              <a:buSzPts val="2400"/>
              <a:buFont typeface="Calibri"/>
              <a:buNone/>
            </a:pPr>
            <a:r>
              <a:rPr b="1" lang="en" sz="2400">
                <a:solidFill>
                  <a:srgbClr val="C00000"/>
                </a:solidFill>
              </a:rPr>
              <a:t>Testing</a:t>
            </a:r>
            <a:endParaRPr b="1" sz="2400">
              <a:solidFill>
                <a:srgbClr val="C00000"/>
              </a:solidFill>
            </a:endParaRPr>
          </a:p>
        </p:txBody>
      </p:sp>
      <p:pic>
        <p:nvPicPr>
          <p:cNvPr id="233" name="Google Shape;233;p42"/>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graphicFrame>
        <p:nvGraphicFramePr>
          <p:cNvPr id="234" name="Google Shape;234;p42"/>
          <p:cNvGraphicFramePr/>
          <p:nvPr/>
        </p:nvGraphicFramePr>
        <p:xfrm>
          <a:off x="230725" y="799000"/>
          <a:ext cx="3000000" cy="3000000"/>
        </p:xfrm>
        <a:graphic>
          <a:graphicData uri="http://schemas.openxmlformats.org/drawingml/2006/table">
            <a:tbl>
              <a:tblPr>
                <a:noFill/>
                <a:tableStyleId>{A5B51684-0043-42B7-8444-4BC367F7DAE5}</a:tableStyleId>
              </a:tblPr>
              <a:tblGrid>
                <a:gridCol w="2895900"/>
                <a:gridCol w="2895900"/>
                <a:gridCol w="2895900"/>
              </a:tblGrid>
              <a:tr h="334925">
                <a:tc>
                  <a:txBody>
                    <a:bodyPr/>
                    <a:lstStyle/>
                    <a:p>
                      <a:pPr indent="0" lvl="0" marL="0" rtl="0" algn="l">
                        <a:spcBef>
                          <a:spcPts val="0"/>
                        </a:spcBef>
                        <a:spcAft>
                          <a:spcPts val="0"/>
                        </a:spcAft>
                        <a:buNone/>
                      </a:pPr>
                      <a:r>
                        <a:rPr lang="en"/>
                        <a:t>TEST</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c>
                  <a:txBody>
                    <a:bodyPr/>
                    <a:lstStyle/>
                    <a:p>
                      <a:pPr indent="0" lvl="0" marL="0" rtl="0" algn="l">
                        <a:spcBef>
                          <a:spcPts val="0"/>
                        </a:spcBef>
                        <a:spcAft>
                          <a:spcPts val="0"/>
                        </a:spcAft>
                        <a:buNone/>
                      </a:pPr>
                      <a:r>
                        <a:rPr lang="en"/>
                        <a:t>TIMELINE</a:t>
                      </a:r>
                      <a:endParaRPr/>
                    </a:p>
                  </a:txBody>
                  <a:tcPr marT="91425" marB="91425" marR="91425" marL="91425"/>
                </a:tc>
              </a:tr>
              <a:tr h="1431500">
                <a:tc>
                  <a:txBody>
                    <a:bodyPr/>
                    <a:lstStyle/>
                    <a:p>
                      <a:pPr indent="0" lvl="0" marL="0" rtl="0" algn="l">
                        <a:spcBef>
                          <a:spcPts val="0"/>
                        </a:spcBef>
                        <a:spcAft>
                          <a:spcPts val="0"/>
                        </a:spcAft>
                        <a:buNone/>
                      </a:pPr>
                      <a:r>
                        <a:rPr lang="en"/>
                        <a:t>UNIT TESTING</a:t>
                      </a:r>
                      <a:endParaRPr/>
                    </a:p>
                  </a:txBody>
                  <a:tcPr marT="91425" marB="91425" marR="91425" marL="91425"/>
                </a:tc>
                <a:tc>
                  <a:txBody>
                    <a:bodyPr/>
                    <a:lstStyle/>
                    <a:p>
                      <a:pPr indent="-317500" lvl="0" marL="457200" rtl="0" algn="l">
                        <a:spcBef>
                          <a:spcPts val="0"/>
                        </a:spcBef>
                        <a:spcAft>
                          <a:spcPts val="0"/>
                        </a:spcAft>
                        <a:buSzPts val="1400"/>
                        <a:buChar char="●"/>
                      </a:pPr>
                      <a:r>
                        <a:rPr lang="en"/>
                        <a:t>We’ll use built-in test framework provided by the Substrate framework and write tests for our runtime and execute them within a test environment</a:t>
                      </a:r>
                      <a:endParaRPr sz="1200">
                        <a:solidFill>
                          <a:srgbClr val="D1D5DB"/>
                        </a:solidFill>
                        <a:highlight>
                          <a:srgbClr val="444654"/>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236725">
                <a:tc>
                  <a:txBody>
                    <a:bodyPr/>
                    <a:lstStyle/>
                    <a:p>
                      <a:pPr indent="0" lvl="0" marL="0" rtl="0" algn="l">
                        <a:spcBef>
                          <a:spcPts val="0"/>
                        </a:spcBef>
                        <a:spcAft>
                          <a:spcPts val="0"/>
                        </a:spcAft>
                        <a:buNone/>
                      </a:pPr>
                      <a:r>
                        <a:rPr lang="en"/>
                        <a:t>INTEGRATION TESTING</a:t>
                      </a:r>
                      <a:endParaRPr/>
                    </a:p>
                  </a:txBody>
                  <a:tcPr marT="91425" marB="91425" marR="91425" marL="91425"/>
                </a:tc>
                <a:tc>
                  <a:txBody>
                    <a:bodyPr/>
                    <a:lstStyle/>
                    <a:p>
                      <a:pPr indent="-317500" lvl="0" marL="457200" rtl="0" algn="l">
                        <a:spcBef>
                          <a:spcPts val="0"/>
                        </a:spcBef>
                        <a:spcAft>
                          <a:spcPts val="0"/>
                        </a:spcAft>
                        <a:buSzPts val="1400"/>
                        <a:buChar char="●"/>
                      </a:pPr>
                      <a:r>
                        <a:rPr lang="en"/>
                        <a:t>We’ll Jest or Mocha to write tests that verify the interaction between various components of our solution architecture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56350">
                <a:tc>
                  <a:txBody>
                    <a:bodyPr/>
                    <a:lstStyle/>
                    <a:p>
                      <a:pPr indent="0" lvl="0" marL="0" rtl="0" algn="l">
                        <a:spcBef>
                          <a:spcPts val="0"/>
                        </a:spcBef>
                        <a:spcAft>
                          <a:spcPts val="0"/>
                        </a:spcAft>
                        <a:buNone/>
                      </a:pPr>
                      <a:r>
                        <a:rPr lang="en"/>
                        <a:t>TEST DEPLOYMENT</a:t>
                      </a:r>
                      <a:endParaRPr/>
                    </a:p>
                  </a:txBody>
                  <a:tcPr marT="91425" marB="91425" marR="91425" marL="91425"/>
                </a:tc>
                <a:tc>
                  <a:txBody>
                    <a:bodyPr/>
                    <a:lstStyle/>
                    <a:p>
                      <a:pPr indent="-317500" lvl="0" marL="457200" rtl="0" algn="l">
                        <a:spcBef>
                          <a:spcPts val="0"/>
                        </a:spcBef>
                        <a:spcAft>
                          <a:spcPts val="0"/>
                        </a:spcAft>
                        <a:buSzPts val="1400"/>
                        <a:buChar char="●"/>
                      </a:pPr>
                      <a:r>
                        <a:rPr lang="en"/>
                        <a:t>Docker or Kubernetes to deploy our solution architecture on a test network or test environment</a:t>
                      </a:r>
                      <a:endParaRPr/>
                    </a:p>
                  </a:txBody>
                  <a:tcPr marT="91425" marB="91425" marR="91425" marL="91425"/>
                </a:tc>
                <a:tc>
                  <a:txBody>
                    <a:bodyPr/>
                    <a:lstStyle/>
                    <a:p>
                      <a:pPr indent="0" lvl="0" marL="0" rtl="0" algn="l">
                        <a:spcBef>
                          <a:spcPts val="0"/>
                        </a:spcBef>
                        <a:spcAft>
                          <a:spcPts val="0"/>
                        </a:spcAft>
                        <a:buNone/>
                      </a:pPr>
                      <a:r>
                        <a:rPr lang="en"/>
                        <a:t>– Altogether 2 weeks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252919" y="2221557"/>
            <a:ext cx="2705100" cy="307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C00000"/>
              </a:buClr>
              <a:buSzPts val="2400"/>
              <a:buFont typeface="Calibri"/>
              <a:buNone/>
            </a:pPr>
            <a:r>
              <a:rPr b="1" lang="en" sz="2400">
                <a:solidFill>
                  <a:srgbClr val="C00000"/>
                </a:solidFill>
              </a:rPr>
              <a:t>THANK YOU</a:t>
            </a:r>
            <a:endParaRPr b="1" sz="2400">
              <a:solidFill>
                <a:srgbClr val="C00000"/>
              </a:solidFill>
            </a:endParaRPr>
          </a:p>
        </p:txBody>
      </p:sp>
      <p:pic>
        <p:nvPicPr>
          <p:cNvPr id="240" name="Google Shape;240;p43"/>
          <p:cNvPicPr preferRelativeResize="0"/>
          <p:nvPr/>
        </p:nvPicPr>
        <p:blipFill rotWithShape="1">
          <a:blip r:embed="rId3">
            <a:alphaModFix/>
          </a:blip>
          <a:srcRect b="0" l="0" r="0" t="0"/>
          <a:stretch/>
        </p:blipFill>
        <p:spPr>
          <a:xfrm>
            <a:off x="7930791" y="175711"/>
            <a:ext cx="987622" cy="36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209550" y="511970"/>
            <a:ext cx="2705100" cy="30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Overview</a:t>
            </a:r>
            <a:endParaRPr/>
          </a:p>
        </p:txBody>
      </p:sp>
      <p:graphicFrame>
        <p:nvGraphicFramePr>
          <p:cNvPr id="131" name="Google Shape;131;p28"/>
          <p:cNvGraphicFramePr/>
          <p:nvPr/>
        </p:nvGraphicFramePr>
        <p:xfrm>
          <a:off x="209550" y="1068712"/>
          <a:ext cx="3000000" cy="3000000"/>
        </p:xfrm>
        <a:graphic>
          <a:graphicData uri="http://schemas.openxmlformats.org/drawingml/2006/table">
            <a:tbl>
              <a:tblPr bandRow="1" firstRow="1">
                <a:noFill/>
                <a:tableStyleId>{C61C305F-6842-49E4-A5C3-6D3779E4E4D2}</a:tableStyleId>
              </a:tblPr>
              <a:tblGrid>
                <a:gridCol w="426050"/>
                <a:gridCol w="5858075"/>
                <a:gridCol w="1919425"/>
              </a:tblGrid>
              <a:tr h="495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Topic</a:t>
                      </a:r>
                      <a:endParaRPr sz="14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Slide No. </a:t>
                      </a:r>
                      <a:endParaRPr sz="1400" u="none" cap="none" strike="noStrike"/>
                    </a:p>
                  </a:txBody>
                  <a:tcPr marT="34300" marB="34300" marR="68600" marL="68600"/>
                </a:tc>
              </a:tr>
              <a:tr h="3981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a:t>Business solutioning overview</a:t>
                      </a:r>
                      <a:endParaRPr/>
                    </a:p>
                  </a:txBody>
                  <a:tcPr marT="34300" marB="34300" marR="68600" marL="68600"/>
                </a:tc>
                <a:tc>
                  <a:txBody>
                    <a:bodyPr/>
                    <a:lstStyle/>
                    <a:p>
                      <a:pPr indent="0" lvl="0" marL="0" marR="0" rtl="0" algn="ctr">
                        <a:lnSpc>
                          <a:spcPct val="100000"/>
                        </a:lnSpc>
                        <a:spcBef>
                          <a:spcPts val="0"/>
                        </a:spcBef>
                        <a:spcAft>
                          <a:spcPts val="0"/>
                        </a:spcAft>
                        <a:buClr>
                          <a:srgbClr val="000000"/>
                        </a:buClr>
                        <a:buSzPts val="1400"/>
                        <a:buFont typeface="Arial"/>
                        <a:buNone/>
                      </a:pPr>
                      <a:r>
                        <a:rPr lang="en"/>
                        <a:t>5</a:t>
                      </a:r>
                      <a:endParaRPr sz="1400" u="none" cap="none" strike="noStrike"/>
                    </a:p>
                  </a:txBody>
                  <a:tcPr marT="34300" marB="34300" marR="68600" marL="68600"/>
                </a:tc>
              </a:tr>
              <a:tr h="3657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a:t>Solution architecture</a:t>
                      </a:r>
                      <a:endParaRPr/>
                    </a:p>
                  </a:txBody>
                  <a:tcPr marT="34300" marB="34300" marR="68600" marL="68600"/>
                </a:tc>
                <a:tc>
                  <a:txBody>
                    <a:bodyPr/>
                    <a:lstStyle/>
                    <a:p>
                      <a:pPr indent="0" lvl="0" marL="0" marR="0" rtl="0" algn="ctr">
                        <a:lnSpc>
                          <a:spcPct val="100000"/>
                        </a:lnSpc>
                        <a:spcBef>
                          <a:spcPts val="0"/>
                        </a:spcBef>
                        <a:spcAft>
                          <a:spcPts val="0"/>
                        </a:spcAft>
                        <a:buClr>
                          <a:srgbClr val="000000"/>
                        </a:buClr>
                        <a:buSzPts val="1400"/>
                        <a:buFont typeface="Arial"/>
                        <a:buNone/>
                      </a:pPr>
                      <a:r>
                        <a:rPr lang="en"/>
                        <a:t>8</a:t>
                      </a:r>
                      <a:endParaRPr sz="1400" u="none" cap="none" strike="noStrike"/>
                    </a:p>
                  </a:txBody>
                  <a:tcPr marT="34300" marB="34300" marR="68600" marL="68600"/>
                </a:tc>
              </a:tr>
              <a:tr h="430475">
                <a:tc>
                  <a:txBody>
                    <a:bodyPr/>
                    <a:lstStyle/>
                    <a:p>
                      <a:pPr indent="0" lvl="0" marL="0" rtl="0" algn="ctr">
                        <a:spcBef>
                          <a:spcPts val="0"/>
                        </a:spcBef>
                        <a:spcAft>
                          <a:spcPts val="0"/>
                        </a:spcAft>
                        <a:buNone/>
                      </a:pPr>
                      <a:r>
                        <a:rPr lang="en"/>
                        <a:t>3</a:t>
                      </a:r>
                      <a:endParaRPr/>
                    </a:p>
                  </a:txBody>
                  <a:tcPr marT="34300" marB="34300" marR="68600" marL="68600"/>
                </a:tc>
                <a:tc>
                  <a:txBody>
                    <a:bodyPr/>
                    <a:lstStyle/>
                    <a:p>
                      <a:pPr indent="0" lvl="0" marL="0" rtl="0" algn="l">
                        <a:lnSpc>
                          <a:spcPct val="115000"/>
                        </a:lnSpc>
                        <a:spcBef>
                          <a:spcPts val="0"/>
                        </a:spcBef>
                        <a:spcAft>
                          <a:spcPts val="0"/>
                        </a:spcAft>
                        <a:buClr>
                          <a:schemeClr val="dk1"/>
                        </a:buClr>
                        <a:buSzPts val="1100"/>
                        <a:buFont typeface="Arial"/>
                        <a:buNone/>
                      </a:pPr>
                      <a:r>
                        <a:rPr lang="en"/>
                        <a:t>Database design and Decentralised storage</a:t>
                      </a:r>
                      <a:endParaRPr sz="900">
                        <a:latin typeface="Arial"/>
                        <a:ea typeface="Arial"/>
                        <a:cs typeface="Arial"/>
                        <a:sym typeface="Arial"/>
                      </a:endParaRPr>
                    </a:p>
                  </a:txBody>
                  <a:tcPr marT="34300" marB="34300" marR="68600" marL="68600"/>
                </a:tc>
                <a:tc>
                  <a:txBody>
                    <a:bodyPr/>
                    <a:lstStyle/>
                    <a:p>
                      <a:pPr indent="0" lvl="0" marL="0" marR="0" rtl="0" algn="ctr">
                        <a:lnSpc>
                          <a:spcPct val="100000"/>
                        </a:lnSpc>
                        <a:spcBef>
                          <a:spcPts val="0"/>
                        </a:spcBef>
                        <a:spcAft>
                          <a:spcPts val="0"/>
                        </a:spcAft>
                        <a:buClr>
                          <a:srgbClr val="000000"/>
                        </a:buClr>
                        <a:buSzPts val="1400"/>
                        <a:buFont typeface="Arial"/>
                        <a:buNone/>
                      </a:pPr>
                      <a:r>
                        <a:rPr lang="en"/>
                        <a:t>10</a:t>
                      </a:r>
                      <a:endParaRPr sz="1400" u="none" cap="none" strike="noStrike"/>
                    </a:p>
                  </a:txBody>
                  <a:tcPr marT="34300" marB="34300" marR="68600" marL="68600"/>
                </a:tc>
              </a:tr>
              <a:tr h="430475">
                <a:tc>
                  <a:txBody>
                    <a:bodyPr/>
                    <a:lstStyle/>
                    <a:p>
                      <a:pPr indent="0" lvl="0" marL="0" marR="0" rtl="0" algn="ctr">
                        <a:lnSpc>
                          <a:spcPct val="100000"/>
                        </a:lnSpc>
                        <a:spcBef>
                          <a:spcPts val="0"/>
                        </a:spcBef>
                        <a:spcAft>
                          <a:spcPts val="0"/>
                        </a:spcAft>
                        <a:buClr>
                          <a:srgbClr val="000000"/>
                        </a:buClr>
                        <a:buSzPts val="1400"/>
                        <a:buFont typeface="Arial"/>
                        <a:buNone/>
                      </a:pPr>
                      <a:r>
                        <a:rPr lang="en"/>
                        <a:t>4</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a:t>Pallets Needed</a:t>
                      </a:r>
                      <a:endParaRPr sz="14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400"/>
                        <a:buFont typeface="Arial"/>
                        <a:buNone/>
                      </a:pPr>
                      <a:r>
                        <a:rPr lang="en"/>
                        <a:t>11</a:t>
                      </a:r>
                      <a:endParaRPr sz="1400" u="none" cap="none" strike="noStrike"/>
                    </a:p>
                  </a:txBody>
                  <a:tcPr marT="34300" marB="34300" marR="68600" marL="68600"/>
                </a:tc>
              </a:tr>
              <a:tr h="398100">
                <a:tc>
                  <a:txBody>
                    <a:bodyPr/>
                    <a:lstStyle/>
                    <a:p>
                      <a:pPr indent="0" lvl="0" marL="0" marR="0" rtl="0" algn="ctr">
                        <a:lnSpc>
                          <a:spcPct val="100000"/>
                        </a:lnSpc>
                        <a:spcBef>
                          <a:spcPts val="0"/>
                        </a:spcBef>
                        <a:spcAft>
                          <a:spcPts val="0"/>
                        </a:spcAft>
                        <a:buClr>
                          <a:srgbClr val="000000"/>
                        </a:buClr>
                        <a:buSzPts val="1400"/>
                        <a:buFont typeface="Arial"/>
                        <a:buNone/>
                      </a:pPr>
                      <a:r>
                        <a:rPr lang="en"/>
                        <a:t>5</a:t>
                      </a:r>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a:t>Frontend and backend technology stack</a:t>
                      </a:r>
                      <a:endParaRPr/>
                    </a:p>
                  </a:txBody>
                  <a:tcPr marT="34300" marB="34300" marR="68600" marL="68600"/>
                </a:tc>
                <a:tc>
                  <a:txBody>
                    <a:bodyPr/>
                    <a:lstStyle/>
                    <a:p>
                      <a:pPr indent="0" lvl="0" marL="0" marR="0" rtl="0" algn="ctr">
                        <a:lnSpc>
                          <a:spcPct val="100000"/>
                        </a:lnSpc>
                        <a:spcBef>
                          <a:spcPts val="0"/>
                        </a:spcBef>
                        <a:spcAft>
                          <a:spcPts val="0"/>
                        </a:spcAft>
                        <a:buClr>
                          <a:srgbClr val="000000"/>
                        </a:buClr>
                        <a:buSzPts val="1400"/>
                        <a:buFont typeface="Arial"/>
                        <a:buNone/>
                      </a:pPr>
                      <a:r>
                        <a:rPr lang="en"/>
                        <a:t>13</a:t>
                      </a:r>
                      <a:endParaRPr sz="1400" u="none" cap="none" strike="noStrike"/>
                    </a:p>
                  </a:txBody>
                  <a:tcPr marT="34300" marB="34300" marR="68600" marL="68600"/>
                </a:tc>
              </a:tr>
              <a:tr h="398100">
                <a:tc>
                  <a:txBody>
                    <a:bodyPr/>
                    <a:lstStyle/>
                    <a:p>
                      <a:pPr indent="0" lvl="0" marL="0" marR="0" rtl="0" algn="ctr">
                        <a:lnSpc>
                          <a:spcPct val="100000"/>
                        </a:lnSpc>
                        <a:spcBef>
                          <a:spcPts val="0"/>
                        </a:spcBef>
                        <a:spcAft>
                          <a:spcPts val="0"/>
                        </a:spcAft>
                        <a:buClr>
                          <a:srgbClr val="000000"/>
                        </a:buClr>
                        <a:buSzPts val="1400"/>
                        <a:buFont typeface="Arial"/>
                        <a:buNone/>
                      </a:pPr>
                      <a:r>
                        <a:rPr lang="en"/>
                        <a:t>6</a:t>
                      </a:r>
                      <a:endParaRPr sz="1400" u="none" cap="none" strike="noStrike"/>
                    </a:p>
                  </a:txBody>
                  <a:tcPr marT="34300" marB="34300" marR="68600" marL="68600"/>
                </a:tc>
                <a:tc>
                  <a:txBody>
                    <a:bodyPr/>
                    <a:lstStyle/>
                    <a:p>
                      <a:pPr indent="0" lvl="0" marL="0" rtl="0" algn="l">
                        <a:lnSpc>
                          <a:spcPct val="115000"/>
                        </a:lnSpc>
                        <a:spcBef>
                          <a:spcPts val="0"/>
                        </a:spcBef>
                        <a:spcAft>
                          <a:spcPts val="0"/>
                        </a:spcAft>
                        <a:buClr>
                          <a:schemeClr val="dk1"/>
                        </a:buClr>
                        <a:buSzPts val="1100"/>
                        <a:buFont typeface="Arial"/>
                        <a:buNone/>
                      </a:pPr>
                      <a:r>
                        <a:rPr lang="en"/>
                        <a:t>Building milestones</a:t>
                      </a:r>
                      <a:endParaRPr/>
                    </a:p>
                  </a:txBody>
                  <a:tcPr marT="34300" marB="34300" marR="68600" marL="68600"/>
                </a:tc>
                <a:tc>
                  <a:txBody>
                    <a:bodyPr/>
                    <a:lstStyle/>
                    <a:p>
                      <a:pPr indent="0" lvl="0" marL="0" marR="0" rtl="0" algn="ctr">
                        <a:lnSpc>
                          <a:spcPct val="100000"/>
                        </a:lnSpc>
                        <a:spcBef>
                          <a:spcPts val="0"/>
                        </a:spcBef>
                        <a:spcAft>
                          <a:spcPts val="0"/>
                        </a:spcAft>
                        <a:buClr>
                          <a:srgbClr val="000000"/>
                        </a:buClr>
                        <a:buSzPts val="1400"/>
                        <a:buFont typeface="Arial"/>
                        <a:buNone/>
                      </a:pPr>
                      <a:r>
                        <a:rPr lang="en"/>
                        <a:t>15</a:t>
                      </a:r>
                      <a:endParaRPr sz="1400" u="none" cap="none" strike="noStrike"/>
                    </a:p>
                  </a:txBody>
                  <a:tcPr marT="34300" marB="34300" marR="68600" marL="68600"/>
                </a:tc>
              </a:tr>
              <a:tr h="430450">
                <a:tc>
                  <a:txBody>
                    <a:bodyPr/>
                    <a:lstStyle/>
                    <a:p>
                      <a:pPr indent="0" lvl="0" marL="0" marR="0" rtl="0" algn="ctr">
                        <a:lnSpc>
                          <a:spcPct val="100000"/>
                        </a:lnSpc>
                        <a:spcBef>
                          <a:spcPts val="0"/>
                        </a:spcBef>
                        <a:spcAft>
                          <a:spcPts val="0"/>
                        </a:spcAft>
                        <a:buClr>
                          <a:srgbClr val="000000"/>
                        </a:buClr>
                        <a:buSzPts val="1400"/>
                        <a:buFont typeface="Arial"/>
                        <a:buNone/>
                      </a:pPr>
                      <a:r>
                        <a:rPr lang="en"/>
                        <a:t>7</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a:t>Testing</a:t>
                      </a:r>
                      <a:endParaRPr sz="14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400"/>
                        <a:buFont typeface="Arial"/>
                        <a:buNone/>
                      </a:pPr>
                      <a:r>
                        <a:rPr lang="en"/>
                        <a:t>16</a:t>
                      </a:r>
                      <a:endParaRPr sz="1400" u="none" cap="none" strike="noStrike"/>
                    </a:p>
                  </a:txBody>
                  <a:tcPr marT="34300" marB="34300" marR="68600" marL="68600"/>
                </a:tc>
              </a:tr>
            </a:tbl>
          </a:graphicData>
        </a:graphic>
      </p:graphicFrame>
      <p:pic>
        <p:nvPicPr>
          <p:cNvPr id="132" name="Google Shape;132;p28"/>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aphicFrame>
        <p:nvGraphicFramePr>
          <p:cNvPr id="137" name="Google Shape;137;p29"/>
          <p:cNvGraphicFramePr/>
          <p:nvPr/>
        </p:nvGraphicFramePr>
        <p:xfrm>
          <a:off x="209550" y="1553962"/>
          <a:ext cx="3000000" cy="3000000"/>
        </p:xfrm>
        <a:graphic>
          <a:graphicData uri="http://schemas.openxmlformats.org/drawingml/2006/table">
            <a:tbl>
              <a:tblPr bandRow="1" firstRow="1">
                <a:noFill/>
                <a:tableStyleId>{C61C305F-6842-49E4-A5C3-6D3779E4E4D2}</a:tableStyleId>
              </a:tblPr>
              <a:tblGrid>
                <a:gridCol w="287175"/>
                <a:gridCol w="2409475"/>
                <a:gridCol w="2606725"/>
                <a:gridCol w="1540775"/>
                <a:gridCol w="1715200"/>
              </a:tblGrid>
              <a:tr h="5336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Team member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College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Specialization</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Role</a:t>
                      </a:r>
                      <a:endParaRPr sz="1400" u="none" cap="none" strike="noStrike"/>
                    </a:p>
                  </a:txBody>
                  <a:tcPr marT="34300" marB="34300" marR="68600" marL="68600"/>
                </a:tc>
              </a:tr>
              <a:tr h="604925">
                <a:tc>
                  <a:txBody>
                    <a:bodyPr/>
                    <a:lstStyle/>
                    <a:p>
                      <a:pPr indent="0" lvl="0" marL="0" marR="0" rtl="0" algn="ctr">
                        <a:lnSpc>
                          <a:spcPct val="100000"/>
                        </a:lnSpc>
                        <a:spcBef>
                          <a:spcPts val="0"/>
                        </a:spcBef>
                        <a:spcAft>
                          <a:spcPts val="0"/>
                        </a:spcAft>
                        <a:buClr>
                          <a:srgbClr val="000000"/>
                        </a:buClr>
                        <a:buSzPts val="1400"/>
                        <a:buFont typeface="Arial"/>
                        <a:buNone/>
                      </a:pPr>
                      <a:r>
                        <a:rPr lang="en"/>
                        <a:t>1</a:t>
                      </a:r>
                      <a:endParaRPr/>
                    </a:p>
                    <a:p>
                      <a:pPr indent="0" lvl="0" marL="0" marR="0" rtl="0" algn="ctr">
                        <a:lnSpc>
                          <a:spcPct val="100000"/>
                        </a:lnSpc>
                        <a:spcBef>
                          <a:spcPts val="0"/>
                        </a:spcBef>
                        <a:spcAft>
                          <a:spcPts val="0"/>
                        </a:spcAft>
                        <a:buClr>
                          <a:srgbClr val="000000"/>
                        </a:buClr>
                        <a:buSzPts val="1400"/>
                        <a:buFont typeface="Arial"/>
                        <a:buNone/>
                      </a:pPr>
                      <a:r>
                        <a:t/>
                      </a:r>
                      <a:endParaRPr/>
                    </a:p>
                    <a:p>
                      <a:pPr indent="0" lvl="0" marL="0" marR="0" rtl="0" algn="ctr">
                        <a:lnSpc>
                          <a:spcPct val="100000"/>
                        </a:lnSpc>
                        <a:spcBef>
                          <a:spcPts val="0"/>
                        </a:spcBef>
                        <a:spcAft>
                          <a:spcPts val="0"/>
                        </a:spcAft>
                        <a:buClr>
                          <a:srgbClr val="000000"/>
                        </a:buClr>
                        <a:buSzPts val="1400"/>
                        <a:buFont typeface="Arial"/>
                        <a:buNone/>
                      </a:pPr>
                      <a:r>
                        <a:t/>
                      </a:r>
                      <a:endParaRPr/>
                    </a:p>
                    <a:p>
                      <a:pPr indent="0" lvl="0" marL="0" marR="0" rtl="0" algn="ctr">
                        <a:lnSpc>
                          <a:spcPct val="100000"/>
                        </a:lnSpc>
                        <a:spcBef>
                          <a:spcPts val="0"/>
                        </a:spcBef>
                        <a:spcAft>
                          <a:spcPts val="0"/>
                        </a:spcAft>
                        <a:buClr>
                          <a:srgbClr val="000000"/>
                        </a:buClr>
                        <a:buSzPts val="1400"/>
                        <a:buFont typeface="Arial"/>
                        <a:buNone/>
                      </a:pPr>
                      <a:r>
                        <a:rPr lang="en"/>
                        <a:t>2</a:t>
                      </a:r>
                      <a:endParaRPr/>
                    </a:p>
                    <a:p>
                      <a:pPr indent="0" lvl="0" marL="0" marR="0" rtl="0" algn="ctr">
                        <a:lnSpc>
                          <a:spcPct val="100000"/>
                        </a:lnSpc>
                        <a:spcBef>
                          <a:spcPts val="0"/>
                        </a:spcBef>
                        <a:spcAft>
                          <a:spcPts val="0"/>
                        </a:spcAft>
                        <a:buClr>
                          <a:srgbClr val="000000"/>
                        </a:buClr>
                        <a:buSzPts val="1400"/>
                        <a:buFont typeface="Arial"/>
                        <a:buNone/>
                      </a:pPr>
                      <a:r>
                        <a:t/>
                      </a:r>
                      <a:endParaRPr/>
                    </a:p>
                    <a:p>
                      <a:pPr indent="0" lvl="0" marL="0" marR="0" rtl="0" algn="ctr">
                        <a:lnSpc>
                          <a:spcPct val="100000"/>
                        </a:lnSpc>
                        <a:spcBef>
                          <a:spcPts val="0"/>
                        </a:spcBef>
                        <a:spcAft>
                          <a:spcPts val="0"/>
                        </a:spcAft>
                        <a:buClr>
                          <a:srgbClr val="000000"/>
                        </a:buClr>
                        <a:buSzPts val="1400"/>
                        <a:buFont typeface="Arial"/>
                        <a:buNone/>
                      </a:pPr>
                      <a:r>
                        <a:rPr lang="en"/>
                        <a:t>3</a:t>
                      </a:r>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a:t>L. Ram ganesh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b="1" lang="en" sz="1100">
                          <a:latin typeface="Arial"/>
                          <a:ea typeface="Arial"/>
                          <a:cs typeface="Arial"/>
                          <a:sym typeface="Arial"/>
                        </a:rPr>
                        <a:t>SIKHAKOLLI PARIMALA</a:t>
                      </a:r>
                      <a:endParaRPr b="1" sz="1100">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sz="1100">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sz="1100">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lang="en" sz="1100">
                          <a:latin typeface="Arial"/>
                          <a:ea typeface="Arial"/>
                          <a:cs typeface="Arial"/>
                          <a:sym typeface="Arial"/>
                        </a:rPr>
                        <a:t>VENKUMAHANTI SUBHANKAR</a:t>
                      </a:r>
                      <a:endParaRPr b="1" sz="1100">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chemeClr val="dk1"/>
                        </a:buClr>
                        <a:buSzPts val="1400"/>
                        <a:buFont typeface="Arial"/>
                        <a:buNone/>
                      </a:pPr>
                      <a:r>
                        <a:rPr lang="en"/>
                        <a:t>Gayatri Vidya parishad college of engineering</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
                        <a:t>Gayatri Vidya parishad college of engineering</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
                        <a:t>Gayatri Vidya parishad college of engineering</a:t>
                      </a:r>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a:t>Information technology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
                        <a:t>Computer science engineering</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rtl="0" algn="l">
                        <a:spcBef>
                          <a:spcPts val="0"/>
                        </a:spcBef>
                        <a:spcAft>
                          <a:spcPts val="0"/>
                        </a:spcAft>
                        <a:buClr>
                          <a:schemeClr val="dk1"/>
                        </a:buClr>
                        <a:buSzPts val="1400"/>
                        <a:buFont typeface="Arial"/>
                        <a:buNone/>
                      </a:pPr>
                      <a:r>
                        <a:rPr lang="en"/>
                        <a:t>Computer science engineering</a:t>
                      </a:r>
                      <a:endParaRPr/>
                    </a:p>
                  </a:txBody>
                  <a:tcPr marT="34300" marB="34300" marR="68600" marL="68600"/>
                </a:tc>
                <a:tc>
                  <a:txBody>
                    <a:bodyPr/>
                    <a:lstStyle/>
                    <a:p>
                      <a:pPr indent="0" lvl="0" marL="0" rtl="0" algn="l">
                        <a:spcBef>
                          <a:spcPts val="0"/>
                        </a:spcBef>
                        <a:spcAft>
                          <a:spcPts val="0"/>
                        </a:spcAft>
                        <a:buClr>
                          <a:schemeClr val="dk1"/>
                        </a:buClr>
                        <a:buSzPts val="1400"/>
                        <a:buFont typeface="Arial"/>
                        <a:buNone/>
                      </a:pPr>
                      <a:r>
                        <a:rPr lang="en"/>
                        <a:t>Full stack developer</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
                        <a:t>Back end developer</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
                        <a:t>Front end developer</a:t>
                      </a:r>
                      <a:endParaRPr/>
                    </a:p>
                  </a:txBody>
                  <a:tcPr marT="34300" marB="34300" marR="68600" marL="68600"/>
                </a:tc>
              </a:tr>
            </a:tbl>
          </a:graphicData>
        </a:graphic>
      </p:graphicFrame>
      <p:sp>
        <p:nvSpPr>
          <p:cNvPr id="138" name="Google Shape;138;p29"/>
          <p:cNvSpPr txBox="1"/>
          <p:nvPr>
            <p:ph type="title"/>
          </p:nvPr>
        </p:nvSpPr>
        <p:spPr>
          <a:xfrm>
            <a:off x="209550" y="511970"/>
            <a:ext cx="2705100" cy="30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Team Composition</a:t>
            </a:r>
            <a:endParaRPr/>
          </a:p>
        </p:txBody>
      </p:sp>
      <p:pic>
        <p:nvPicPr>
          <p:cNvPr id="139" name="Google Shape;139;p29"/>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type="title"/>
          </p:nvPr>
        </p:nvSpPr>
        <p:spPr>
          <a:xfrm>
            <a:off x="209550" y="307094"/>
            <a:ext cx="2705100" cy="30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Chosen Track </a:t>
            </a:r>
            <a:endParaRPr b="1" sz="2400">
              <a:solidFill>
                <a:srgbClr val="C00000"/>
              </a:solidFill>
            </a:endParaRPr>
          </a:p>
        </p:txBody>
      </p:sp>
      <p:sp>
        <p:nvSpPr>
          <p:cNvPr id="145" name="Google Shape;145;p30"/>
          <p:cNvSpPr txBox="1"/>
          <p:nvPr/>
        </p:nvSpPr>
        <p:spPr>
          <a:xfrm>
            <a:off x="534325" y="1002875"/>
            <a:ext cx="52248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800"/>
              <a:buFont typeface="Arial"/>
              <a:buNone/>
            </a:pPr>
            <a:r>
              <a:rPr b="0" i="1" lang="en" sz="2700" u="none" cap="none" strike="noStrike">
                <a:solidFill>
                  <a:schemeClr val="dk1"/>
                </a:solidFill>
                <a:latin typeface="Calibri"/>
                <a:ea typeface="Calibri"/>
                <a:cs typeface="Calibri"/>
                <a:sym typeface="Calibri"/>
              </a:rPr>
              <a:t>Track 1: </a:t>
            </a:r>
            <a:r>
              <a:rPr b="1" i="1" lang="en" sz="2700" u="none" cap="none" strike="noStrike">
                <a:solidFill>
                  <a:schemeClr val="dk1"/>
                </a:solidFill>
                <a:latin typeface="Calibri"/>
                <a:ea typeface="Calibri"/>
                <a:cs typeface="Calibri"/>
                <a:sym typeface="Calibri"/>
              </a:rPr>
              <a:t>Polkadot</a:t>
            </a:r>
            <a:r>
              <a:rPr b="1" i="1" lang="en" sz="2700">
                <a:solidFill>
                  <a:schemeClr val="dk1"/>
                </a:solidFill>
                <a:latin typeface="Calibri"/>
                <a:ea typeface="Calibri"/>
                <a:cs typeface="Calibri"/>
                <a:sym typeface="Calibri"/>
              </a:rPr>
              <a:t> </a:t>
            </a:r>
            <a:r>
              <a:rPr b="1" i="1" lang="en" sz="2700" u="none" cap="none" strike="noStrike">
                <a:solidFill>
                  <a:schemeClr val="dk1"/>
                </a:solidFill>
                <a:latin typeface="Calibri"/>
                <a:ea typeface="Calibri"/>
                <a:cs typeface="Calibri"/>
                <a:sym typeface="Calibri"/>
              </a:rPr>
              <a:t>Hack Imp</a:t>
            </a:r>
            <a:r>
              <a:rPr b="1" i="1" lang="en" sz="2700">
                <a:solidFill>
                  <a:schemeClr val="dk1"/>
                </a:solidFill>
                <a:latin typeface="Calibri"/>
                <a:ea typeface="Calibri"/>
                <a:cs typeface="Calibri"/>
                <a:sym typeface="Calibri"/>
              </a:rPr>
              <a:t>ulse</a:t>
            </a:r>
            <a:endParaRPr b="1" i="1" sz="2700" u="none" cap="none" strike="noStrike">
              <a:solidFill>
                <a:srgbClr val="BFBFBF"/>
              </a:solidFill>
              <a:latin typeface="Calibri"/>
              <a:ea typeface="Calibri"/>
              <a:cs typeface="Calibri"/>
              <a:sym typeface="Calibri"/>
            </a:endParaRPr>
          </a:p>
        </p:txBody>
      </p:sp>
      <p:pic>
        <p:nvPicPr>
          <p:cNvPr id="146" name="Google Shape;146;p30"/>
          <p:cNvPicPr preferRelativeResize="0"/>
          <p:nvPr/>
        </p:nvPicPr>
        <p:blipFill rotWithShape="1">
          <a:blip r:embed="rId3">
            <a:alphaModFix/>
          </a:blip>
          <a:srcRect b="0" l="0" r="0" t="0"/>
          <a:stretch/>
        </p:blipFill>
        <p:spPr>
          <a:xfrm>
            <a:off x="7930791" y="175711"/>
            <a:ext cx="987622" cy="363000"/>
          </a:xfrm>
          <a:prstGeom prst="rect">
            <a:avLst/>
          </a:prstGeom>
          <a:noFill/>
          <a:ln>
            <a:noFill/>
          </a:ln>
        </p:spPr>
      </p:pic>
      <p:sp>
        <p:nvSpPr>
          <p:cNvPr id="147" name="Google Shape;147;p30"/>
          <p:cNvSpPr txBox="1"/>
          <p:nvPr/>
        </p:nvSpPr>
        <p:spPr>
          <a:xfrm>
            <a:off x="534325" y="2329350"/>
            <a:ext cx="8246100" cy="900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800"/>
              <a:buFont typeface="Arial"/>
              <a:buNone/>
            </a:pPr>
            <a:r>
              <a:rPr i="1" lang="en" sz="2700">
                <a:solidFill>
                  <a:schemeClr val="dk1"/>
                </a:solidFill>
                <a:latin typeface="Calibri"/>
                <a:ea typeface="Calibri"/>
                <a:cs typeface="Calibri"/>
                <a:sym typeface="Calibri"/>
              </a:rPr>
              <a:t>Product Idea </a:t>
            </a:r>
            <a:r>
              <a:rPr b="0" i="1" lang="en" sz="2700" u="none" cap="none" strike="noStrike">
                <a:solidFill>
                  <a:schemeClr val="dk1"/>
                </a:solidFill>
                <a:latin typeface="Calibri"/>
                <a:ea typeface="Calibri"/>
                <a:cs typeface="Calibri"/>
                <a:sym typeface="Calibri"/>
              </a:rPr>
              <a:t>1: </a:t>
            </a:r>
            <a:r>
              <a:rPr b="1" i="1" lang="en" sz="2700">
                <a:solidFill>
                  <a:schemeClr val="dk1"/>
                </a:solidFill>
                <a:latin typeface="Calibri"/>
                <a:ea typeface="Calibri"/>
                <a:cs typeface="Calibri"/>
                <a:sym typeface="Calibri"/>
              </a:rPr>
              <a:t> </a:t>
            </a:r>
            <a:r>
              <a:rPr i="1" lang="en" sz="2700">
                <a:solidFill>
                  <a:schemeClr val="dk1"/>
                </a:solidFill>
                <a:latin typeface="Calibri"/>
                <a:ea typeface="Calibri"/>
                <a:cs typeface="Calibri"/>
                <a:sym typeface="Calibri"/>
              </a:rPr>
              <a:t>RESILIENT DECENTRALISED COMMUNICATION &amp; DATA STORAGE IN SWARM TROOPS</a:t>
            </a:r>
            <a:endParaRPr b="1" i="1" sz="2700" u="none" cap="none" strike="noStrike">
              <a:solidFill>
                <a:schemeClr val="dk1"/>
              </a:solidFill>
              <a:latin typeface="Calibri"/>
              <a:ea typeface="Calibri"/>
              <a:cs typeface="Calibri"/>
              <a:sym typeface="Calibri"/>
            </a:endParaRPr>
          </a:p>
        </p:txBody>
      </p:sp>
      <p:sp>
        <p:nvSpPr>
          <p:cNvPr id="148" name="Google Shape;148;p30"/>
          <p:cNvSpPr txBox="1"/>
          <p:nvPr/>
        </p:nvSpPr>
        <p:spPr>
          <a:xfrm>
            <a:off x="534325" y="1639025"/>
            <a:ext cx="55146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800"/>
              <a:buFont typeface="Arial"/>
              <a:buNone/>
            </a:pPr>
            <a:r>
              <a:rPr i="1" lang="en" sz="2700">
                <a:solidFill>
                  <a:schemeClr val="dk1"/>
                </a:solidFill>
                <a:latin typeface="Calibri"/>
                <a:ea typeface="Calibri"/>
                <a:cs typeface="Calibri"/>
                <a:sym typeface="Calibri"/>
              </a:rPr>
              <a:t>Theme</a:t>
            </a:r>
            <a:r>
              <a:rPr b="0" i="1" lang="en" sz="2700" u="none" cap="none" strike="noStrike">
                <a:solidFill>
                  <a:schemeClr val="dk1"/>
                </a:solidFill>
                <a:latin typeface="Calibri"/>
                <a:ea typeface="Calibri"/>
                <a:cs typeface="Calibri"/>
                <a:sym typeface="Calibri"/>
              </a:rPr>
              <a:t>:</a:t>
            </a:r>
            <a:r>
              <a:rPr i="1" lang="en" sz="2700">
                <a:solidFill>
                  <a:schemeClr val="dk1"/>
                </a:solidFill>
                <a:latin typeface="Calibri"/>
                <a:ea typeface="Calibri"/>
                <a:cs typeface="Calibri"/>
                <a:sym typeface="Calibri"/>
              </a:rPr>
              <a:t> Web 3.0 &amp; Tooling</a:t>
            </a:r>
            <a:endParaRPr b="1" i="1" sz="2700" u="none" cap="none" strike="noStrike">
              <a:solidFill>
                <a:srgbClr val="BFBFB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209550" y="511975"/>
            <a:ext cx="5797500" cy="30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Business Solutioning overview</a:t>
            </a:r>
            <a:endParaRPr/>
          </a:p>
        </p:txBody>
      </p:sp>
      <p:pic>
        <p:nvPicPr>
          <p:cNvPr id="154" name="Google Shape;154;p31"/>
          <p:cNvPicPr preferRelativeResize="0"/>
          <p:nvPr/>
        </p:nvPicPr>
        <p:blipFill rotWithShape="1">
          <a:blip r:embed="rId3">
            <a:alphaModFix/>
          </a:blip>
          <a:srcRect b="0" l="0" r="0" t="0"/>
          <a:stretch/>
        </p:blipFill>
        <p:spPr>
          <a:xfrm>
            <a:off x="7930791" y="175711"/>
            <a:ext cx="987622" cy="363000"/>
          </a:xfrm>
          <a:prstGeom prst="rect">
            <a:avLst/>
          </a:prstGeom>
          <a:noFill/>
          <a:ln>
            <a:noFill/>
          </a:ln>
        </p:spPr>
      </p:pic>
      <p:sp>
        <p:nvSpPr>
          <p:cNvPr id="155" name="Google Shape;155;p31"/>
          <p:cNvSpPr txBox="1"/>
          <p:nvPr/>
        </p:nvSpPr>
        <p:spPr>
          <a:xfrm>
            <a:off x="325600" y="1172525"/>
            <a:ext cx="8525100" cy="3640200"/>
          </a:xfrm>
          <a:prstGeom prst="rect">
            <a:avLst/>
          </a:prstGeom>
          <a:noFill/>
          <a:ln>
            <a:noFill/>
          </a:ln>
        </p:spPr>
        <p:txBody>
          <a:bodyPr anchorCtr="0" anchor="t" bIns="68575" lIns="68575" spcFirstLastPara="1" rIns="68575" wrap="square" tIns="68575">
            <a:spAutoFit/>
          </a:bodyPr>
          <a:lstStyle/>
          <a:p>
            <a:pPr indent="-339725" lvl="0" marL="457200" rtl="0" algn="l">
              <a:spcBef>
                <a:spcPts val="0"/>
              </a:spcBef>
              <a:spcAft>
                <a:spcPts val="0"/>
              </a:spcAft>
              <a:buClr>
                <a:srgbClr val="5F6368"/>
              </a:buClr>
              <a:buSzPts val="1750"/>
              <a:buChar char="●"/>
            </a:pPr>
            <a:r>
              <a:rPr lang="en" sz="1750">
                <a:solidFill>
                  <a:srgbClr val="5F6368"/>
                </a:solidFill>
                <a:highlight>
                  <a:srgbClr val="FFFFFF"/>
                </a:highlight>
              </a:rPr>
              <a:t>Indian defence forces do use UAVs, drones &amp; swarm drones for several critical operations like spying, reconnaissance, Attack &amp; rescue operations. </a:t>
            </a:r>
            <a:endParaRPr sz="1750">
              <a:solidFill>
                <a:srgbClr val="5F6368"/>
              </a:solidFill>
              <a:highlight>
                <a:srgbClr val="FFFFFF"/>
              </a:highlight>
            </a:endParaRPr>
          </a:p>
          <a:p>
            <a:pPr indent="-339725" lvl="0" marL="457200" rtl="0" algn="l">
              <a:spcBef>
                <a:spcPts val="0"/>
              </a:spcBef>
              <a:spcAft>
                <a:spcPts val="0"/>
              </a:spcAft>
              <a:buClr>
                <a:srgbClr val="5F6368"/>
              </a:buClr>
              <a:buSzPts val="1750"/>
              <a:buChar char="●"/>
            </a:pPr>
            <a:r>
              <a:rPr lang="en" sz="1750">
                <a:solidFill>
                  <a:srgbClr val="5F6368"/>
                </a:solidFill>
                <a:highlight>
                  <a:schemeClr val="lt1"/>
                </a:highlight>
              </a:rPr>
              <a:t>When swarm troops are deployed for any of spying, reconnaissance or attack operations, they mutually co-ordinate with each other via p2p communications (i.e. data transactions) </a:t>
            </a:r>
            <a:endParaRPr sz="1750">
              <a:solidFill>
                <a:srgbClr val="5F6368"/>
              </a:solidFill>
              <a:highlight>
                <a:srgbClr val="FFFFFF"/>
              </a:highlight>
            </a:endParaRPr>
          </a:p>
          <a:p>
            <a:pPr indent="-339725" lvl="0" marL="457200" rtl="0" algn="l">
              <a:spcBef>
                <a:spcPts val="0"/>
              </a:spcBef>
              <a:spcAft>
                <a:spcPts val="0"/>
              </a:spcAft>
              <a:buClr>
                <a:srgbClr val="5F6368"/>
              </a:buClr>
              <a:buSzPts val="1750"/>
              <a:buChar char="●"/>
            </a:pPr>
            <a:r>
              <a:rPr lang="en" sz="1750">
                <a:solidFill>
                  <a:srgbClr val="5F6368"/>
                </a:solidFill>
                <a:highlight>
                  <a:srgbClr val="FFFFFF"/>
                </a:highlight>
              </a:rPr>
              <a:t>Therefore the data that they gather &amp; communicate is that critically important too. </a:t>
            </a:r>
            <a:endParaRPr sz="1750">
              <a:solidFill>
                <a:srgbClr val="5F6368"/>
              </a:solidFill>
              <a:highlight>
                <a:srgbClr val="FFFFFF"/>
              </a:highlight>
            </a:endParaRPr>
          </a:p>
          <a:p>
            <a:pPr indent="-339725" lvl="0" marL="457200" rtl="0" algn="l">
              <a:spcBef>
                <a:spcPts val="0"/>
              </a:spcBef>
              <a:spcAft>
                <a:spcPts val="0"/>
              </a:spcAft>
              <a:buClr>
                <a:srgbClr val="5F6368"/>
              </a:buClr>
              <a:buSzPts val="1750"/>
              <a:buChar char="●"/>
            </a:pPr>
            <a:r>
              <a:rPr lang="en" sz="1750">
                <a:solidFill>
                  <a:srgbClr val="5F6368"/>
                </a:solidFill>
                <a:highlight>
                  <a:srgbClr val="FFFFFF"/>
                </a:highlight>
              </a:rPr>
              <a:t>Storing these data transactions(i.e. Ledger data) &amp; sensed data(i.e. Data to be stored in file coin like architectures) in a Centralized database is insecure. </a:t>
            </a:r>
            <a:endParaRPr sz="1750">
              <a:solidFill>
                <a:srgbClr val="5F6368"/>
              </a:solidFill>
              <a:highlight>
                <a:srgbClr val="FFFFFF"/>
              </a:highlight>
            </a:endParaRPr>
          </a:p>
          <a:p>
            <a:pPr indent="-339725" lvl="0" marL="457200" rtl="0" algn="l">
              <a:spcBef>
                <a:spcPts val="0"/>
              </a:spcBef>
              <a:spcAft>
                <a:spcPts val="0"/>
              </a:spcAft>
              <a:buClr>
                <a:srgbClr val="5F6368"/>
              </a:buClr>
              <a:buSzPts val="1750"/>
              <a:buChar char="●"/>
            </a:pPr>
            <a:r>
              <a:rPr lang="en" sz="1750">
                <a:solidFill>
                  <a:srgbClr val="5F6368"/>
                </a:solidFill>
                <a:highlight>
                  <a:srgbClr val="FFFFFF"/>
                </a:highlight>
              </a:rPr>
              <a:t>Therefore this project aims to gather the data from swarm troops using </a:t>
            </a:r>
            <a:r>
              <a:rPr b="1" lang="en" sz="1750">
                <a:solidFill>
                  <a:srgbClr val="5F6368"/>
                </a:solidFill>
                <a:highlight>
                  <a:srgbClr val="FFFFFF"/>
                </a:highlight>
              </a:rPr>
              <a:t>Oracles </a:t>
            </a:r>
            <a:r>
              <a:rPr lang="en" sz="1750">
                <a:solidFill>
                  <a:srgbClr val="5F6368"/>
                </a:solidFill>
                <a:highlight>
                  <a:srgbClr val="FFFFFF"/>
                </a:highlight>
              </a:rPr>
              <a:t>to ensure data integrity &amp; store the p2p troops communication(i.e. data txns) in to the DLT &amp; stored the troops sensed data into file coin like architectures</a:t>
            </a:r>
            <a:endParaRPr sz="1750">
              <a:solidFill>
                <a:srgbClr val="5F6368"/>
              </a:solidFill>
              <a:highlight>
                <a:srgbClr val="FFFFFF"/>
              </a:highlight>
            </a:endParaRPr>
          </a:p>
          <a:p>
            <a:pPr indent="0" lvl="0" marL="0" rtl="0" algn="l">
              <a:spcBef>
                <a:spcPts val="0"/>
              </a:spcBef>
              <a:spcAft>
                <a:spcPts val="0"/>
              </a:spcAft>
              <a:buClr>
                <a:srgbClr val="000000"/>
              </a:buClr>
              <a:buSzPts val="1100"/>
              <a:buFont typeface="Arial"/>
              <a:buNone/>
            </a:pPr>
            <a:r>
              <a:t/>
            </a:r>
            <a:endParaRPr sz="1750">
              <a:solidFill>
                <a:srgbClr val="5F6368"/>
              </a:solidFill>
              <a:highlight>
                <a:srgbClr val="FFFFFF"/>
              </a:highlight>
            </a:endParaRPr>
          </a:p>
          <a:p>
            <a:pPr indent="0" lvl="0" marL="0" rtl="0" algn="l">
              <a:spcBef>
                <a:spcPts val="0"/>
              </a:spcBef>
              <a:spcAft>
                <a:spcPts val="0"/>
              </a:spcAft>
              <a:buClr>
                <a:srgbClr val="000000"/>
              </a:buClr>
              <a:buSzPts val="1100"/>
              <a:buFont typeface="Arial"/>
              <a:buNone/>
            </a:pPr>
            <a:r>
              <a:t/>
            </a:r>
            <a:endParaRPr sz="1750">
              <a:solidFill>
                <a:srgbClr val="5F6368"/>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2"/>
          <p:cNvPicPr preferRelativeResize="0"/>
          <p:nvPr/>
        </p:nvPicPr>
        <p:blipFill rotWithShape="1">
          <a:blip r:embed="rId3">
            <a:alphaModFix/>
          </a:blip>
          <a:srcRect b="0" l="0" r="0" t="0"/>
          <a:stretch/>
        </p:blipFill>
        <p:spPr>
          <a:xfrm>
            <a:off x="7930791" y="175711"/>
            <a:ext cx="987622" cy="363000"/>
          </a:xfrm>
          <a:prstGeom prst="rect">
            <a:avLst/>
          </a:prstGeom>
          <a:noFill/>
          <a:ln>
            <a:noFill/>
          </a:ln>
        </p:spPr>
      </p:pic>
      <p:pic>
        <p:nvPicPr>
          <p:cNvPr id="161" name="Google Shape;161;p32"/>
          <p:cNvPicPr preferRelativeResize="0"/>
          <p:nvPr/>
        </p:nvPicPr>
        <p:blipFill>
          <a:blip r:embed="rId4">
            <a:alphaModFix/>
          </a:blip>
          <a:stretch>
            <a:fillRect/>
          </a:stretch>
        </p:blipFill>
        <p:spPr>
          <a:xfrm>
            <a:off x="838200" y="624736"/>
            <a:ext cx="7780102" cy="4299989"/>
          </a:xfrm>
          <a:prstGeom prst="rect">
            <a:avLst/>
          </a:prstGeom>
          <a:noFill/>
          <a:ln>
            <a:noFill/>
          </a:ln>
        </p:spPr>
      </p:pic>
      <p:sp>
        <p:nvSpPr>
          <p:cNvPr id="162" name="Google Shape;162;p32"/>
          <p:cNvSpPr txBox="1"/>
          <p:nvPr>
            <p:ph type="title"/>
          </p:nvPr>
        </p:nvSpPr>
        <p:spPr>
          <a:xfrm>
            <a:off x="165300" y="113775"/>
            <a:ext cx="5797500" cy="30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Business Solutioning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187425" y="231500"/>
            <a:ext cx="5797500" cy="30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Business Solutioning overview</a:t>
            </a:r>
            <a:endParaRPr/>
          </a:p>
        </p:txBody>
      </p:sp>
      <p:pic>
        <p:nvPicPr>
          <p:cNvPr id="168" name="Google Shape;168;p33"/>
          <p:cNvPicPr preferRelativeResize="0"/>
          <p:nvPr/>
        </p:nvPicPr>
        <p:blipFill rotWithShape="1">
          <a:blip r:embed="rId3">
            <a:alphaModFix/>
          </a:blip>
          <a:srcRect b="0" l="0" r="0" t="0"/>
          <a:stretch/>
        </p:blipFill>
        <p:spPr>
          <a:xfrm>
            <a:off x="7930791" y="175711"/>
            <a:ext cx="987622" cy="363000"/>
          </a:xfrm>
          <a:prstGeom prst="rect">
            <a:avLst/>
          </a:prstGeom>
          <a:noFill/>
          <a:ln>
            <a:noFill/>
          </a:ln>
        </p:spPr>
      </p:pic>
      <p:sp>
        <p:nvSpPr>
          <p:cNvPr id="169" name="Google Shape;169;p33"/>
          <p:cNvSpPr txBox="1"/>
          <p:nvPr/>
        </p:nvSpPr>
        <p:spPr>
          <a:xfrm>
            <a:off x="309450" y="597325"/>
            <a:ext cx="8525100" cy="4417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1800"/>
              <a:t>User Journey:</a:t>
            </a:r>
            <a:endParaRPr b="1" sz="1800"/>
          </a:p>
          <a:p>
            <a:pPr indent="-317500" lvl="0" marL="457200" rtl="0" algn="l">
              <a:spcBef>
                <a:spcPts val="0"/>
              </a:spcBef>
              <a:spcAft>
                <a:spcPts val="0"/>
              </a:spcAft>
              <a:buSzPts val="1400"/>
              <a:buChar char="●"/>
            </a:pPr>
            <a:r>
              <a:rPr lang="en"/>
              <a:t>The user journey for this project involves the Indian defence forces using unmanned aerial vehicles (UAVs), drones, and swarm drones for critical operations. The swarm troops are deployed for spying, reconnaissance, attack, and rescue operations, and they communicate with each other via P2P communication. The data they gather needs to be stored securely. Therefore, they’ll use this solution architecture to gather data from the swarm troops using oracles to ensure data integrity and store the data on a DLT and file coin-like architectures.</a:t>
            </a:r>
            <a:endParaRPr/>
          </a:p>
          <a:p>
            <a:pPr indent="0" lvl="0" marL="0" rtl="0" algn="l">
              <a:spcBef>
                <a:spcPts val="0"/>
              </a:spcBef>
              <a:spcAft>
                <a:spcPts val="0"/>
              </a:spcAft>
              <a:buNone/>
            </a:pPr>
            <a:r>
              <a:rPr b="1" lang="en" sz="1800"/>
              <a:t>Business Application Components:</a:t>
            </a:r>
            <a:endParaRPr b="1" sz="1800"/>
          </a:p>
          <a:p>
            <a:pPr indent="-317500" lvl="0" marL="457200" rtl="0" algn="l">
              <a:spcBef>
                <a:spcPts val="0"/>
              </a:spcBef>
              <a:spcAft>
                <a:spcPts val="0"/>
              </a:spcAft>
              <a:buSzPts val="1400"/>
              <a:buChar char="●"/>
            </a:pPr>
            <a:r>
              <a:rPr lang="en"/>
              <a:t>Oracle </a:t>
            </a:r>
            <a:endParaRPr/>
          </a:p>
          <a:p>
            <a:pPr indent="-317500" lvl="0" marL="457200" rtl="0" algn="l">
              <a:spcBef>
                <a:spcPts val="0"/>
              </a:spcBef>
              <a:spcAft>
                <a:spcPts val="0"/>
              </a:spcAft>
              <a:buSzPts val="1400"/>
              <a:buChar char="●"/>
            </a:pPr>
            <a:r>
              <a:rPr lang="en"/>
              <a:t>Distributed ledger technology( DLT ) </a:t>
            </a:r>
            <a:endParaRPr/>
          </a:p>
          <a:p>
            <a:pPr indent="-317500" lvl="0" marL="457200" rtl="0" algn="l">
              <a:spcBef>
                <a:spcPts val="0"/>
              </a:spcBef>
              <a:spcAft>
                <a:spcPts val="0"/>
              </a:spcAft>
              <a:buSzPts val="1400"/>
              <a:buChar char="●"/>
            </a:pPr>
            <a:r>
              <a:rPr lang="en"/>
              <a:t>Decentralized storage architecture like filecoin, ipfs, arweave</a:t>
            </a:r>
            <a:endParaRPr/>
          </a:p>
          <a:p>
            <a:pPr indent="-317500" lvl="0" marL="457200" rtl="0" algn="l">
              <a:spcBef>
                <a:spcPts val="0"/>
              </a:spcBef>
              <a:spcAft>
                <a:spcPts val="0"/>
              </a:spcAft>
              <a:buSzPts val="1400"/>
              <a:buChar char="●"/>
            </a:pPr>
            <a:r>
              <a:rPr lang="en"/>
              <a:t>A basic UI for the defence users</a:t>
            </a:r>
            <a:endParaRPr/>
          </a:p>
          <a:p>
            <a:pPr indent="0" lvl="0" marL="0" rtl="0" algn="l">
              <a:spcBef>
                <a:spcPts val="0"/>
              </a:spcBef>
              <a:spcAft>
                <a:spcPts val="0"/>
              </a:spcAft>
              <a:buNone/>
            </a:pPr>
            <a:r>
              <a:rPr b="1" lang="en" sz="1800"/>
              <a:t>Users Authentication</a:t>
            </a:r>
            <a:endParaRPr b="1" sz="1800"/>
          </a:p>
          <a:p>
            <a:pPr indent="-317500" lvl="0" marL="457200" rtl="0" algn="l">
              <a:spcBef>
                <a:spcPts val="0"/>
              </a:spcBef>
              <a:spcAft>
                <a:spcPts val="0"/>
              </a:spcAft>
              <a:buSzPts val="1400"/>
              <a:buChar char="●"/>
            </a:pPr>
            <a:r>
              <a:rPr lang="en"/>
              <a:t>As this project involves sensitive and critical information, user authentication is an essential component. The Indian defence forces will have to authenticate their personnel and ensure that only authorized personnel can access the data gathered by the swarm troops. </a:t>
            </a:r>
            <a:endParaRPr/>
          </a:p>
          <a:p>
            <a:pPr indent="-317500" lvl="0" marL="457200" rtl="0" algn="l">
              <a:spcBef>
                <a:spcPts val="0"/>
              </a:spcBef>
              <a:spcAft>
                <a:spcPts val="0"/>
              </a:spcAft>
              <a:buSzPts val="1400"/>
              <a:buChar char="●"/>
            </a:pPr>
            <a:r>
              <a:rPr lang="en"/>
              <a:t>This can be achieved through various authentication mechanisms, such as user ID and password, biometric authentication, or two-factor authentication. The authentication process will ensure that the data remains secure and confidential, and only authorized personnel can access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230725" y="144398"/>
            <a:ext cx="7886700" cy="468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Solution Architecture </a:t>
            </a:r>
            <a:endParaRPr/>
          </a:p>
        </p:txBody>
      </p:sp>
      <p:sp>
        <p:nvSpPr>
          <p:cNvPr id="175" name="Google Shape;175;p34"/>
          <p:cNvSpPr txBox="1"/>
          <p:nvPr/>
        </p:nvSpPr>
        <p:spPr>
          <a:xfrm>
            <a:off x="230725" y="1039825"/>
            <a:ext cx="8557800" cy="36711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Char char="●"/>
            </a:pPr>
            <a:r>
              <a:rPr b="1" lang="en" sz="1800"/>
              <a:t>Database</a:t>
            </a:r>
            <a:r>
              <a:rPr lang="en" sz="1800"/>
              <a:t>: A database is required to store the P2P communication (data transactions) between the swarm troops. A centralized database is insecure, so a distributed database such as Apache Cassandra or MongoDB can be used instead. These databases provide high availability, scalability, and fault tolerance, which are important for critical operations.</a:t>
            </a:r>
            <a:endParaRPr sz="1800"/>
          </a:p>
          <a:p>
            <a:pPr indent="-342900" lvl="0" marL="457200" rtl="0" algn="l">
              <a:spcBef>
                <a:spcPts val="0"/>
              </a:spcBef>
              <a:spcAft>
                <a:spcPts val="0"/>
              </a:spcAft>
              <a:buSzPts val="1800"/>
              <a:buChar char="●"/>
            </a:pPr>
            <a:r>
              <a:rPr b="1" lang="en" sz="1800"/>
              <a:t>Cloud</a:t>
            </a:r>
            <a:r>
              <a:rPr lang="en" sz="1800"/>
              <a:t>: The solution can be deployed on a cloud infrastructure such as Amazon Web Services (AWS), Microsoft Azure, or Google Cloud Platform (GCP). Cloud infrastructure provides flexibility, scalability, and security benefits.</a:t>
            </a:r>
            <a:endParaRPr sz="1800"/>
          </a:p>
          <a:p>
            <a:pPr indent="-342900" lvl="0" marL="457200" rtl="0" algn="l">
              <a:spcBef>
                <a:spcPts val="0"/>
              </a:spcBef>
              <a:spcAft>
                <a:spcPts val="0"/>
              </a:spcAft>
              <a:buSzPts val="1800"/>
              <a:buChar char="●"/>
            </a:pPr>
            <a:r>
              <a:rPr b="1" lang="en" sz="1800"/>
              <a:t>Load Balancer</a:t>
            </a:r>
            <a:r>
              <a:rPr lang="en" sz="1800"/>
              <a:t>: A load balancer is needed to distribute the incoming traffic across multiple servers to improve performance and ensure high availability. Load balancers such as NGINX, HAProxy, or Amazon Elastic Load Balancer can be used.</a:t>
            </a:r>
            <a:endParaRPr sz="1800"/>
          </a:p>
        </p:txBody>
      </p:sp>
      <p:pic>
        <p:nvPicPr>
          <p:cNvPr id="176" name="Google Shape;176;p34"/>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sp>
        <p:nvSpPr>
          <p:cNvPr id="177" name="Google Shape;177;p34"/>
          <p:cNvSpPr txBox="1"/>
          <p:nvPr>
            <p:ph type="title"/>
          </p:nvPr>
        </p:nvSpPr>
        <p:spPr>
          <a:xfrm>
            <a:off x="396650" y="612698"/>
            <a:ext cx="7886700" cy="468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400"/>
              <a:buFont typeface="Calibri"/>
              <a:buNone/>
            </a:pPr>
            <a:r>
              <a:rPr b="1" lang="en" sz="1800">
                <a:solidFill>
                  <a:srgbClr val="C00000"/>
                </a:solidFill>
              </a:rPr>
              <a:t>Part 1 : Web 2.0 Components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230725" y="144398"/>
            <a:ext cx="7886700" cy="468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400"/>
              <a:buFont typeface="Calibri"/>
              <a:buNone/>
            </a:pPr>
            <a:r>
              <a:rPr b="1" lang="en" sz="2400">
                <a:solidFill>
                  <a:srgbClr val="C00000"/>
                </a:solidFill>
              </a:rPr>
              <a:t>Solution Architecture </a:t>
            </a:r>
            <a:endParaRPr/>
          </a:p>
        </p:txBody>
      </p:sp>
      <p:sp>
        <p:nvSpPr>
          <p:cNvPr id="183" name="Google Shape;183;p35"/>
          <p:cNvSpPr txBox="1"/>
          <p:nvPr/>
        </p:nvSpPr>
        <p:spPr>
          <a:xfrm>
            <a:off x="230725" y="1039825"/>
            <a:ext cx="8557800" cy="33939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Char char="●"/>
            </a:pPr>
            <a:r>
              <a:rPr b="1" lang="en" sz="1800"/>
              <a:t>Command-line wallets</a:t>
            </a:r>
            <a:r>
              <a:rPr lang="en" sz="1800"/>
              <a:t>: These wallets can be controlled through the command line interface (CLI), making them suitable for use in machines like drones  that do not have a graphical user interface (GUI). Command-line wallets can be designed using frameworks like Geth, Parity, or Nethermind.</a:t>
            </a:r>
            <a:endParaRPr sz="1800"/>
          </a:p>
          <a:p>
            <a:pPr indent="-342900" lvl="0" marL="457200" rtl="0" algn="l">
              <a:spcBef>
                <a:spcPts val="0"/>
              </a:spcBef>
              <a:spcAft>
                <a:spcPts val="0"/>
              </a:spcAft>
              <a:buSzPts val="1800"/>
              <a:buChar char="●"/>
            </a:pPr>
            <a:r>
              <a:rPr b="1" lang="en" sz="1800"/>
              <a:t>Decentralized Storage</a:t>
            </a:r>
            <a:r>
              <a:rPr lang="en" sz="1800"/>
              <a:t>: Swarm is a decentralized storage platform which is a </a:t>
            </a:r>
            <a:r>
              <a:rPr b="1" lang="en" sz="1800"/>
              <a:t>DLT based decentralized </a:t>
            </a:r>
            <a:r>
              <a:rPr b="1" lang="en" sz="1800"/>
              <a:t>storage</a:t>
            </a:r>
            <a:r>
              <a:rPr b="1" lang="en" sz="1800"/>
              <a:t> network</a:t>
            </a:r>
            <a:r>
              <a:rPr lang="en" sz="1800"/>
              <a:t> </a:t>
            </a:r>
            <a:r>
              <a:rPr lang="en" sz="1800"/>
              <a:t>which</a:t>
            </a:r>
            <a:r>
              <a:rPr lang="en" sz="1800"/>
              <a:t> can capture both the </a:t>
            </a:r>
            <a:r>
              <a:rPr b="1" lang="en" sz="1800"/>
              <a:t>ledger data </a:t>
            </a:r>
            <a:r>
              <a:rPr lang="en" sz="1800"/>
              <a:t>&amp; </a:t>
            </a:r>
            <a:r>
              <a:rPr b="1" lang="en" sz="1800"/>
              <a:t>sensed data </a:t>
            </a:r>
            <a:r>
              <a:rPr lang="en" sz="1800"/>
              <a:t> in to the same database. Swarm provides high scalability, privacy, and security benefits.</a:t>
            </a:r>
            <a:endParaRPr sz="1800"/>
          </a:p>
          <a:p>
            <a:pPr indent="-342900" lvl="0" marL="457200" rtl="0" algn="l">
              <a:spcBef>
                <a:spcPts val="0"/>
              </a:spcBef>
              <a:spcAft>
                <a:spcPts val="0"/>
              </a:spcAft>
              <a:buSzPts val="1800"/>
              <a:buChar char="●"/>
            </a:pPr>
            <a:r>
              <a:rPr b="1" lang="en" sz="1800"/>
              <a:t>Consensus</a:t>
            </a:r>
            <a:r>
              <a:rPr lang="en" sz="1800"/>
              <a:t>: Proof-of-Authority(PoA) or Proof-of-Stake(PoS) could be a well fit for this architecture. However, we’re researching more on the most compatible for this solution. As it involves the defence forces in validation processes.We will use </a:t>
            </a:r>
            <a:r>
              <a:rPr b="1" lang="en" sz="1800"/>
              <a:t>Aura </a:t>
            </a:r>
            <a:r>
              <a:rPr lang="en" sz="1800"/>
              <a:t>of substrate if it’s a well fit.</a:t>
            </a:r>
            <a:endParaRPr sz="1800"/>
          </a:p>
        </p:txBody>
      </p:sp>
      <p:pic>
        <p:nvPicPr>
          <p:cNvPr id="184" name="Google Shape;184;p35"/>
          <p:cNvPicPr preferRelativeResize="0"/>
          <p:nvPr/>
        </p:nvPicPr>
        <p:blipFill rotWithShape="1">
          <a:blip r:embed="rId3">
            <a:alphaModFix/>
          </a:blip>
          <a:srcRect b="0" l="0" r="0" t="0"/>
          <a:stretch/>
        </p:blipFill>
        <p:spPr>
          <a:xfrm>
            <a:off x="7930791" y="118561"/>
            <a:ext cx="987622" cy="363000"/>
          </a:xfrm>
          <a:prstGeom prst="rect">
            <a:avLst/>
          </a:prstGeom>
          <a:noFill/>
          <a:ln>
            <a:noFill/>
          </a:ln>
        </p:spPr>
      </p:pic>
      <p:sp>
        <p:nvSpPr>
          <p:cNvPr id="185" name="Google Shape;185;p35"/>
          <p:cNvSpPr txBox="1"/>
          <p:nvPr>
            <p:ph type="title"/>
          </p:nvPr>
        </p:nvSpPr>
        <p:spPr>
          <a:xfrm>
            <a:off x="396650" y="612698"/>
            <a:ext cx="7886700" cy="468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400"/>
              <a:buFont typeface="Calibri"/>
              <a:buNone/>
            </a:pPr>
            <a:r>
              <a:rPr b="1" lang="en" sz="1800">
                <a:solidFill>
                  <a:srgbClr val="C00000"/>
                </a:solidFill>
              </a:rPr>
              <a:t>Part 2 : Web 3.0 Components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