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>
      <p:cViewPr>
        <p:scale>
          <a:sx n="200" d="100"/>
          <a:sy n="200" d="100"/>
        </p:scale>
        <p:origin x="-48" y="-57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A860-4889-46E9-B987-0BD9FB0EBCB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936-8463-42EA-8947-3B04AD1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44675" y="1198830"/>
            <a:ext cx="18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86905" y="1221085"/>
            <a:ext cx="18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85060" y="116413"/>
            <a:ext cx="1828800" cy="2320389"/>
            <a:chOff x="85060" y="164068"/>
            <a:chExt cx="1828800" cy="2320389"/>
          </a:xfrm>
        </p:grpSpPr>
        <p:sp>
          <p:nvSpPr>
            <p:cNvPr id="4" name="TextBox 3"/>
            <p:cNvSpPr txBox="1"/>
            <p:nvPr/>
          </p:nvSpPr>
          <p:spPr>
            <a:xfrm>
              <a:off x="85060" y="539750"/>
              <a:ext cx="18288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Subj1_time1.nii.gz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Subj2_time1.nii.gz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…</a:t>
              </a:r>
            </a:p>
            <a:p>
              <a:pPr algn="ctr"/>
              <a:r>
                <a:rPr lang="en-US" sz="1400" dirty="0" smtClean="0"/>
                <a:t>SubjN_time1.nii.gz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060" y="1530350"/>
              <a:ext cx="18288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Subj1_time2.nii.gz</a:t>
              </a:r>
              <a:endParaRPr lang="en-US" sz="1400" dirty="0"/>
            </a:p>
            <a:p>
              <a:pPr algn="ctr"/>
              <a:r>
                <a:rPr lang="en-US" sz="1400" dirty="0" smtClean="0"/>
                <a:t>Subj2_time2.nii.gz</a:t>
              </a:r>
              <a:endParaRPr lang="en-US" sz="1400" dirty="0"/>
            </a:p>
            <a:p>
              <a:pPr algn="ctr"/>
              <a:r>
                <a:rPr lang="en-US" sz="1400" dirty="0"/>
                <a:t>…</a:t>
              </a:r>
            </a:p>
            <a:p>
              <a:pPr algn="ctr"/>
              <a:r>
                <a:rPr lang="en-US" sz="1400" dirty="0" smtClean="0"/>
                <a:t>SubjN_time2.nii.gz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060" y="164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Sets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42830" y="485745"/>
            <a:ext cx="1828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SubjID,time,age</a:t>
            </a:r>
            <a:endParaRPr lang="en-US" sz="1400" dirty="0" smtClean="0"/>
          </a:p>
          <a:p>
            <a:r>
              <a:rPr lang="en-US" sz="1400" dirty="0" smtClean="0"/>
              <a:t>1,1,10</a:t>
            </a:r>
          </a:p>
          <a:p>
            <a:r>
              <a:rPr lang="en-US" sz="1400" dirty="0" smtClean="0"/>
              <a:t>2,1,11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</a:t>
            </a:r>
          </a:p>
          <a:p>
            <a:r>
              <a:rPr lang="en-US" sz="1400" dirty="0" smtClean="0"/>
              <a:t>N,1,11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2830" y="1227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Set Labels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1227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Mask file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3174350" y="2849880"/>
            <a:ext cx="365760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/>
          <p:cNvSpPr/>
          <p:nvPr/>
        </p:nvSpPr>
        <p:spPr>
          <a:xfrm>
            <a:off x="78160" y="2907268"/>
            <a:ext cx="6675120" cy="2057400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98300" y="2973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Matrix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2560" y="2929299"/>
            <a:ext cx="18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Voxel Data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78562"/>
              </p:ext>
            </p:extLst>
          </p:nvPr>
        </p:nvGraphicFramePr>
        <p:xfrm>
          <a:off x="81250" y="5273040"/>
          <a:ext cx="667512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75120"/>
              </a:tblGrid>
              <a:tr h="3190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  <a:cs typeface="Consolas" pitchFamily="49" charset="0"/>
                        </a:rPr>
                        <a:t>model.R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19657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load(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nlme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processVoxel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(v){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mod &lt;-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lme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v~time+age+time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*age)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   [</a:t>
                      </a:r>
                      <a:r>
                        <a:rPr lang="en-US" sz="1400" i="1" baseline="0" dirty="0" smtClean="0">
                          <a:latin typeface="Consolas" pitchFamily="49" charset="0"/>
                          <a:cs typeface="Consolas" pitchFamily="49" charset="0"/>
                        </a:rPr>
                        <a:t>more code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en-US" sz="14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      return(list(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tstat_time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tstat_age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tstat_interaction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55475" y="7260172"/>
            <a:ext cx="12923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-d 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data.R</a:t>
            </a:r>
            <a:endParaRPr lang="en-US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/>
              <a:t>Write out data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3295" y="8171765"/>
            <a:ext cx="2159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-p n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Run in parallel over n cores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endCxn id="37" idx="0"/>
          </p:cNvCxnSpPr>
          <p:nvPr/>
        </p:nvCxnSpPr>
        <p:spPr>
          <a:xfrm flipH="1">
            <a:off x="801638" y="7010400"/>
            <a:ext cx="36562" cy="2497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1494505" y="7323619"/>
            <a:ext cx="775280" cy="5194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882145" y="7015479"/>
            <a:ext cx="0" cy="3081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2"/>
            <a:endCxn id="43" idx="0"/>
          </p:cNvCxnSpPr>
          <p:nvPr/>
        </p:nvCxnSpPr>
        <p:spPr>
          <a:xfrm rot="5400000">
            <a:off x="1573258" y="7862878"/>
            <a:ext cx="328708" cy="289067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36083" y="7260172"/>
            <a:ext cx="188795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sgeN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en-US" sz="1400" dirty="0" smtClean="0"/>
              <a:t>Split into </a:t>
            </a:r>
            <a:r>
              <a:rPr lang="en-US" sz="1400" b="1" dirty="0" smtClean="0"/>
              <a:t>n</a:t>
            </a:r>
            <a:r>
              <a:rPr lang="en-US" sz="1400" dirty="0" smtClean="0"/>
              <a:t> </a:t>
            </a:r>
            <a:r>
              <a:rPr lang="en-US" sz="1400" dirty="0" smtClean="0"/>
              <a:t>smaller jobs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54" idx="3"/>
            <a:endCxn id="60" idx="1"/>
          </p:cNvCxnSpPr>
          <p:nvPr/>
        </p:nvCxnSpPr>
        <p:spPr>
          <a:xfrm flipV="1">
            <a:off x="2269785" y="7552560"/>
            <a:ext cx="1766298" cy="307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26822" y="8171763"/>
            <a:ext cx="817853" cy="58477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runme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dirty="0" smtClean="0">
                <a:latin typeface="+mj-lt"/>
                <a:cs typeface="Consolas" pitchFamily="49" charset="0"/>
              </a:rPr>
              <a:t>(SGE)</a:t>
            </a:r>
            <a:endParaRPr lang="en-US" sz="1400" dirty="0">
              <a:latin typeface="+mj-lt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67505" y="8171766"/>
            <a:ext cx="1339918" cy="58477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make –j n</a:t>
            </a:r>
          </a:p>
          <a:p>
            <a:pPr algn="ctr"/>
            <a:r>
              <a:rPr lang="en-US" sz="1400" dirty="0" smtClean="0">
                <a:latin typeface="+mj-lt"/>
                <a:cs typeface="Consolas" pitchFamily="49" charset="0"/>
              </a:rPr>
              <a:t>(run on </a:t>
            </a:r>
            <a:r>
              <a:rPr lang="en-US" sz="1400" b="1" dirty="0" smtClean="0">
                <a:latin typeface="+mj-lt"/>
                <a:cs typeface="Consolas" pitchFamily="49" charset="0"/>
              </a:rPr>
              <a:t>n</a:t>
            </a:r>
            <a:r>
              <a:rPr lang="en-US" sz="1400" dirty="0" smtClean="0">
                <a:latin typeface="+mj-lt"/>
                <a:cs typeface="Consolas" pitchFamily="49" charset="0"/>
              </a:rPr>
              <a:t> cores)</a:t>
            </a:r>
            <a:endParaRPr lang="en-US" sz="1400" dirty="0">
              <a:latin typeface="+mj-lt"/>
              <a:cs typeface="Consolas" pitchFamily="49" charset="0"/>
            </a:endParaRPr>
          </a:p>
        </p:txBody>
      </p:sp>
      <p:cxnSp>
        <p:nvCxnSpPr>
          <p:cNvPr id="70" name="Elbow Connector 69"/>
          <p:cNvCxnSpPr>
            <a:stCxn id="60" idx="2"/>
            <a:endCxn id="68" idx="0"/>
          </p:cNvCxnSpPr>
          <p:nvPr/>
        </p:nvCxnSpPr>
        <p:spPr>
          <a:xfrm rot="5400000">
            <a:off x="4344497" y="7536200"/>
            <a:ext cx="326816" cy="94431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0" idx="2"/>
            <a:endCxn id="69" idx="0"/>
          </p:cNvCxnSpPr>
          <p:nvPr/>
        </p:nvCxnSpPr>
        <p:spPr>
          <a:xfrm rot="16200000" flipH="1">
            <a:off x="5145353" y="7679654"/>
            <a:ext cx="326819" cy="65740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442831" y="9144000"/>
            <a:ext cx="1828799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sz="1200" dirty="0" err="1" smtClean="0"/>
              <a:t>tstat_time.nii.gz</a:t>
            </a:r>
            <a:r>
              <a:rPr lang="en-US" sz="1200" dirty="0" smtClean="0"/>
              <a:t>, </a:t>
            </a:r>
            <a:r>
              <a:rPr lang="en-US" sz="1200" dirty="0" err="1" smtClean="0"/>
              <a:t>tstat_age.nii.gz</a:t>
            </a:r>
            <a:endParaRPr lang="en-US" sz="1200" dirty="0"/>
          </a:p>
        </p:txBody>
      </p:sp>
      <p:cxnSp>
        <p:nvCxnSpPr>
          <p:cNvPr id="79" name="Elbow Connector 78"/>
          <p:cNvCxnSpPr>
            <a:stCxn id="43" idx="2"/>
            <a:endCxn id="77" idx="1"/>
          </p:cNvCxnSpPr>
          <p:nvPr/>
        </p:nvCxnSpPr>
        <p:spPr>
          <a:xfrm rot="16200000" flipH="1">
            <a:off x="1641047" y="8647015"/>
            <a:ext cx="753815" cy="84975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2"/>
            <a:endCxn id="77" idx="0"/>
          </p:cNvCxnSpPr>
          <p:nvPr/>
        </p:nvCxnSpPr>
        <p:spPr>
          <a:xfrm rot="5400000">
            <a:off x="3502759" y="8611010"/>
            <a:ext cx="387462" cy="67851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9" idx="2"/>
            <a:endCxn id="77" idx="3"/>
          </p:cNvCxnSpPr>
          <p:nvPr/>
        </p:nvCxnSpPr>
        <p:spPr>
          <a:xfrm rot="5400000">
            <a:off x="4608418" y="8419753"/>
            <a:ext cx="692259" cy="136583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42830" y="1712893"/>
            <a:ext cx="1828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SubjID,time,age</a:t>
            </a:r>
            <a:endParaRPr lang="en-US" sz="1400" dirty="0" smtClean="0"/>
          </a:p>
          <a:p>
            <a:r>
              <a:rPr lang="en-US" sz="1400" dirty="0" smtClean="0"/>
              <a:t>1,2,11</a:t>
            </a:r>
          </a:p>
          <a:p>
            <a:r>
              <a:rPr lang="en-US" sz="1400" dirty="0" smtClean="0"/>
              <a:t>2,2,12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</a:t>
            </a:r>
          </a:p>
          <a:p>
            <a:r>
              <a:rPr lang="en-US" sz="1400" dirty="0" smtClean="0"/>
              <a:t>N,2,12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67" y="549030"/>
            <a:ext cx="1368853" cy="125042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15557"/>
              </p:ext>
            </p:extLst>
          </p:nvPr>
        </p:nvGraphicFramePr>
        <p:xfrm>
          <a:off x="533401" y="3342143"/>
          <a:ext cx="239430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61"/>
                <a:gridCol w="478861"/>
                <a:gridCol w="478861"/>
                <a:gridCol w="336976"/>
                <a:gridCol w="620747"/>
              </a:tblGrid>
              <a:tr h="26335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sz="14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sz="1400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sz="1400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sz="1400" b="0" baseline="-25000" dirty="0" err="1" smtClean="0">
                          <a:solidFill>
                            <a:sysClr val="windowText" lastClr="000000"/>
                          </a:solidFill>
                        </a:rPr>
                        <a:t>mask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617"/>
              </p:ext>
            </p:extLst>
          </p:nvPr>
        </p:nvGraphicFramePr>
        <p:xfrm>
          <a:off x="3880514" y="3314462"/>
          <a:ext cx="221548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95"/>
                <a:gridCol w="738495"/>
                <a:gridCol w="738495"/>
              </a:tblGrid>
              <a:tr h="263354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</a:rPr>
                        <a:t>SubjID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  <a:endParaRPr lang="en-US" sz="14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91508" y="4740350"/>
            <a:ext cx="18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+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8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127</Words>
  <Application>Microsoft Macintosh PowerPoint</Application>
  <PresentationFormat>A4 Paper (210x297 mm)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Courier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neuropointillist works</dc:title>
  <dc:creator>WindowsVM_User</dc:creator>
  <cp:lastModifiedBy>TARA M. MADHYASTHA</cp:lastModifiedBy>
  <cp:revision>8</cp:revision>
  <dcterms:created xsi:type="dcterms:W3CDTF">2016-06-29T20:57:31Z</dcterms:created>
  <dcterms:modified xsi:type="dcterms:W3CDTF">2016-06-30T17:56:35Z</dcterms:modified>
</cp:coreProperties>
</file>