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5E6E-6202-8040-A519-BC872AE95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758C1-8CF3-1146-8A37-69B4A785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801ED-C371-3046-A87C-B1021917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9746-4DDC-FF41-A26B-9C3EA51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D298-4C78-DA4B-886D-80D60F34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A4BB-5EE5-5442-A25E-67F3CB3B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80CEE-237B-0549-A534-11DC2B67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D5217-9346-1F49-AC07-563B5B33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0197-45FA-6144-9BD0-560470CA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5605-8960-9A40-8545-E2C9A4E7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6D71B-88B3-5246-A957-BCFD4940B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5A9D-A890-F841-8545-16B82625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9029-B115-7D48-AD7B-B87A8DE3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89C2-BA51-F349-A8FE-F1641520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1EE-04BD-3E4F-B49E-980514B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A889-4532-A047-AC04-0B0B96D7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4452-2A92-DD4B-8E73-12E3A3F8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2EA6-80A7-D443-8B1F-BD40B6B9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EC84-2147-3544-A89D-8592FA58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FD9E-CDBA-A541-9D92-37C7FB08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F25C-14A0-F545-B221-4519837B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039D-D517-9840-B03F-B163CB9D1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29B-9221-C543-9AA7-97051D26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700F-AB6D-2B4A-AA21-5481D06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8CC1-B215-8947-AD75-F88DFB2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759D-6505-0343-A633-8199F23E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6BCD-CFD3-A94A-988B-8466386CF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C6D60-2AAB-454C-B47A-8FEDCBCD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63BDF-79B2-764D-A714-068DC153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C542-B6E1-884E-A923-BF17188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8A13-9B26-B644-924F-1E1B99FC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735-5674-9841-9EF1-935F80DD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67CB-F82A-C043-945F-27A429C6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CB8D1-65CE-6E44-813D-8BC2EC775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2F44D-661E-AC47-A450-7D3BECED8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55700-362E-EE4E-908E-C6A6D2C7E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49C5F-7E6A-6942-A967-B743CD4F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0C59C-5FEA-7E45-8BDF-F5AFBD43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0CF61-108C-E440-B09F-B2C0759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83D2-CAF4-6A4D-B596-3A2CBAB3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1ACC7-464F-B74C-A2B9-E0DF8680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C0364-AAD0-F743-91C1-2BE8A340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607F0-7F1B-D743-980B-1A075698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E5F2D-CD31-1F43-9A55-4BFDD881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D1BBC-25A1-DB40-878B-F6355355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EDF9-F98A-1640-B7FD-FE6B46A3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C4D2-1012-9448-87C8-96EAD8C6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09D3-6CA5-F842-881C-E2B74E1B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8B57F-73AE-C145-8299-B3A6CBD2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A96B-C038-AC4D-AD3D-9741FEAD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6ACA-1FF1-8247-A13D-728C6529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033D-C30A-0241-8A93-721ED87B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1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BF9C-C576-EB49-A1F6-522E849E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C699B-0EC3-0442-B9F3-9611B2FEB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647BD-B93B-B543-8F51-EB001D19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59C3-6490-5E47-BC7C-61A07A13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CA330-2D05-E040-AF72-67A51A8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9E41A-7F24-B248-8A83-76A5FAE5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E99F9-639F-7A40-953D-F18B719A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3CE71-1A44-4F46-9B67-AB8A580E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CE0E-CF3A-9848-B576-BEB33972B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2FD8-31B4-3B48-88B9-AA19C5A580A2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329D-6464-C849-8A2E-3F3A1DF6F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99AD-B85F-A24E-92AD-6176A0DF8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00C5-363A-9942-8047-321B4332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06A3DC56-F0F7-3E4D-830A-56056E5D42EA}"/>
              </a:ext>
            </a:extLst>
          </p:cNvPr>
          <p:cNvGrpSpPr/>
          <p:nvPr/>
        </p:nvGrpSpPr>
        <p:grpSpPr>
          <a:xfrm>
            <a:off x="3945612" y="1728408"/>
            <a:ext cx="4234229" cy="3472438"/>
            <a:chOff x="3945612" y="1728408"/>
            <a:chExt cx="4234229" cy="3472438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F987686-E813-654B-B856-3B81140B0E9B}"/>
                </a:ext>
              </a:extLst>
            </p:cNvPr>
            <p:cNvSpPr/>
            <p:nvPr/>
          </p:nvSpPr>
          <p:spPr>
            <a:xfrm>
              <a:off x="4698533" y="1728408"/>
              <a:ext cx="3213223" cy="1026056"/>
            </a:xfrm>
            <a:custGeom>
              <a:avLst/>
              <a:gdLst>
                <a:gd name="connsiteX0" fmla="*/ 0 w 3213222"/>
                <a:gd name="connsiteY0" fmla="*/ 0 h 1026055"/>
                <a:gd name="connsiteX1" fmla="*/ 3213223 w 3213222"/>
                <a:gd name="connsiteY1" fmla="*/ 0 h 1026055"/>
                <a:gd name="connsiteX2" fmla="*/ 3213223 w 3213222"/>
                <a:gd name="connsiteY2" fmla="*/ 1026056 h 1026055"/>
                <a:gd name="connsiteX3" fmla="*/ 0 w 3213222"/>
                <a:gd name="connsiteY3" fmla="*/ 1026056 h 102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222" h="1026055">
                  <a:moveTo>
                    <a:pt x="0" y="0"/>
                  </a:moveTo>
                  <a:lnTo>
                    <a:pt x="3213223" y="0"/>
                  </a:lnTo>
                  <a:lnTo>
                    <a:pt x="3213223" y="1026056"/>
                  </a:lnTo>
                  <a:lnTo>
                    <a:pt x="0" y="1026056"/>
                  </a:lnTo>
                  <a:close/>
                </a:path>
              </a:pathLst>
            </a:custGeom>
            <a:solidFill>
              <a:srgbClr val="8C9BA5"/>
            </a:solidFill>
            <a:ln w="950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aphic 4">
              <a:extLst>
                <a:ext uri="{FF2B5EF4-FFF2-40B4-BE49-F238E27FC236}">
                  <a16:creationId xmlns:a16="http://schemas.microsoft.com/office/drawing/2014/main" id="{06A3DC56-F0F7-3E4D-830A-56056E5D42EA}"/>
                </a:ext>
              </a:extLst>
            </p:cNvPr>
            <p:cNvGrpSpPr/>
            <p:nvPr/>
          </p:nvGrpSpPr>
          <p:grpSpPr>
            <a:xfrm>
              <a:off x="6780474" y="1899417"/>
              <a:ext cx="597963" cy="617533"/>
              <a:chOff x="6780474" y="1899417"/>
              <a:chExt cx="597963" cy="617533"/>
            </a:xfrm>
            <a:solidFill>
              <a:srgbClr val="5596E6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C4AD8F2-D618-5E49-A053-ECC15FD54741}"/>
                  </a:ext>
                </a:extLst>
              </p:cNvPr>
              <p:cNvSpPr/>
              <p:nvPr/>
            </p:nvSpPr>
            <p:spPr>
              <a:xfrm>
                <a:off x="6780474" y="1994422"/>
                <a:ext cx="597963" cy="522528"/>
              </a:xfrm>
              <a:custGeom>
                <a:avLst/>
                <a:gdLst>
                  <a:gd name="connsiteX0" fmla="*/ 0 w 579901"/>
                  <a:gd name="connsiteY0" fmla="*/ 0 h 522528"/>
                  <a:gd name="connsiteX1" fmla="*/ 579901 w 579901"/>
                  <a:gd name="connsiteY1" fmla="*/ 0 h 522528"/>
                  <a:gd name="connsiteX2" fmla="*/ 579901 w 579901"/>
                  <a:gd name="connsiteY2" fmla="*/ 522528 h 522528"/>
                  <a:gd name="connsiteX3" fmla="*/ 0 w 579901"/>
                  <a:gd name="connsiteY3" fmla="*/ 522528 h 522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9901" h="522528">
                    <a:moveTo>
                      <a:pt x="0" y="0"/>
                    </a:moveTo>
                    <a:lnTo>
                      <a:pt x="579901" y="0"/>
                    </a:lnTo>
                    <a:lnTo>
                      <a:pt x="579901" y="522528"/>
                    </a:lnTo>
                    <a:lnTo>
                      <a:pt x="0" y="522528"/>
                    </a:lnTo>
                    <a:close/>
                  </a:path>
                </a:pathLst>
              </a:custGeom>
              <a:solidFill>
                <a:srgbClr val="5596E6"/>
              </a:solidFill>
              <a:ln w="950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A327E79-794D-4446-9683-95F9142F011C}"/>
                  </a:ext>
                </a:extLst>
              </p:cNvPr>
              <p:cNvSpPr/>
              <p:nvPr/>
            </p:nvSpPr>
            <p:spPr>
              <a:xfrm>
                <a:off x="6789029" y="1899417"/>
                <a:ext cx="589408" cy="180510"/>
              </a:xfrm>
              <a:custGeom>
                <a:avLst/>
                <a:gdLst>
                  <a:gd name="connsiteX0" fmla="*/ 589408 w 589407"/>
                  <a:gd name="connsiteY0" fmla="*/ 90255 h 180509"/>
                  <a:gd name="connsiteX1" fmla="*/ 294704 w 589407"/>
                  <a:gd name="connsiteY1" fmla="*/ 180510 h 180509"/>
                  <a:gd name="connsiteX2" fmla="*/ 0 w 589407"/>
                  <a:gd name="connsiteY2" fmla="*/ 90255 h 180509"/>
                  <a:gd name="connsiteX3" fmla="*/ 294704 w 589407"/>
                  <a:gd name="connsiteY3" fmla="*/ 0 h 180509"/>
                  <a:gd name="connsiteX4" fmla="*/ 589408 w 589407"/>
                  <a:gd name="connsiteY4" fmla="*/ 90255 h 18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9407" h="180509">
                    <a:moveTo>
                      <a:pt x="589408" y="90255"/>
                    </a:moveTo>
                    <a:cubicBezTo>
                      <a:pt x="589408" y="140101"/>
                      <a:pt x="457464" y="180510"/>
                      <a:pt x="294704" y="180510"/>
                    </a:cubicBezTo>
                    <a:cubicBezTo>
                      <a:pt x="131943" y="180510"/>
                      <a:pt x="0" y="140101"/>
                      <a:pt x="0" y="90255"/>
                    </a:cubicBezTo>
                    <a:cubicBezTo>
                      <a:pt x="0" y="40408"/>
                      <a:pt x="131943" y="0"/>
                      <a:pt x="294704" y="0"/>
                    </a:cubicBezTo>
                    <a:cubicBezTo>
                      <a:pt x="457464" y="0"/>
                      <a:pt x="589408" y="40408"/>
                      <a:pt x="589408" y="90255"/>
                    </a:cubicBezTo>
                    <a:close/>
                  </a:path>
                </a:pathLst>
              </a:custGeom>
              <a:solidFill>
                <a:srgbClr val="5596E6"/>
              </a:solidFill>
              <a:ln w="950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EE14814-BB93-E648-A780-E981ED2CAFCD}"/>
                </a:ext>
              </a:extLst>
            </p:cNvPr>
            <p:cNvSpPr/>
            <p:nvPr/>
          </p:nvSpPr>
          <p:spPr>
            <a:xfrm>
              <a:off x="5268928" y="3305493"/>
              <a:ext cx="722500" cy="741040"/>
            </a:xfrm>
            <a:custGeom>
              <a:avLst/>
              <a:gdLst>
                <a:gd name="connsiteX0" fmla="*/ 0 w 722499"/>
                <a:gd name="connsiteY0" fmla="*/ 0 h 741040"/>
                <a:gd name="connsiteX1" fmla="*/ 722500 w 722499"/>
                <a:gd name="connsiteY1" fmla="*/ 0 h 741040"/>
                <a:gd name="connsiteX2" fmla="*/ 722500 w 722499"/>
                <a:gd name="connsiteY2" fmla="*/ 741040 h 741040"/>
                <a:gd name="connsiteX3" fmla="*/ 0 w 722499"/>
                <a:gd name="connsiteY3" fmla="*/ 741040 h 74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499" h="741040">
                  <a:moveTo>
                    <a:pt x="0" y="0"/>
                  </a:moveTo>
                  <a:lnTo>
                    <a:pt x="722500" y="0"/>
                  </a:lnTo>
                  <a:lnTo>
                    <a:pt x="722500" y="741040"/>
                  </a:lnTo>
                  <a:lnTo>
                    <a:pt x="0" y="741040"/>
                  </a:lnTo>
                  <a:close/>
                </a:path>
              </a:pathLst>
            </a:custGeom>
            <a:solidFill>
              <a:srgbClr val="5596E6"/>
            </a:solidFill>
            <a:ln w="950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77ECB6A-4359-E54D-A9E5-A71542858356}"/>
                </a:ext>
              </a:extLst>
            </p:cNvPr>
            <p:cNvSpPr/>
            <p:nvPr/>
          </p:nvSpPr>
          <p:spPr>
            <a:xfrm>
              <a:off x="5044573" y="1951670"/>
              <a:ext cx="1064737" cy="513028"/>
            </a:xfrm>
            <a:custGeom>
              <a:avLst/>
              <a:gdLst>
                <a:gd name="connsiteX0" fmla="*/ 1068539 w 1064736"/>
                <a:gd name="connsiteY0" fmla="*/ 256514 h 513027"/>
                <a:gd name="connsiteX1" fmla="*/ 534270 w 1064736"/>
                <a:gd name="connsiteY1" fmla="*/ 513028 h 513027"/>
                <a:gd name="connsiteX2" fmla="*/ 0 w 1064736"/>
                <a:gd name="connsiteY2" fmla="*/ 256514 h 513027"/>
                <a:gd name="connsiteX3" fmla="*/ 534270 w 1064736"/>
                <a:gd name="connsiteY3" fmla="*/ 0 h 513027"/>
                <a:gd name="connsiteX4" fmla="*/ 1068539 w 1064736"/>
                <a:gd name="connsiteY4" fmla="*/ 256514 h 51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736" h="513027">
                  <a:moveTo>
                    <a:pt x="1068539" y="256514"/>
                  </a:moveTo>
                  <a:cubicBezTo>
                    <a:pt x="1068539" y="398183"/>
                    <a:pt x="829339" y="513028"/>
                    <a:pt x="534270" y="513028"/>
                  </a:cubicBezTo>
                  <a:cubicBezTo>
                    <a:pt x="239201" y="513028"/>
                    <a:pt x="0" y="398183"/>
                    <a:pt x="0" y="256514"/>
                  </a:cubicBezTo>
                  <a:cubicBezTo>
                    <a:pt x="0" y="114845"/>
                    <a:pt x="239201" y="0"/>
                    <a:pt x="534270" y="0"/>
                  </a:cubicBezTo>
                  <a:cubicBezTo>
                    <a:pt x="829339" y="0"/>
                    <a:pt x="1068539" y="114845"/>
                    <a:pt x="1068539" y="256514"/>
                  </a:cubicBezTo>
                  <a:close/>
                </a:path>
              </a:pathLst>
            </a:custGeom>
            <a:solidFill>
              <a:srgbClr val="5596E6"/>
            </a:solidFill>
            <a:ln w="950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2B5736F-1C0F-7947-9FD0-79445D939642}"/>
                </a:ext>
              </a:extLst>
            </p:cNvPr>
            <p:cNvSpPr/>
            <p:nvPr/>
          </p:nvSpPr>
          <p:spPr>
            <a:xfrm>
              <a:off x="5363043" y="2104628"/>
              <a:ext cx="456316" cy="237513"/>
            </a:xfrm>
            <a:custGeom>
              <a:avLst/>
              <a:gdLst>
                <a:gd name="connsiteX0" fmla="*/ 0 w 456315"/>
                <a:gd name="connsiteY0" fmla="*/ 0 h 237512"/>
                <a:gd name="connsiteX1" fmla="*/ 460118 w 456315"/>
                <a:gd name="connsiteY1" fmla="*/ 0 h 237512"/>
                <a:gd name="connsiteX2" fmla="*/ 460118 w 456315"/>
                <a:gd name="connsiteY2" fmla="*/ 239413 h 237512"/>
                <a:gd name="connsiteX3" fmla="*/ 0 w 456315"/>
                <a:gd name="connsiteY3" fmla="*/ 239413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315" h="237512">
                  <a:moveTo>
                    <a:pt x="0" y="0"/>
                  </a:moveTo>
                  <a:lnTo>
                    <a:pt x="460118" y="0"/>
                  </a:lnTo>
                  <a:lnTo>
                    <a:pt x="460118" y="239413"/>
                  </a:lnTo>
                  <a:lnTo>
                    <a:pt x="0" y="239413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B48D627-EFA6-714B-A38E-6BCFD92377A7}"/>
                </a:ext>
              </a:extLst>
            </p:cNvPr>
            <p:cNvSpPr/>
            <p:nvPr/>
          </p:nvSpPr>
          <p:spPr>
            <a:xfrm>
              <a:off x="6983914" y="2182533"/>
              <a:ext cx="313717" cy="237513"/>
            </a:xfrm>
            <a:custGeom>
              <a:avLst/>
              <a:gdLst>
                <a:gd name="connsiteX0" fmla="*/ 0 w 313717"/>
                <a:gd name="connsiteY0" fmla="*/ 0 h 237512"/>
                <a:gd name="connsiteX1" fmla="*/ 322273 w 313717"/>
                <a:gd name="connsiteY1" fmla="*/ 0 h 237512"/>
                <a:gd name="connsiteX2" fmla="*/ 322273 w 313717"/>
                <a:gd name="connsiteY2" fmla="*/ 239413 h 237512"/>
                <a:gd name="connsiteX3" fmla="*/ 0 w 313717"/>
                <a:gd name="connsiteY3" fmla="*/ 239413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717" h="237512">
                  <a:moveTo>
                    <a:pt x="0" y="0"/>
                  </a:moveTo>
                  <a:lnTo>
                    <a:pt x="322273" y="0"/>
                  </a:lnTo>
                  <a:lnTo>
                    <a:pt x="322273" y="239413"/>
                  </a:lnTo>
                  <a:lnTo>
                    <a:pt x="0" y="239413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0DF03B2-0203-4840-9D79-FDF639273D5D}"/>
                </a:ext>
              </a:extLst>
            </p:cNvPr>
            <p:cNvSpPr/>
            <p:nvPr/>
          </p:nvSpPr>
          <p:spPr>
            <a:xfrm>
              <a:off x="5479023" y="3577208"/>
              <a:ext cx="427796" cy="380021"/>
            </a:xfrm>
            <a:custGeom>
              <a:avLst/>
              <a:gdLst>
                <a:gd name="connsiteX0" fmla="*/ 0 w 427795"/>
                <a:gd name="connsiteY0" fmla="*/ 0 h 380020"/>
                <a:gd name="connsiteX1" fmla="*/ 432549 w 427795"/>
                <a:gd name="connsiteY1" fmla="*/ 0 h 380020"/>
                <a:gd name="connsiteX2" fmla="*/ 432549 w 427795"/>
                <a:gd name="connsiteY2" fmla="*/ 386671 h 380020"/>
                <a:gd name="connsiteX3" fmla="*/ 0 w 427795"/>
                <a:gd name="connsiteY3" fmla="*/ 386671 h 38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795" h="380020">
                  <a:moveTo>
                    <a:pt x="0" y="0"/>
                  </a:moveTo>
                  <a:lnTo>
                    <a:pt x="432549" y="0"/>
                  </a:lnTo>
                  <a:lnTo>
                    <a:pt x="432549" y="386671"/>
                  </a:lnTo>
                  <a:lnTo>
                    <a:pt x="0" y="386671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25210B9-45B7-2746-B25D-390A19B1C766}"/>
                </a:ext>
              </a:extLst>
            </p:cNvPr>
            <p:cNvSpPr/>
            <p:nvPr/>
          </p:nvSpPr>
          <p:spPr>
            <a:xfrm>
              <a:off x="4408583" y="4640316"/>
              <a:ext cx="3498420" cy="9501"/>
            </a:xfrm>
            <a:custGeom>
              <a:avLst/>
              <a:gdLst>
                <a:gd name="connsiteX0" fmla="*/ 0 w 3498420"/>
                <a:gd name="connsiteY0" fmla="*/ 0 h 0"/>
                <a:gd name="connsiteX1" fmla="*/ 3498420 w 349842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8420">
                  <a:moveTo>
                    <a:pt x="0" y="0"/>
                  </a:moveTo>
                  <a:lnTo>
                    <a:pt x="3498420" y="0"/>
                  </a:lnTo>
                </a:path>
              </a:pathLst>
            </a:custGeom>
            <a:ln w="19013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246CF20-D86D-AF43-9AFD-5D7C18309FFA}"/>
                </a:ext>
              </a:extLst>
            </p:cNvPr>
            <p:cNvSpPr/>
            <p:nvPr/>
          </p:nvSpPr>
          <p:spPr>
            <a:xfrm>
              <a:off x="6851773" y="2759214"/>
              <a:ext cx="9507" cy="1881102"/>
            </a:xfrm>
            <a:custGeom>
              <a:avLst/>
              <a:gdLst>
                <a:gd name="connsiteX0" fmla="*/ 0 w 0"/>
                <a:gd name="connsiteY0" fmla="*/ 1881102 h 1881101"/>
                <a:gd name="connsiteX1" fmla="*/ 0 w 0"/>
                <a:gd name="connsiteY1" fmla="*/ 0 h 18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01">
                  <a:moveTo>
                    <a:pt x="0" y="1881102"/>
                  </a:moveTo>
                  <a:lnTo>
                    <a:pt x="0" y="0"/>
                  </a:lnTo>
                </a:path>
              </a:pathLst>
            </a:custGeom>
            <a:ln w="19013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CAF631F-8BB1-5A40-B7EA-0E8C6D953389}"/>
                </a:ext>
              </a:extLst>
            </p:cNvPr>
            <p:cNvSpPr/>
            <p:nvPr/>
          </p:nvSpPr>
          <p:spPr>
            <a:xfrm>
              <a:off x="5644438" y="4051284"/>
              <a:ext cx="9507" cy="589032"/>
            </a:xfrm>
            <a:custGeom>
              <a:avLst/>
              <a:gdLst>
                <a:gd name="connsiteX0" fmla="*/ 0 w 0"/>
                <a:gd name="connsiteY0" fmla="*/ 589032 h 589031"/>
                <a:gd name="connsiteX1" fmla="*/ 0 w 0"/>
                <a:gd name="connsiteY1" fmla="*/ 0 h 58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89031">
                  <a:moveTo>
                    <a:pt x="0" y="589032"/>
                  </a:moveTo>
                  <a:lnTo>
                    <a:pt x="0" y="0"/>
                  </a:lnTo>
                </a:path>
              </a:pathLst>
            </a:custGeom>
            <a:ln w="19013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E6FD4CA-B25E-FA47-BDDB-655DC711B124}"/>
                </a:ext>
              </a:extLst>
            </p:cNvPr>
            <p:cNvSpPr/>
            <p:nvPr/>
          </p:nvSpPr>
          <p:spPr>
            <a:xfrm>
              <a:off x="5634931" y="2759214"/>
              <a:ext cx="9507" cy="551030"/>
            </a:xfrm>
            <a:custGeom>
              <a:avLst/>
              <a:gdLst>
                <a:gd name="connsiteX0" fmla="*/ 0 w 0"/>
                <a:gd name="connsiteY0" fmla="*/ 551030 h 551029"/>
                <a:gd name="connsiteX1" fmla="*/ 0 w 0"/>
                <a:gd name="connsiteY1" fmla="*/ 0 h 55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51029">
                  <a:moveTo>
                    <a:pt x="0" y="551030"/>
                  </a:moveTo>
                  <a:lnTo>
                    <a:pt x="0" y="0"/>
                  </a:lnTo>
                </a:path>
              </a:pathLst>
            </a:custGeom>
            <a:ln w="19013" cap="flat">
              <a:solidFill>
                <a:srgbClr val="3D70B2"/>
              </a:solidFill>
              <a:custDash>
                <a:ds d="75000" sp="75000"/>
                <a:ds d="75000" sp="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6736F8-C4C3-D84D-98C6-8FE5830B586C}"/>
                </a:ext>
              </a:extLst>
            </p:cNvPr>
            <p:cNvSpPr/>
            <p:nvPr/>
          </p:nvSpPr>
          <p:spPr>
            <a:xfrm>
              <a:off x="4212747" y="2838068"/>
              <a:ext cx="1112269" cy="228012"/>
            </a:xfrm>
            <a:custGeom>
              <a:avLst/>
              <a:gdLst>
                <a:gd name="connsiteX0" fmla="*/ 0 w 1112269"/>
                <a:gd name="connsiteY0" fmla="*/ 0 h 228012"/>
                <a:gd name="connsiteX1" fmla="*/ 1114171 w 1112269"/>
                <a:gd name="connsiteY1" fmla="*/ 0 h 228012"/>
                <a:gd name="connsiteX2" fmla="*/ 1114171 w 1112269"/>
                <a:gd name="connsiteY2" fmla="*/ 229912 h 228012"/>
                <a:gd name="connsiteX3" fmla="*/ 0 w 1112269"/>
                <a:gd name="connsiteY3" fmla="*/ 229912 h 22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269" h="228012">
                  <a:moveTo>
                    <a:pt x="0" y="0"/>
                  </a:moveTo>
                  <a:lnTo>
                    <a:pt x="1114171" y="0"/>
                  </a:lnTo>
                  <a:lnTo>
                    <a:pt x="1114171" y="229912"/>
                  </a:lnTo>
                  <a:lnTo>
                    <a:pt x="0" y="229912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748692B-C46F-8345-B1DC-94BBBBC916A2}"/>
                </a:ext>
              </a:extLst>
            </p:cNvPr>
            <p:cNvSpPr/>
            <p:nvPr/>
          </p:nvSpPr>
          <p:spPr>
            <a:xfrm>
              <a:off x="3945612" y="3224739"/>
              <a:ext cx="1235855" cy="323017"/>
            </a:xfrm>
            <a:custGeom>
              <a:avLst/>
              <a:gdLst>
                <a:gd name="connsiteX0" fmla="*/ 0 w 1235854"/>
                <a:gd name="connsiteY0" fmla="*/ 0 h 323017"/>
                <a:gd name="connsiteX1" fmla="*/ 1242510 w 1235854"/>
                <a:gd name="connsiteY1" fmla="*/ 0 h 323017"/>
                <a:gd name="connsiteX2" fmla="*/ 1242510 w 1235854"/>
                <a:gd name="connsiteY2" fmla="*/ 331568 h 323017"/>
                <a:gd name="connsiteX3" fmla="*/ 0 w 1235854"/>
                <a:gd name="connsiteY3" fmla="*/ 331568 h 32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5854" h="323017">
                  <a:moveTo>
                    <a:pt x="0" y="0"/>
                  </a:moveTo>
                  <a:lnTo>
                    <a:pt x="1242510" y="0"/>
                  </a:lnTo>
                  <a:lnTo>
                    <a:pt x="1242510" y="331568"/>
                  </a:lnTo>
                  <a:lnTo>
                    <a:pt x="0" y="331568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39C9E65-EB11-7543-82ED-A174026E7FBD}"/>
                </a:ext>
              </a:extLst>
            </p:cNvPr>
            <p:cNvSpPr/>
            <p:nvPr/>
          </p:nvSpPr>
          <p:spPr>
            <a:xfrm>
              <a:off x="4562589" y="4319198"/>
              <a:ext cx="1026710" cy="218512"/>
            </a:xfrm>
            <a:custGeom>
              <a:avLst/>
              <a:gdLst>
                <a:gd name="connsiteX0" fmla="*/ 0 w 1026710"/>
                <a:gd name="connsiteY0" fmla="*/ 0 h 218511"/>
                <a:gd name="connsiteX1" fmla="*/ 1031464 w 1026710"/>
                <a:gd name="connsiteY1" fmla="*/ 0 h 218511"/>
                <a:gd name="connsiteX2" fmla="*/ 1031464 w 1026710"/>
                <a:gd name="connsiteY2" fmla="*/ 220412 h 218511"/>
                <a:gd name="connsiteX3" fmla="*/ 0 w 1026710"/>
                <a:gd name="connsiteY3" fmla="*/ 220412 h 21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710" h="218511">
                  <a:moveTo>
                    <a:pt x="0" y="0"/>
                  </a:moveTo>
                  <a:lnTo>
                    <a:pt x="1031464" y="0"/>
                  </a:lnTo>
                  <a:lnTo>
                    <a:pt x="1031464" y="220412"/>
                  </a:lnTo>
                  <a:lnTo>
                    <a:pt x="0" y="220412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B6C9980-74E5-3348-A215-4CC878DBDDD7}"/>
                </a:ext>
              </a:extLst>
            </p:cNvPr>
            <p:cNvSpPr/>
            <p:nvPr/>
          </p:nvSpPr>
          <p:spPr>
            <a:xfrm>
              <a:off x="7020039" y="2930223"/>
              <a:ext cx="1159802" cy="437024"/>
            </a:xfrm>
            <a:custGeom>
              <a:avLst/>
              <a:gdLst>
                <a:gd name="connsiteX0" fmla="*/ 0 w 1159802"/>
                <a:gd name="connsiteY0" fmla="*/ 0 h 437023"/>
                <a:gd name="connsiteX1" fmla="*/ 1159802 w 1159802"/>
                <a:gd name="connsiteY1" fmla="*/ 0 h 437023"/>
                <a:gd name="connsiteX2" fmla="*/ 1159802 w 1159802"/>
                <a:gd name="connsiteY2" fmla="*/ 441774 h 437023"/>
                <a:gd name="connsiteX3" fmla="*/ 0 w 1159802"/>
                <a:gd name="connsiteY3" fmla="*/ 441774 h 4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802" h="437023">
                  <a:moveTo>
                    <a:pt x="0" y="0"/>
                  </a:moveTo>
                  <a:lnTo>
                    <a:pt x="1159802" y="0"/>
                  </a:lnTo>
                  <a:lnTo>
                    <a:pt x="1159802" y="441774"/>
                  </a:lnTo>
                  <a:lnTo>
                    <a:pt x="0" y="441774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105B300-896D-1C40-B7BC-7491DBF0CF06}"/>
                </a:ext>
              </a:extLst>
            </p:cNvPr>
            <p:cNvSpPr/>
            <p:nvPr/>
          </p:nvSpPr>
          <p:spPr>
            <a:xfrm>
              <a:off x="4437102" y="4887329"/>
              <a:ext cx="1207335" cy="9501"/>
            </a:xfrm>
            <a:custGeom>
              <a:avLst/>
              <a:gdLst>
                <a:gd name="connsiteX0" fmla="*/ 0 w 1207335"/>
                <a:gd name="connsiteY0" fmla="*/ 0 h 0"/>
                <a:gd name="connsiteX1" fmla="*/ 1207335 w 120733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7335">
                  <a:moveTo>
                    <a:pt x="0" y="0"/>
                  </a:moveTo>
                  <a:lnTo>
                    <a:pt x="1207335" y="0"/>
                  </a:lnTo>
                </a:path>
              </a:pathLst>
            </a:custGeom>
            <a:ln w="19013" cap="flat">
              <a:solidFill>
                <a:srgbClr val="3D70B2"/>
              </a:solidFill>
              <a:custDash>
                <a:ds d="75000" sp="75000"/>
                <a:ds d="75000" sp="75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19F4FE9-9E41-2A4C-97C4-022A896817BC}"/>
                </a:ext>
              </a:extLst>
            </p:cNvPr>
            <p:cNvSpPr/>
            <p:nvPr/>
          </p:nvSpPr>
          <p:spPr>
            <a:xfrm>
              <a:off x="6690161" y="4887329"/>
              <a:ext cx="1216842" cy="9501"/>
            </a:xfrm>
            <a:custGeom>
              <a:avLst/>
              <a:gdLst>
                <a:gd name="connsiteX0" fmla="*/ 0 w 1216841"/>
                <a:gd name="connsiteY0" fmla="*/ 0 h 0"/>
                <a:gd name="connsiteX1" fmla="*/ 1216842 w 121684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6841">
                  <a:moveTo>
                    <a:pt x="0" y="0"/>
                  </a:moveTo>
                  <a:lnTo>
                    <a:pt x="1216842" y="0"/>
                  </a:lnTo>
                </a:path>
              </a:pathLst>
            </a:custGeom>
            <a:ln w="19013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AB1EA47-6730-AA43-BAEF-F5E170DE1193}"/>
                </a:ext>
              </a:extLst>
            </p:cNvPr>
            <p:cNvSpPr/>
            <p:nvPr/>
          </p:nvSpPr>
          <p:spPr>
            <a:xfrm>
              <a:off x="6720582" y="4979484"/>
              <a:ext cx="1169309" cy="199511"/>
            </a:xfrm>
            <a:custGeom>
              <a:avLst/>
              <a:gdLst>
                <a:gd name="connsiteX0" fmla="*/ 0 w 1169308"/>
                <a:gd name="connsiteY0" fmla="*/ 0 h 199510"/>
                <a:gd name="connsiteX1" fmla="*/ 1177865 w 1169308"/>
                <a:gd name="connsiteY1" fmla="*/ 0 h 199510"/>
                <a:gd name="connsiteX2" fmla="*/ 1177865 w 1169308"/>
                <a:gd name="connsiteY2" fmla="*/ 205211 h 199510"/>
                <a:gd name="connsiteX3" fmla="*/ 0 w 1169308"/>
                <a:gd name="connsiteY3" fmla="*/ 205211 h 19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308" h="199510">
                  <a:moveTo>
                    <a:pt x="0" y="0"/>
                  </a:moveTo>
                  <a:lnTo>
                    <a:pt x="1177865" y="0"/>
                  </a:lnTo>
                  <a:lnTo>
                    <a:pt x="1177865" y="205211"/>
                  </a:lnTo>
                  <a:lnTo>
                    <a:pt x="0" y="205211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9C4E28-2D2A-FD4C-B7C8-84219071113E}"/>
                </a:ext>
              </a:extLst>
            </p:cNvPr>
            <p:cNvSpPr/>
            <p:nvPr/>
          </p:nvSpPr>
          <p:spPr>
            <a:xfrm>
              <a:off x="4443757" y="4972834"/>
              <a:ext cx="1197829" cy="228012"/>
            </a:xfrm>
            <a:custGeom>
              <a:avLst/>
              <a:gdLst>
                <a:gd name="connsiteX0" fmla="*/ 0 w 1197828"/>
                <a:gd name="connsiteY0" fmla="*/ 0 h 228012"/>
                <a:gd name="connsiteX1" fmla="*/ 1207335 w 1197828"/>
                <a:gd name="connsiteY1" fmla="*/ 0 h 228012"/>
                <a:gd name="connsiteX2" fmla="*/ 1207335 w 1197828"/>
                <a:gd name="connsiteY2" fmla="*/ 233713 h 228012"/>
                <a:gd name="connsiteX3" fmla="*/ 0 w 1197828"/>
                <a:gd name="connsiteY3" fmla="*/ 233713 h 22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28" h="228012">
                  <a:moveTo>
                    <a:pt x="0" y="0"/>
                  </a:moveTo>
                  <a:lnTo>
                    <a:pt x="1207335" y="0"/>
                  </a:lnTo>
                  <a:lnTo>
                    <a:pt x="1207335" y="233713"/>
                  </a:lnTo>
                  <a:lnTo>
                    <a:pt x="0" y="233713"/>
                  </a:lnTo>
                  <a:close/>
                </a:path>
              </a:pathLst>
            </a:custGeom>
            <a:noFill/>
            <a:ln w="9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B46974E-0DBE-7745-9249-15084E37FE01}"/>
              </a:ext>
            </a:extLst>
          </p:cNvPr>
          <p:cNvSpPr txBox="1"/>
          <p:nvPr/>
        </p:nvSpPr>
        <p:spPr>
          <a:xfrm>
            <a:off x="5260539" y="2039992"/>
            <a:ext cx="66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BE45F-0609-2842-A6B3-59A4F45DA6D2}"/>
              </a:ext>
            </a:extLst>
          </p:cNvPr>
          <p:cNvSpPr txBox="1"/>
          <p:nvPr/>
        </p:nvSpPr>
        <p:spPr>
          <a:xfrm>
            <a:off x="6862822" y="2073843"/>
            <a:ext cx="48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F150C7-2774-D443-A372-980BEFD46BCC}"/>
              </a:ext>
            </a:extLst>
          </p:cNvPr>
          <p:cNvSpPr txBox="1"/>
          <p:nvPr/>
        </p:nvSpPr>
        <p:spPr>
          <a:xfrm>
            <a:off x="5263580" y="3492152"/>
            <a:ext cx="733053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1D673B-1402-3D48-B2AA-6966FB11BE4D}"/>
              </a:ext>
            </a:extLst>
          </p:cNvPr>
          <p:cNvSpPr txBox="1"/>
          <p:nvPr/>
        </p:nvSpPr>
        <p:spPr>
          <a:xfrm>
            <a:off x="4039762" y="2728887"/>
            <a:ext cx="127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sdb192_priv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920F-4B3A-DB4B-AD40-B80AD2487782}"/>
              </a:ext>
            </a:extLst>
          </p:cNvPr>
          <p:cNvSpPr txBox="1"/>
          <p:nvPr/>
        </p:nvSpPr>
        <p:spPr>
          <a:xfrm>
            <a:off x="3940408" y="3191680"/>
            <a:ext cx="13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e2e1270_priv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2CFC7-E9C5-1A40-804D-03F62A65E074}"/>
              </a:ext>
            </a:extLst>
          </p:cNvPr>
          <p:cNvSpPr txBox="1"/>
          <p:nvPr/>
        </p:nvSpPr>
        <p:spPr>
          <a:xfrm>
            <a:off x="4764712" y="4141539"/>
            <a:ext cx="1372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e2e1270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A44D83-DB3B-9C42-AE7D-20FCBDAAA19D}"/>
              </a:ext>
            </a:extLst>
          </p:cNvPr>
          <p:cNvSpPr txBox="1"/>
          <p:nvPr/>
        </p:nvSpPr>
        <p:spPr>
          <a:xfrm>
            <a:off x="6813770" y="2756196"/>
            <a:ext cx="1271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sdb192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1D7636-78EB-FE40-A038-ADB1A43A0A07}"/>
              </a:ext>
            </a:extLst>
          </p:cNvPr>
          <p:cNvSpPr txBox="1"/>
          <p:nvPr/>
        </p:nvSpPr>
        <p:spPr>
          <a:xfrm>
            <a:off x="4320330" y="4957894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E42BB5-209A-0F4E-A008-CA3B3F51100B}"/>
              </a:ext>
            </a:extLst>
          </p:cNvPr>
          <p:cNvSpPr txBox="1"/>
          <p:nvPr/>
        </p:nvSpPr>
        <p:spPr>
          <a:xfrm>
            <a:off x="6596445" y="4957893"/>
            <a:ext cx="139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 Network</a:t>
            </a:r>
          </a:p>
        </p:txBody>
      </p:sp>
    </p:spTree>
    <p:extLst>
      <p:ext uri="{BB962C8B-B14F-4D97-AF65-F5344CB8AC3E}">
        <p14:creationId xmlns:p14="http://schemas.microsoft.com/office/powerpoint/2010/main" val="245344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Cipriani</dc:creator>
  <cp:lastModifiedBy>Debra Cipriani</cp:lastModifiedBy>
  <cp:revision>2</cp:revision>
  <dcterms:created xsi:type="dcterms:W3CDTF">2019-07-23T14:10:17Z</dcterms:created>
  <dcterms:modified xsi:type="dcterms:W3CDTF">2019-07-23T14:30:23Z</dcterms:modified>
</cp:coreProperties>
</file>