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69" r:id="rId4"/>
    <p:sldId id="268" r:id="rId5"/>
    <p:sldId id="263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57" r:id="rId22"/>
    <p:sldId id="261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23"/>
    <p:restoredTop sz="94643"/>
  </p:normalViewPr>
  <p:slideViewPr>
    <p:cSldViewPr snapToGrid="0" snapToObjects="1">
      <p:cViewPr>
        <p:scale>
          <a:sx n="71" d="100"/>
          <a:sy n="71" d="100"/>
        </p:scale>
        <p:origin x="39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236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8DA73-A535-DC46-B8C5-F4A02902A52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3A45B-3187-FD47-9D90-B1E43154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05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68B97-3BD1-B141-9152-CEDA376B6996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CA97A-0638-E840-8C03-5D0B62C62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4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9"/>
            <a:ext cx="5486401" cy="1902496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9356" y="2174204"/>
            <a:ext cx="4449426" cy="2167467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 userDrawn="1"/>
        </p:nvSpPr>
        <p:spPr>
          <a:xfrm>
            <a:off x="304800" y="2174204"/>
            <a:ext cx="5486401" cy="19024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600" baseline="0" dirty="0" smtClean="0"/>
              <a:t>Click to edit Master title style</a:t>
            </a:r>
            <a:endParaRPr lang="en-US" sz="1600" baseline="0" dirty="0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032667" y="2020679"/>
            <a:ext cx="1012666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914400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161950" y="437323"/>
            <a:ext cx="9730040" cy="5473148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14"/>
            <a:ext cx="6260951" cy="2364385"/>
          </a:xfrm>
        </p:spPr>
        <p:txBody>
          <a:bodyPr anchor="b"/>
          <a:lstStyle>
            <a:lvl1pPr marL="228600"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95773"/>
            <a:ext cx="6260951" cy="1639663"/>
          </a:xfrm>
        </p:spPr>
        <p:txBody>
          <a:bodyPr/>
          <a:lstStyle>
            <a:lvl1pPr marL="22860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FF89-25B9-F548-8F7C-CBACCD28F3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84693" y="6435307"/>
            <a:ext cx="7439377" cy="182880"/>
          </a:xfrm>
        </p:spPr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9356" y="2174204"/>
            <a:ext cx="4449426" cy="216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06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368" y="2914867"/>
            <a:ext cx="1722792" cy="70146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428205" y="6435307"/>
            <a:ext cx="7410995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 smtClean="0"/>
              <a:t>DOC ID / </a:t>
            </a:r>
            <a:r>
              <a:rPr lang="de-DE" dirty="0" err="1" smtClean="0"/>
              <a:t>Month</a:t>
            </a:r>
            <a:r>
              <a:rPr lang="de-DE" dirty="0" smtClean="0"/>
              <a:t> XX, 2018 / © 2018 IBM Corporation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01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9"/>
            <a:ext cx="5486401" cy="1902496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 userDrawn="1"/>
        </p:nvSpPr>
        <p:spPr>
          <a:xfrm>
            <a:off x="304800" y="2174204"/>
            <a:ext cx="5486401" cy="19024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600" baseline="0" dirty="0" smtClean="0"/>
              <a:t>Click to edit Master title style</a:t>
            </a:r>
            <a:endParaRPr lang="en-US" sz="1600" baseline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0061" y="2041888"/>
            <a:ext cx="4448730" cy="2167128"/>
          </a:xfrm>
          <a:prstGeom prst="rect">
            <a:avLst/>
          </a:prstGeom>
        </p:spPr>
      </p:pic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032667" y="2020679"/>
            <a:ext cx="1012666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>
          <a:xfrm>
            <a:off x="3352800" y="6435307"/>
            <a:ext cx="5571270" cy="182880"/>
          </a:xfrm>
        </p:spPr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914400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267968" y="450575"/>
            <a:ext cx="9730040" cy="547314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367" y="2916935"/>
            <a:ext cx="1737360" cy="7043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14"/>
            <a:ext cx="6260951" cy="2364385"/>
          </a:xfrm>
        </p:spPr>
        <p:txBody>
          <a:bodyPr anchor="b"/>
          <a:lstStyle>
            <a:lvl1pPr marL="228600"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95773"/>
            <a:ext cx="6260951" cy="1639663"/>
          </a:xfrm>
        </p:spPr>
        <p:txBody>
          <a:bodyPr/>
          <a:lstStyle>
            <a:lvl1pPr marL="22860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FF89-25B9-F548-8F7C-CBACCD28F3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84693" y="6435307"/>
            <a:ext cx="7439377" cy="182880"/>
          </a:xfrm>
        </p:spPr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0061" y="2041888"/>
            <a:ext cx="4448730" cy="21671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43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DOC ID / Month XX,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1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70" r:id="rId5"/>
    <p:sldLayoutId id="2147483672" r:id="rId6"/>
    <p:sldLayoutId id="2147483673" r:id="rId7"/>
    <p:sldLayoutId id="2147483674" r:id="rId8"/>
    <p:sldLayoutId id="2147483678" r:id="rId9"/>
    <p:sldLayoutId id="2147483679" r:id="rId10"/>
    <p:sldLayoutId id="2147483680" r:id="rId11"/>
    <p:sldLayoutId id="2147483681" r:id="rId12"/>
    <p:sldLayoutId id="2147483684" r:id="rId13"/>
    <p:sldLayoutId id="2147483685" r:id="rId14"/>
    <p:sldLayoutId id="2147483699" r:id="rId15"/>
    <p:sldLayoutId id="2147483687" r:id="rId16"/>
    <p:sldLayoutId id="2147483692" r:id="rId17"/>
    <p:sldLayoutId id="2147483694" r:id="rId18"/>
    <p:sldLayoutId id="2147483696" r:id="rId19"/>
    <p:sldLayoutId id="2147483698" r:id="rId20"/>
    <p:sldLayoutId id="2147483697" r:id="rId21"/>
    <p:sldLayoutId id="2147483722" r:id="rId2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2B2B2B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hyperlink" Target="http://ibm.biz/AlexAlBasosi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lideshare.net/imesh/an-introduction-to-kubernetes" TargetMode="External"/><Relationship Id="rId3" Type="http://schemas.openxmlformats.org/officeDocument/2006/relationships/hyperlink" Target="https://vitalflux.com/quick-glance-at-kubernetes-architectural-building-block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4" Type="http://schemas.openxmlformats.org/officeDocument/2006/relationships/image" Target="../media/image27.jpeg"/><Relationship Id="rId5" Type="http://schemas.openxmlformats.org/officeDocument/2006/relationships/image" Target="../media/image28.png"/><Relationship Id="rId6" Type="http://schemas.openxmlformats.org/officeDocument/2006/relationships/image" Target="../media/image29.tiff"/><Relationship Id="rId7" Type="http://schemas.openxmlformats.org/officeDocument/2006/relationships/image" Target="../media/image30.tiff"/><Relationship Id="rId8" Type="http://schemas.openxmlformats.org/officeDocument/2006/relationships/image" Target="../media/image31.tiff"/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6260951" cy="2912533"/>
          </a:xfrm>
        </p:spPr>
        <p:txBody>
          <a:bodyPr/>
          <a:lstStyle/>
          <a:p>
            <a:r>
              <a:rPr lang="en-US" sz="4800" dirty="0" smtClean="0"/>
              <a:t>Introduction to Kubernetes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23733"/>
            <a:ext cx="4673600" cy="52493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IBM Cloud </a:t>
            </a:r>
            <a:r>
              <a:rPr lang="en-US" dirty="0" err="1" smtClean="0"/>
              <a:t>DevFest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7760" y="6435307"/>
            <a:ext cx="7439377" cy="182880"/>
          </a:xfrm>
        </p:spPr>
        <p:txBody>
          <a:bodyPr/>
          <a:lstStyle/>
          <a:p>
            <a:r>
              <a:rPr lang="en-US" dirty="0" err="1" smtClean="0"/>
              <a:t>DevFest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dirty="0" smtClean="0"/>
              <a:t>June 29th</a:t>
            </a:r>
            <a:r>
              <a:rPr lang="en-US" dirty="0" smtClean="0"/>
              <a:t>, </a:t>
            </a:r>
            <a:r>
              <a:rPr lang="en-US" dirty="0" smtClean="0"/>
              <a:t>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1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5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9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5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9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1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5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9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5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9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5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9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5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9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4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5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9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5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9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8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5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9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0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5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93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8"/>
          <a:stretch/>
        </p:blipFill>
        <p:spPr>
          <a:xfrm>
            <a:off x="1634373" y="1151467"/>
            <a:ext cx="8844640" cy="570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DevFest</a:t>
            </a:r>
            <a:r>
              <a:rPr lang="en-US" dirty="0"/>
              <a:t> / June 29th, 2018 / © 2018 IBM Corporation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80850" y="759290"/>
            <a:ext cx="9053283" cy="1323510"/>
          </a:xfrm>
        </p:spPr>
        <p:txBody>
          <a:bodyPr/>
          <a:lstStyle/>
          <a:p>
            <a:pPr algn="ctr"/>
            <a:r>
              <a:rPr lang="en-US" sz="4000" dirty="0" smtClean="0"/>
              <a:t>Meet the Speaker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0" t="7904" r="16296" b="41774"/>
          <a:stretch/>
        </p:blipFill>
        <p:spPr>
          <a:xfrm>
            <a:off x="4954525" y="1522645"/>
            <a:ext cx="2164415" cy="225067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2509157" y="4094419"/>
            <a:ext cx="7196667" cy="196977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reflection blurRad="482600" endPos="65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2"/>
                </a:solidFill>
              </a:rPr>
              <a:t>Alexander Al Basosi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Cloud Developer Advocate, IBM Cloud</a:t>
            </a:r>
          </a:p>
          <a:p>
            <a:pPr algn="ctr"/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 err="1" smtClean="0">
                <a:solidFill>
                  <a:schemeClr val="bg2"/>
                </a:solidFill>
              </a:rPr>
              <a:t>alexander.al.basosi@ae.ibm.com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  <a:hlinkClick r:id="rId3"/>
              </a:rPr>
              <a:t>http://ibm.biz/AlexAlBasosi/</a:t>
            </a:r>
            <a:endParaRPr lang="en-US" dirty="0" smtClean="0">
              <a:solidFill>
                <a:schemeClr val="bg2"/>
              </a:solidFill>
            </a:endParaRPr>
          </a:p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3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DevFest</a:t>
            </a:r>
            <a:r>
              <a:rPr lang="en-US" dirty="0"/>
              <a:t> / June 29th, 2018 / © 2018 IBM Corporation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799" y="752066"/>
            <a:ext cx="5486400" cy="493776"/>
          </a:xfrm>
        </p:spPr>
        <p:txBody>
          <a:bodyPr/>
          <a:lstStyle/>
          <a:p>
            <a:r>
              <a:rPr lang="en-US" dirty="0" smtClean="0"/>
              <a:t>References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799" y="1442279"/>
            <a:ext cx="110405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charset="0"/>
              <a:buChar char="•"/>
            </a:pPr>
            <a:r>
              <a:rPr lang="en-US" sz="2800" dirty="0">
                <a:solidFill>
                  <a:schemeClr val="bg2"/>
                </a:solidFill>
                <a:hlinkClick r:id="rId2"/>
              </a:rPr>
              <a:t>https://</a:t>
            </a:r>
            <a:r>
              <a:rPr lang="en-US" sz="2800" dirty="0" smtClean="0">
                <a:solidFill>
                  <a:schemeClr val="bg2"/>
                </a:solidFill>
                <a:hlinkClick r:id="rId2"/>
              </a:rPr>
              <a:t>www.slideshare.net/imesh/an-introduction-to-kubernetes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457200" lvl="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2"/>
                </a:solidFill>
                <a:hlinkClick r:id="rId3"/>
              </a:rPr>
              <a:t>https://vitalflux.com/quick-glance-at-kubernetes-architectural-building-blocks/</a:t>
            </a:r>
          </a:p>
          <a:p>
            <a:pPr marL="457200" lvl="0" indent="-457200">
              <a:buFont typeface="Arial" charset="0"/>
              <a:buChar char="•"/>
            </a:pP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81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/>
          <p:cNvPicPr>
            <a:picLocks noGrp="1" noChangeAspect="1"/>
          </p:cNvPicPr>
          <p:nvPr>
            <p:ph sz="quarter" idx="17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3210" y="3428999"/>
            <a:ext cx="6098790" cy="342900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48266" y="1463041"/>
            <a:ext cx="4842933" cy="465164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ibm.biz</a:t>
            </a:r>
            <a:r>
              <a:rPr lang="en-US" dirty="0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AlexAlBasosi</a:t>
            </a:r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twitter.com</a:t>
            </a:r>
            <a:r>
              <a:rPr lang="en-US" dirty="0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AlexAlBasosi</a:t>
            </a:r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github.com</a:t>
            </a:r>
            <a:r>
              <a:rPr lang="en-US" dirty="0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AlexAlBasosi</a:t>
            </a:r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developer.ibm.com</a:t>
            </a:r>
            <a:r>
              <a:rPr lang="en-US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/code</a:t>
            </a:r>
          </a:p>
          <a:p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87" y="771525"/>
            <a:ext cx="2257425" cy="1885950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3047999" cy="342900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err="1"/>
              <a:t>DevFest</a:t>
            </a:r>
            <a:r>
              <a:rPr lang="en-US" dirty="0"/>
              <a:t> / June 29th, 2018 / © 2018 IBM Corporation</a:t>
            </a:r>
            <a:endParaRPr lang="en-US" dirty="0"/>
          </a:p>
        </p:txBody>
      </p:sp>
      <p:pic>
        <p:nvPicPr>
          <p:cNvPr id="10" name="Picture 23" descr="Picture 2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95" y="1690067"/>
            <a:ext cx="328615" cy="139895"/>
          </a:xfrm>
          <a:prstGeom prst="rect">
            <a:avLst/>
          </a:prstGeom>
          <a:noFill/>
          <a:ln w="12700">
            <a:miter lim="400000"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95" y="2296298"/>
            <a:ext cx="314325" cy="314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95" y="2985131"/>
            <a:ext cx="297043" cy="297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95" y="3655764"/>
            <a:ext cx="289476" cy="28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DevFest</a:t>
            </a:r>
            <a:r>
              <a:rPr lang="en-US" dirty="0"/>
              <a:t> / June 29th,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DevFest</a:t>
            </a:r>
            <a:r>
              <a:rPr lang="en-US" dirty="0"/>
              <a:t> / June 29th, 2018 / © 2018 IBM Corporation</a:t>
            </a:r>
            <a:endParaRPr lang="en-US" dirty="0"/>
          </a:p>
        </p:txBody>
      </p:sp>
      <p:sp>
        <p:nvSpPr>
          <p:cNvPr id="6" name="Title 19"/>
          <p:cNvSpPr>
            <a:spLocks noGrp="1"/>
          </p:cNvSpPr>
          <p:nvPr>
            <p:ph type="title"/>
          </p:nvPr>
        </p:nvSpPr>
        <p:spPr>
          <a:xfrm>
            <a:off x="321733" y="725424"/>
            <a:ext cx="5486400" cy="527643"/>
          </a:xfrm>
        </p:spPr>
        <p:txBody>
          <a:bodyPr/>
          <a:lstStyle/>
          <a:p>
            <a:r>
              <a:rPr lang="en-US" sz="3600" b="1" dirty="0" smtClean="0">
                <a:latin typeface="IBM Plex Sans" charset="0"/>
                <a:ea typeface="IBM Plex Sans" charset="0"/>
                <a:cs typeface="IBM Plex Sans" charset="0"/>
              </a:rPr>
              <a:t>Agenda</a:t>
            </a:r>
            <a:br>
              <a:rPr lang="en-US" sz="3600" b="1" dirty="0" smtClean="0">
                <a:latin typeface="IBM Plex Sans" charset="0"/>
                <a:ea typeface="IBM Plex Sans" charset="0"/>
                <a:cs typeface="IBM Plex Sans" charset="0"/>
              </a:rPr>
            </a:br>
            <a:r>
              <a:rPr lang="en-US" sz="3600" b="1" dirty="0" smtClean="0">
                <a:latin typeface="IBM Plex Sans" charset="0"/>
                <a:ea typeface="IBM Plex Sans" charset="0"/>
                <a:cs typeface="IBM Plex Sans" charset="0"/>
              </a:rPr>
              <a:t/>
            </a:r>
            <a:br>
              <a:rPr lang="en-US" sz="3600" b="1" dirty="0" smtClean="0">
                <a:latin typeface="IBM Plex Sans" charset="0"/>
                <a:ea typeface="IBM Plex Sans" charset="0"/>
                <a:cs typeface="IBM Plex Sans" charset="0"/>
              </a:rPr>
            </a:br>
            <a:r>
              <a:rPr lang="en-US" sz="3600" b="1" dirty="0">
                <a:latin typeface="IBM Plex Sans" charset="0"/>
                <a:ea typeface="IBM Plex Sans" charset="0"/>
                <a:cs typeface="IBM Plex Sans" charset="0"/>
              </a:rPr>
              <a:t/>
            </a:r>
            <a:br>
              <a:rPr lang="en-US" sz="3600" b="1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lang="en-US" sz="3600" b="1" dirty="0" smtClean="0">
                <a:latin typeface="IBM Plex Sans" charset="0"/>
                <a:ea typeface="IBM Plex Sans" charset="0"/>
                <a:cs typeface="IBM Plex Sans" charset="0"/>
              </a:rPr>
              <a:t/>
            </a:r>
            <a:br>
              <a:rPr lang="en-US" sz="3600" b="1" dirty="0" smtClean="0">
                <a:latin typeface="IBM Plex Sans" charset="0"/>
                <a:ea typeface="IBM Plex Sans" charset="0"/>
                <a:cs typeface="IBM Plex Sans" charset="0"/>
              </a:rPr>
            </a:br>
            <a:r>
              <a:rPr lang="en-US" sz="3600" b="1" dirty="0">
                <a:latin typeface="IBM Plex Sans" charset="0"/>
                <a:ea typeface="IBM Plex Sans" charset="0"/>
                <a:cs typeface="IBM Plex Sans" charset="0"/>
              </a:rPr>
              <a:t/>
            </a:r>
            <a:br>
              <a:rPr lang="en-US" sz="3600" b="1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lang="en-US" sz="3600" b="1" dirty="0" smtClean="0">
                <a:latin typeface="IBM Plex Sans" charset="0"/>
                <a:ea typeface="IBM Plex Sans" charset="0"/>
                <a:cs typeface="IBM Plex Sans" charset="0"/>
              </a:rPr>
              <a:t/>
            </a:r>
            <a:br>
              <a:rPr lang="en-US" sz="3600" b="1" dirty="0" smtClean="0">
                <a:latin typeface="IBM Plex Sans" charset="0"/>
                <a:ea typeface="IBM Plex Sans" charset="0"/>
                <a:cs typeface="IBM Plex Sans" charset="0"/>
              </a:rPr>
            </a:b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1733" y="1557867"/>
            <a:ext cx="104309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Overview of Code Lab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Linux Containers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Docker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Kubernetes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Kubernetes Architecture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569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268225"/>
            <a:ext cx="7739271" cy="5870532"/>
          </a:xfrm>
        </p:spPr>
        <p:txBody>
          <a:bodyPr anchor="ctr" anchorCtr="0"/>
          <a:lstStyle/>
          <a:p>
            <a:r>
              <a:rPr lang="en-US" sz="6000" dirty="0" smtClean="0">
                <a:solidFill>
                  <a:schemeClr val="bg1"/>
                </a:solidFill>
              </a:rPr>
              <a:t>Deploy </a:t>
            </a:r>
            <a:r>
              <a:rPr lang="en-US" sz="6000" dirty="0" err="1" smtClean="0">
                <a:solidFill>
                  <a:schemeClr val="bg1"/>
                </a:solidFill>
              </a:rPr>
              <a:t>Hyperledger</a:t>
            </a:r>
            <a:r>
              <a:rPr lang="en-US" sz="6000" dirty="0" smtClean="0">
                <a:solidFill>
                  <a:schemeClr val="bg1"/>
                </a:solidFill>
              </a:rPr>
              <a:t> Fabric Network on IBM Cloud</a:t>
            </a:r>
            <a:endParaRPr lang="en-US" sz="5867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DevFest</a:t>
            </a:r>
            <a:r>
              <a:rPr lang="en-US" dirty="0"/>
              <a:t> / June 29th,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DOC ID / Month XX, 2018 /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34" y="369969"/>
            <a:ext cx="10007600" cy="648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8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5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9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9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5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9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0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5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9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1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ID / Month XX, 2018 / © 2018 IBM Corporation</a:t>
            </a:r>
            <a:endParaRPr lang="en-US" dirty="0"/>
          </a:p>
        </p:txBody>
      </p:sp>
      <p:pic>
        <p:nvPicPr>
          <p:cNvPr id="5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9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k_background_2017">
  <a:themeElements>
    <a:clrScheme name="IBM_Code2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ode_plex_1.1" id="{9A8F75C9-260E-3246-98C0-E221AABC1344}" vid="{B92B7018-2C1E-8A4B-9133-236358E29F6B}"/>
    </a:ext>
  </a:extLst>
</a:theme>
</file>

<file path=ppt/theme/theme2.xml><?xml version="1.0" encoding="utf-8"?>
<a:theme xmlns:a="http://schemas.openxmlformats.org/drawingml/2006/main" name="1_blk_background_2017">
  <a:themeElements>
    <a:clrScheme name="IBM_Code2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ode_plex_1.1" id="{9A8F75C9-260E-3246-98C0-E221AABC1344}" vid="{4787B319-6FC7-704E-A433-2145CDE0ACF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</TotalTime>
  <Words>333</Words>
  <Application>Microsoft Macintosh PowerPoint</Application>
  <PresentationFormat>Widescreen</PresentationFormat>
  <Paragraphs>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IBM Plex Sans</vt:lpstr>
      <vt:lpstr>Arial</vt:lpstr>
      <vt:lpstr>blk_background_2017</vt:lpstr>
      <vt:lpstr>1_blk_background_2017</vt:lpstr>
      <vt:lpstr>Introduction to Kubernetes</vt:lpstr>
      <vt:lpstr>Meet the Speaker</vt:lpstr>
      <vt:lpstr>Agenda      </vt:lpstr>
      <vt:lpstr>Deploy Hyperledger Fabric Network on IBM Cloud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Victoria Ovens</dc:creator>
  <cp:lastModifiedBy>Alexander Al Basosi</cp:lastModifiedBy>
  <cp:revision>36</cp:revision>
  <dcterms:created xsi:type="dcterms:W3CDTF">2018-02-27T17:50:26Z</dcterms:created>
  <dcterms:modified xsi:type="dcterms:W3CDTF">2018-06-27T20:10:18Z</dcterms:modified>
</cp:coreProperties>
</file>