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0" r:id="rId1"/>
  </p:sldMasterIdLst>
  <p:notesMasterIdLst>
    <p:notesMasterId r:id="rId33"/>
  </p:notesMasterIdLst>
  <p:handoutMasterIdLst>
    <p:handoutMasterId r:id="rId34"/>
  </p:handoutMasterIdLst>
  <p:sldIdLst>
    <p:sldId id="402" r:id="rId2"/>
    <p:sldId id="428" r:id="rId3"/>
    <p:sldId id="473" r:id="rId4"/>
    <p:sldId id="475" r:id="rId5"/>
    <p:sldId id="476" r:id="rId6"/>
    <p:sldId id="477" r:id="rId7"/>
    <p:sldId id="514" r:id="rId8"/>
    <p:sldId id="489" r:id="rId9"/>
    <p:sldId id="361" r:id="rId10"/>
    <p:sldId id="504" r:id="rId11"/>
    <p:sldId id="506" r:id="rId12"/>
    <p:sldId id="505" r:id="rId13"/>
    <p:sldId id="511" r:id="rId14"/>
    <p:sldId id="400" r:id="rId15"/>
    <p:sldId id="507" r:id="rId16"/>
    <p:sldId id="508" r:id="rId17"/>
    <p:sldId id="509" r:id="rId18"/>
    <p:sldId id="386" r:id="rId19"/>
    <p:sldId id="512" r:id="rId20"/>
    <p:sldId id="491" r:id="rId21"/>
    <p:sldId id="501" r:id="rId22"/>
    <p:sldId id="515" r:id="rId23"/>
    <p:sldId id="502" r:id="rId24"/>
    <p:sldId id="490" r:id="rId25"/>
    <p:sldId id="493" r:id="rId26"/>
    <p:sldId id="496" r:id="rId27"/>
    <p:sldId id="497" r:id="rId28"/>
    <p:sldId id="498" r:id="rId29"/>
    <p:sldId id="516" r:id="rId30"/>
    <p:sldId id="494" r:id="rId31"/>
    <p:sldId id="495" r:id="rId32"/>
  </p:sldIdLst>
  <p:sldSz cx="24387175" cy="13716000"/>
  <p:notesSz cx="6858000" cy="9144000"/>
  <p:defaultTextStyle>
    <a:defPPr>
      <a:defRPr lang="en-US"/>
    </a:defPPr>
    <a:lvl1pPr marL="0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8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7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6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5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4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3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2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1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5C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9"/>
    <p:restoredTop sz="96314"/>
  </p:normalViewPr>
  <p:slideViewPr>
    <p:cSldViewPr snapToGrid="0" snapToObjects="1">
      <p:cViewPr>
        <p:scale>
          <a:sx n="49" d="100"/>
          <a:sy n="49" d="100"/>
        </p:scale>
        <p:origin x="1680" y="1040"/>
      </p:cViewPr>
      <p:guideLst/>
    </p:cSldViewPr>
  </p:slideViewPr>
  <p:outlineViewPr>
    <p:cViewPr>
      <p:scale>
        <a:sx n="33" d="100"/>
        <a:sy n="33" d="100"/>
      </p:scale>
      <p:origin x="0" y="-59992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IBM Plex Sans Ligh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 dirty="0"/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522" rtl="0" eaLnBrk="1" latinLnBrk="0" hangingPunct="1">
      <a:spcBef>
        <a:spcPts val="1600"/>
      </a:spcBef>
      <a:defRPr sz="2667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465690" indent="-452991" algn="l" defTabSz="2438522" rtl="0" eaLnBrk="1" latinLnBrk="0" hangingPunct="1">
      <a:spcBef>
        <a:spcPts val="1600"/>
      </a:spcBef>
      <a:buFont typeface="IBM Plex Sans"/>
      <a:buChar char="–"/>
      <a:tabLst/>
      <a:defRPr sz="2667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926638" indent="-463319" algn="l" defTabSz="2438522" rtl="0" eaLnBrk="1" latinLnBrk="0" hangingPunct="1">
      <a:spcBef>
        <a:spcPts val="1600"/>
      </a:spcBef>
      <a:buFont typeface="IBM Plex Sans Light" panose="020B0604020202020204" pitchFamily="34" charset="0"/>
      <a:buChar char="•"/>
      <a:tabLst/>
      <a:defRPr sz="2667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1682580" indent="-463319" algn="l" defTabSz="2438522" rtl="0" eaLnBrk="1" latinLnBrk="0" hangingPunct="1">
      <a:spcBef>
        <a:spcPts val="1600"/>
      </a:spcBef>
      <a:buFont typeface="IBM Plex Sans Light"/>
      <a:buChar char="–"/>
      <a:tabLst/>
      <a:defRPr sz="2667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465690" marR="0" indent="-452991" algn="l" defTabSz="2438522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2667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6096305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7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4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88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11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24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32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2022 / © 2022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24" y="569912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314876" y="12558346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25" y="56991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F4D3A79-AFC3-BF88-B6CC-E6183F61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541592" y="12900738"/>
            <a:ext cx="270908" cy="2462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2DCF13-4170-1EDA-F05B-655609585EC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25" y="569913"/>
            <a:ext cx="11050588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1796CE7-FE67-2667-09E7-6A5DEF68AE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23541592" y="12900738"/>
            <a:ext cx="270908" cy="2462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A44BF-58DD-7FDA-8FF0-96DD7616B7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10093325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734B11-1656-9EAF-DD45-A5D6A33842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325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8325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1B3E74-01F4-7DBD-ED8F-FD5A19BCD25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Place video or imagery here</a:t>
            </a:r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007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4675" y="549274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200399"/>
            <a:ext cx="22590125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763500"/>
            <a:ext cx="856932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12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6" r:id="rId2"/>
    <p:sldLayoutId id="2147483907" r:id="rId3"/>
    <p:sldLayoutId id="2147483930" r:id="rId4"/>
    <p:sldLayoutId id="2147483932" r:id="rId5"/>
    <p:sldLayoutId id="2147483943" r:id="rId6"/>
  </p:sldLayoutIdLst>
  <p:transition spd="med"/>
  <p:hf hdr="0" dt="0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latinLnBrk="0">
        <a:lnSpc>
          <a:spcPct val="11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1pPr>
      <a:lvl2pPr marL="444465" marR="0" indent="-446749" algn="l" defTabSz="2438400" rtl="0" latinLnBrk="0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615918" marR="0" indent="-446749" algn="l" defTabSz="2438400" rtl="0" latinLnBrk="0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901671" marR="0" indent="-446749" algn="l" defTabSz="2438400" rtl="0" latinLnBrk="0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1076298" marR="0" indent="-446749" algn="l" defTabSz="2438400" rtl="0" latinLnBrk="0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0F62FE"/>
          </p15:clr>
        </p15:guide>
        <p15:guide id="3" pos="358" userDrawn="1">
          <p15:clr>
            <a:srgbClr val="EE5396"/>
          </p15:clr>
        </p15:guide>
        <p15:guide id="4" pos="3840" userDrawn="1">
          <p15:clr>
            <a:srgbClr val="0F62FE"/>
          </p15:clr>
        </p15:guide>
        <p15:guide id="5" pos="1916" userDrawn="1">
          <p15:clr>
            <a:srgbClr val="EE5396"/>
          </p15:clr>
        </p15:guide>
        <p15:guide id="6" pos="5756" userDrawn="1">
          <p15:clr>
            <a:srgbClr val="EE5396"/>
          </p15:clr>
        </p15:guide>
        <p15:guide id="7" pos="7319" userDrawn="1">
          <p15:clr>
            <a:srgbClr val="EE5396"/>
          </p15:clr>
        </p15:guide>
        <p15:guide id="8" pos="8040" userDrawn="1">
          <p15:clr>
            <a:srgbClr val="EE5396"/>
          </p15:clr>
        </p15:guide>
        <p15:guide id="9" pos="4200" userDrawn="1">
          <p15:clr>
            <a:srgbClr val="EE5396"/>
          </p15:clr>
        </p15:guide>
        <p15:guide id="10" pos="3480" userDrawn="1">
          <p15:clr>
            <a:srgbClr val="EE5396"/>
          </p15:clr>
        </p15:guide>
        <p15:guide id="11" pos="9594" userDrawn="1">
          <p15:clr>
            <a:srgbClr val="EE5396"/>
          </p15:clr>
        </p15:guide>
        <p15:guide id="13" pos="11160" userDrawn="1">
          <p15:clr>
            <a:srgbClr val="EE5396"/>
          </p15:clr>
        </p15:guide>
        <p15:guide id="14" pos="11880" userDrawn="1">
          <p15:clr>
            <a:srgbClr val="EE5396"/>
          </p15:clr>
        </p15:guide>
        <p15:guide id="15" pos="13440" userDrawn="1">
          <p15:clr>
            <a:srgbClr val="EE5396"/>
          </p15:clr>
        </p15:guide>
        <p15:guide id="16" pos="15000" userDrawn="1">
          <p15:clr>
            <a:srgbClr val="EE5396"/>
          </p15:clr>
        </p15:guide>
        <p15:guide id="17" orient="horz" pos="2160" userDrawn="1">
          <p15:clr>
            <a:srgbClr val="0F62FE"/>
          </p15:clr>
        </p15:guide>
        <p15:guide id="19" orient="horz" pos="3240" userDrawn="1">
          <p15:clr>
            <a:srgbClr val="EE5396"/>
          </p15:clr>
        </p15:guide>
        <p15:guide id="21" orient="horz" pos="359" userDrawn="1">
          <p15:clr>
            <a:srgbClr val="EE5396"/>
          </p15:clr>
        </p15:guide>
        <p15:guide id="22" orient="horz" pos="5400" userDrawn="1">
          <p15:clr>
            <a:srgbClr val="EE5396"/>
          </p15:clr>
        </p15:guide>
        <p15:guide id="24" orient="horz" pos="7560" userDrawn="1">
          <p15:clr>
            <a:srgbClr val="EE5396"/>
          </p15:clr>
        </p15:guide>
        <p15:guide id="25" orient="horz" pos="8280" userDrawn="1">
          <p15:clr>
            <a:srgbClr val="EE5396"/>
          </p15:clr>
        </p15:guide>
        <p15:guide id="26" pos="7680" userDrawn="1">
          <p15:clr>
            <a:srgbClr val="0F62FE"/>
          </p15:clr>
        </p15:guide>
        <p15:guide id="27" pos="11520" userDrawn="1">
          <p15:clr>
            <a:srgbClr val="0F62FE"/>
          </p15:clr>
        </p15:guide>
        <p15:guide id="28" orient="horz" pos="6480" userDrawn="1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17" Type="http://schemas.openxmlformats.org/officeDocument/2006/relationships/image" Target="../media/image63.sv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5" Type="http://schemas.openxmlformats.org/officeDocument/2006/relationships/image" Target="../media/image51.svg"/><Relationship Id="rId15" Type="http://schemas.openxmlformats.org/officeDocument/2006/relationships/image" Target="../media/image61.sv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svg"/><Relationship Id="rId1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8.svg"/><Relationship Id="rId7" Type="http://schemas.openxmlformats.org/officeDocument/2006/relationships/image" Target="../media/image70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18.svg"/><Relationship Id="rId7" Type="http://schemas.openxmlformats.org/officeDocument/2006/relationships/image" Target="../media/image6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5" Type="http://schemas.openxmlformats.org/officeDocument/2006/relationships/image" Target="../media/image68.sv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7" Type="http://schemas.openxmlformats.org/officeDocument/2006/relationships/image" Target="../media/image70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sign/language/infographics/technical-diagrams/design#resources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2.svg"/><Relationship Id="rId18" Type="http://schemas.openxmlformats.org/officeDocument/2006/relationships/image" Target="../media/image87.png"/><Relationship Id="rId26" Type="http://schemas.openxmlformats.org/officeDocument/2006/relationships/image" Target="../media/image95.png"/><Relationship Id="rId3" Type="http://schemas.openxmlformats.org/officeDocument/2006/relationships/image" Target="../media/image75.svg"/><Relationship Id="rId21" Type="http://schemas.openxmlformats.org/officeDocument/2006/relationships/image" Target="../media/image90.svg"/><Relationship Id="rId7" Type="http://schemas.openxmlformats.org/officeDocument/2006/relationships/image" Target="../media/image44.svg"/><Relationship Id="rId12" Type="http://schemas.openxmlformats.org/officeDocument/2006/relationships/image" Target="../media/image17.png"/><Relationship Id="rId17" Type="http://schemas.openxmlformats.org/officeDocument/2006/relationships/image" Target="../media/image86.svg"/><Relationship Id="rId25" Type="http://schemas.openxmlformats.org/officeDocument/2006/relationships/image" Target="../media/image94.svg"/><Relationship Id="rId2" Type="http://schemas.openxmlformats.org/officeDocument/2006/relationships/image" Target="../media/image74.png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81.svg"/><Relationship Id="rId24" Type="http://schemas.openxmlformats.org/officeDocument/2006/relationships/image" Target="../media/image93.png"/><Relationship Id="rId5" Type="http://schemas.openxmlformats.org/officeDocument/2006/relationships/image" Target="../media/image77.svg"/><Relationship Id="rId15" Type="http://schemas.openxmlformats.org/officeDocument/2006/relationships/image" Target="../media/image84.svg"/><Relationship Id="rId23" Type="http://schemas.openxmlformats.org/officeDocument/2006/relationships/image" Target="../media/image92.svg"/><Relationship Id="rId10" Type="http://schemas.openxmlformats.org/officeDocument/2006/relationships/image" Target="../media/image80.png"/><Relationship Id="rId19" Type="http://schemas.openxmlformats.org/officeDocument/2006/relationships/image" Target="../media/image88.svg"/><Relationship Id="rId4" Type="http://schemas.openxmlformats.org/officeDocument/2006/relationships/image" Target="../media/image76.png"/><Relationship Id="rId9" Type="http://schemas.openxmlformats.org/officeDocument/2006/relationships/image" Target="../media/image79.svg"/><Relationship Id="rId14" Type="http://schemas.openxmlformats.org/officeDocument/2006/relationships/image" Target="../media/image83.png"/><Relationship Id="rId22" Type="http://schemas.openxmlformats.org/officeDocument/2006/relationships/image" Target="../media/image91.png"/><Relationship Id="rId27" Type="http://schemas.openxmlformats.org/officeDocument/2006/relationships/image" Target="../media/image9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svg"/><Relationship Id="rId3" Type="http://schemas.openxmlformats.org/officeDocument/2006/relationships/image" Target="../media/image98.svg"/><Relationship Id="rId7" Type="http://schemas.openxmlformats.org/officeDocument/2006/relationships/image" Target="../media/image102.svg"/><Relationship Id="rId12" Type="http://schemas.openxmlformats.org/officeDocument/2006/relationships/image" Target="../media/image107.png"/><Relationship Id="rId17" Type="http://schemas.openxmlformats.org/officeDocument/2006/relationships/image" Target="../media/image112.sv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11" Type="http://schemas.openxmlformats.org/officeDocument/2006/relationships/image" Target="../media/image106.svg"/><Relationship Id="rId5" Type="http://schemas.openxmlformats.org/officeDocument/2006/relationships/image" Target="../media/image100.svg"/><Relationship Id="rId15" Type="http://schemas.openxmlformats.org/officeDocument/2006/relationships/image" Target="../media/image110.sv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svg"/><Relationship Id="rId14" Type="http://schemas.openxmlformats.org/officeDocument/2006/relationships/image" Target="../media/image10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svg"/><Relationship Id="rId18" Type="http://schemas.openxmlformats.org/officeDocument/2006/relationships/image" Target="../media/image129.png"/><Relationship Id="rId26" Type="http://schemas.openxmlformats.org/officeDocument/2006/relationships/image" Target="../media/image137.png"/><Relationship Id="rId3" Type="http://schemas.openxmlformats.org/officeDocument/2006/relationships/image" Target="../media/image114.svg"/><Relationship Id="rId21" Type="http://schemas.openxmlformats.org/officeDocument/2006/relationships/image" Target="../media/image132.svg"/><Relationship Id="rId7" Type="http://schemas.openxmlformats.org/officeDocument/2006/relationships/image" Target="../media/image118.svg"/><Relationship Id="rId12" Type="http://schemas.openxmlformats.org/officeDocument/2006/relationships/image" Target="../media/image123.png"/><Relationship Id="rId17" Type="http://schemas.openxmlformats.org/officeDocument/2006/relationships/image" Target="../media/image128.svg"/><Relationship Id="rId25" Type="http://schemas.openxmlformats.org/officeDocument/2006/relationships/image" Target="../media/image136.svg"/><Relationship Id="rId2" Type="http://schemas.openxmlformats.org/officeDocument/2006/relationships/image" Target="../media/image113.png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29" Type="http://schemas.openxmlformats.org/officeDocument/2006/relationships/image" Target="../media/image140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7.png"/><Relationship Id="rId11" Type="http://schemas.openxmlformats.org/officeDocument/2006/relationships/image" Target="../media/image122.svg"/><Relationship Id="rId24" Type="http://schemas.openxmlformats.org/officeDocument/2006/relationships/image" Target="../media/image135.png"/><Relationship Id="rId5" Type="http://schemas.openxmlformats.org/officeDocument/2006/relationships/image" Target="../media/image116.svg"/><Relationship Id="rId15" Type="http://schemas.openxmlformats.org/officeDocument/2006/relationships/image" Target="../media/image126.svg"/><Relationship Id="rId23" Type="http://schemas.openxmlformats.org/officeDocument/2006/relationships/image" Target="../media/image134.svg"/><Relationship Id="rId28" Type="http://schemas.openxmlformats.org/officeDocument/2006/relationships/image" Target="../media/image139.png"/><Relationship Id="rId10" Type="http://schemas.openxmlformats.org/officeDocument/2006/relationships/image" Target="../media/image121.png"/><Relationship Id="rId19" Type="http://schemas.openxmlformats.org/officeDocument/2006/relationships/image" Target="../media/image130.svg"/><Relationship Id="rId4" Type="http://schemas.openxmlformats.org/officeDocument/2006/relationships/image" Target="../media/image115.png"/><Relationship Id="rId9" Type="http://schemas.openxmlformats.org/officeDocument/2006/relationships/image" Target="../media/image120.svg"/><Relationship Id="rId14" Type="http://schemas.openxmlformats.org/officeDocument/2006/relationships/image" Target="../media/image125.png"/><Relationship Id="rId22" Type="http://schemas.openxmlformats.org/officeDocument/2006/relationships/image" Target="../media/image133.png"/><Relationship Id="rId27" Type="http://schemas.openxmlformats.org/officeDocument/2006/relationships/image" Target="../media/image138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image" Target="../media/image156.svg"/><Relationship Id="rId26" Type="http://schemas.openxmlformats.org/officeDocument/2006/relationships/image" Target="../media/image164.svg"/><Relationship Id="rId39" Type="http://schemas.openxmlformats.org/officeDocument/2006/relationships/image" Target="../media/image177.png"/><Relationship Id="rId21" Type="http://schemas.openxmlformats.org/officeDocument/2006/relationships/image" Target="../media/image159.png"/><Relationship Id="rId34" Type="http://schemas.openxmlformats.org/officeDocument/2006/relationships/image" Target="../media/image172.svg"/><Relationship Id="rId42" Type="http://schemas.openxmlformats.org/officeDocument/2006/relationships/image" Target="../media/image180.svg"/><Relationship Id="rId47" Type="http://schemas.openxmlformats.org/officeDocument/2006/relationships/image" Target="../media/image185.png"/><Relationship Id="rId7" Type="http://schemas.openxmlformats.org/officeDocument/2006/relationships/image" Target="../media/image14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4.svg"/><Relationship Id="rId29" Type="http://schemas.openxmlformats.org/officeDocument/2006/relationships/image" Target="../media/image1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4.svg"/><Relationship Id="rId11" Type="http://schemas.openxmlformats.org/officeDocument/2006/relationships/image" Target="../media/image149.png"/><Relationship Id="rId24" Type="http://schemas.openxmlformats.org/officeDocument/2006/relationships/image" Target="../media/image162.svg"/><Relationship Id="rId32" Type="http://schemas.openxmlformats.org/officeDocument/2006/relationships/image" Target="../media/image170.svg"/><Relationship Id="rId37" Type="http://schemas.openxmlformats.org/officeDocument/2006/relationships/image" Target="../media/image175.png"/><Relationship Id="rId40" Type="http://schemas.openxmlformats.org/officeDocument/2006/relationships/image" Target="../media/image178.svg"/><Relationship Id="rId45" Type="http://schemas.openxmlformats.org/officeDocument/2006/relationships/image" Target="../media/image183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6.svg"/><Relationship Id="rId36" Type="http://schemas.openxmlformats.org/officeDocument/2006/relationships/image" Target="../media/image174.svg"/><Relationship Id="rId10" Type="http://schemas.openxmlformats.org/officeDocument/2006/relationships/image" Target="../media/image148.svg"/><Relationship Id="rId19" Type="http://schemas.openxmlformats.org/officeDocument/2006/relationships/image" Target="../media/image157.png"/><Relationship Id="rId31" Type="http://schemas.openxmlformats.org/officeDocument/2006/relationships/image" Target="../media/image169.png"/><Relationship Id="rId44" Type="http://schemas.openxmlformats.org/officeDocument/2006/relationships/image" Target="../media/image182.svg"/><Relationship Id="rId4" Type="http://schemas.openxmlformats.org/officeDocument/2006/relationships/image" Target="../media/image142.svg"/><Relationship Id="rId9" Type="http://schemas.openxmlformats.org/officeDocument/2006/relationships/image" Target="../media/image147.png"/><Relationship Id="rId14" Type="http://schemas.openxmlformats.org/officeDocument/2006/relationships/image" Target="../media/image152.svg"/><Relationship Id="rId22" Type="http://schemas.openxmlformats.org/officeDocument/2006/relationships/image" Target="../media/image160.svg"/><Relationship Id="rId27" Type="http://schemas.openxmlformats.org/officeDocument/2006/relationships/image" Target="../media/image165.png"/><Relationship Id="rId30" Type="http://schemas.openxmlformats.org/officeDocument/2006/relationships/image" Target="../media/image168.svg"/><Relationship Id="rId35" Type="http://schemas.openxmlformats.org/officeDocument/2006/relationships/image" Target="../media/image173.png"/><Relationship Id="rId43" Type="http://schemas.openxmlformats.org/officeDocument/2006/relationships/image" Target="../media/image181.png"/><Relationship Id="rId48" Type="http://schemas.openxmlformats.org/officeDocument/2006/relationships/image" Target="../media/image186.svg"/><Relationship Id="rId8" Type="http://schemas.openxmlformats.org/officeDocument/2006/relationships/image" Target="../media/image146.svg"/><Relationship Id="rId3" Type="http://schemas.openxmlformats.org/officeDocument/2006/relationships/image" Target="../media/image141.png"/><Relationship Id="rId12" Type="http://schemas.openxmlformats.org/officeDocument/2006/relationships/image" Target="../media/image150.sv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33" Type="http://schemas.openxmlformats.org/officeDocument/2006/relationships/image" Target="../media/image171.png"/><Relationship Id="rId38" Type="http://schemas.openxmlformats.org/officeDocument/2006/relationships/image" Target="../media/image176.svg"/><Relationship Id="rId46" Type="http://schemas.openxmlformats.org/officeDocument/2006/relationships/image" Target="../media/image184.svg"/><Relationship Id="rId20" Type="http://schemas.openxmlformats.org/officeDocument/2006/relationships/image" Target="../media/image158.svg"/><Relationship Id="rId41" Type="http://schemas.openxmlformats.org/officeDocument/2006/relationships/image" Target="../media/image179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7.png"/><Relationship Id="rId21" Type="http://schemas.openxmlformats.org/officeDocument/2006/relationships/image" Target="../media/image202.svg"/><Relationship Id="rId42" Type="http://schemas.openxmlformats.org/officeDocument/2006/relationships/image" Target="../media/image223.png"/><Relationship Id="rId47" Type="http://schemas.openxmlformats.org/officeDocument/2006/relationships/image" Target="../media/image228.svg"/><Relationship Id="rId63" Type="http://schemas.openxmlformats.org/officeDocument/2006/relationships/image" Target="../media/image244.svg"/><Relationship Id="rId68" Type="http://schemas.openxmlformats.org/officeDocument/2006/relationships/image" Target="../media/image249.png"/><Relationship Id="rId84" Type="http://schemas.openxmlformats.org/officeDocument/2006/relationships/image" Target="../media/image265.png"/><Relationship Id="rId16" Type="http://schemas.openxmlformats.org/officeDocument/2006/relationships/image" Target="../media/image197.png"/><Relationship Id="rId11" Type="http://schemas.openxmlformats.org/officeDocument/2006/relationships/image" Target="../media/image192.svg"/><Relationship Id="rId32" Type="http://schemas.openxmlformats.org/officeDocument/2006/relationships/image" Target="../media/image213.png"/><Relationship Id="rId37" Type="http://schemas.openxmlformats.org/officeDocument/2006/relationships/image" Target="../media/image218.svg"/><Relationship Id="rId53" Type="http://schemas.openxmlformats.org/officeDocument/2006/relationships/image" Target="../media/image234.svg"/><Relationship Id="rId58" Type="http://schemas.openxmlformats.org/officeDocument/2006/relationships/image" Target="../media/image239.png"/><Relationship Id="rId74" Type="http://schemas.openxmlformats.org/officeDocument/2006/relationships/image" Target="../media/image255.png"/><Relationship Id="rId79" Type="http://schemas.openxmlformats.org/officeDocument/2006/relationships/image" Target="../media/image260.svg"/><Relationship Id="rId5" Type="http://schemas.openxmlformats.org/officeDocument/2006/relationships/image" Target="../media/image188.svg"/><Relationship Id="rId19" Type="http://schemas.openxmlformats.org/officeDocument/2006/relationships/image" Target="../media/image200.svg"/><Relationship Id="rId14" Type="http://schemas.openxmlformats.org/officeDocument/2006/relationships/image" Target="../media/image195.png"/><Relationship Id="rId22" Type="http://schemas.openxmlformats.org/officeDocument/2006/relationships/image" Target="../media/image203.png"/><Relationship Id="rId27" Type="http://schemas.openxmlformats.org/officeDocument/2006/relationships/image" Target="../media/image208.svg"/><Relationship Id="rId30" Type="http://schemas.openxmlformats.org/officeDocument/2006/relationships/image" Target="../media/image211.png"/><Relationship Id="rId35" Type="http://schemas.openxmlformats.org/officeDocument/2006/relationships/image" Target="../media/image216.svg"/><Relationship Id="rId43" Type="http://schemas.openxmlformats.org/officeDocument/2006/relationships/image" Target="../media/image224.svg"/><Relationship Id="rId48" Type="http://schemas.openxmlformats.org/officeDocument/2006/relationships/image" Target="../media/image229.png"/><Relationship Id="rId56" Type="http://schemas.openxmlformats.org/officeDocument/2006/relationships/image" Target="../media/image237.png"/><Relationship Id="rId64" Type="http://schemas.openxmlformats.org/officeDocument/2006/relationships/image" Target="../media/image245.png"/><Relationship Id="rId69" Type="http://schemas.openxmlformats.org/officeDocument/2006/relationships/image" Target="../media/image250.svg"/><Relationship Id="rId77" Type="http://schemas.openxmlformats.org/officeDocument/2006/relationships/image" Target="../media/image258.svg"/><Relationship Id="rId8" Type="http://schemas.openxmlformats.org/officeDocument/2006/relationships/image" Target="../media/image27.png"/><Relationship Id="rId51" Type="http://schemas.openxmlformats.org/officeDocument/2006/relationships/image" Target="../media/image232.svg"/><Relationship Id="rId72" Type="http://schemas.openxmlformats.org/officeDocument/2006/relationships/image" Target="../media/image253.png"/><Relationship Id="rId80" Type="http://schemas.openxmlformats.org/officeDocument/2006/relationships/image" Target="../media/image261.png"/><Relationship Id="rId85" Type="http://schemas.openxmlformats.org/officeDocument/2006/relationships/image" Target="../media/image266.svg"/><Relationship Id="rId3" Type="http://schemas.openxmlformats.org/officeDocument/2006/relationships/image" Target="../media/image42.svg"/><Relationship Id="rId12" Type="http://schemas.openxmlformats.org/officeDocument/2006/relationships/image" Target="../media/image193.png"/><Relationship Id="rId17" Type="http://schemas.openxmlformats.org/officeDocument/2006/relationships/image" Target="../media/image198.svg"/><Relationship Id="rId25" Type="http://schemas.openxmlformats.org/officeDocument/2006/relationships/image" Target="../media/image206.svg"/><Relationship Id="rId33" Type="http://schemas.openxmlformats.org/officeDocument/2006/relationships/image" Target="../media/image214.svg"/><Relationship Id="rId38" Type="http://schemas.openxmlformats.org/officeDocument/2006/relationships/image" Target="../media/image219.png"/><Relationship Id="rId46" Type="http://schemas.openxmlformats.org/officeDocument/2006/relationships/image" Target="../media/image227.png"/><Relationship Id="rId59" Type="http://schemas.openxmlformats.org/officeDocument/2006/relationships/image" Target="../media/image240.svg"/><Relationship Id="rId67" Type="http://schemas.openxmlformats.org/officeDocument/2006/relationships/image" Target="../media/image248.svg"/><Relationship Id="rId20" Type="http://schemas.openxmlformats.org/officeDocument/2006/relationships/image" Target="../media/image201.png"/><Relationship Id="rId41" Type="http://schemas.openxmlformats.org/officeDocument/2006/relationships/image" Target="../media/image222.svg"/><Relationship Id="rId54" Type="http://schemas.openxmlformats.org/officeDocument/2006/relationships/image" Target="../media/image235.png"/><Relationship Id="rId62" Type="http://schemas.openxmlformats.org/officeDocument/2006/relationships/image" Target="../media/image243.png"/><Relationship Id="rId70" Type="http://schemas.openxmlformats.org/officeDocument/2006/relationships/image" Target="../media/image251.png"/><Relationship Id="rId75" Type="http://schemas.openxmlformats.org/officeDocument/2006/relationships/image" Target="../media/image256.svg"/><Relationship Id="rId83" Type="http://schemas.openxmlformats.org/officeDocument/2006/relationships/image" Target="../media/image264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9.png"/><Relationship Id="rId15" Type="http://schemas.openxmlformats.org/officeDocument/2006/relationships/image" Target="../media/image196.svg"/><Relationship Id="rId23" Type="http://schemas.openxmlformats.org/officeDocument/2006/relationships/image" Target="../media/image204.svg"/><Relationship Id="rId28" Type="http://schemas.openxmlformats.org/officeDocument/2006/relationships/image" Target="../media/image209.png"/><Relationship Id="rId36" Type="http://schemas.openxmlformats.org/officeDocument/2006/relationships/image" Target="../media/image217.png"/><Relationship Id="rId49" Type="http://schemas.openxmlformats.org/officeDocument/2006/relationships/image" Target="../media/image230.svg"/><Relationship Id="rId57" Type="http://schemas.openxmlformats.org/officeDocument/2006/relationships/image" Target="../media/image238.svg"/><Relationship Id="rId10" Type="http://schemas.openxmlformats.org/officeDocument/2006/relationships/image" Target="../media/image191.png"/><Relationship Id="rId31" Type="http://schemas.openxmlformats.org/officeDocument/2006/relationships/image" Target="../media/image212.svg"/><Relationship Id="rId44" Type="http://schemas.openxmlformats.org/officeDocument/2006/relationships/image" Target="../media/image225.png"/><Relationship Id="rId52" Type="http://schemas.openxmlformats.org/officeDocument/2006/relationships/image" Target="../media/image233.png"/><Relationship Id="rId60" Type="http://schemas.openxmlformats.org/officeDocument/2006/relationships/image" Target="../media/image241.png"/><Relationship Id="rId65" Type="http://schemas.openxmlformats.org/officeDocument/2006/relationships/image" Target="../media/image246.svg"/><Relationship Id="rId73" Type="http://schemas.openxmlformats.org/officeDocument/2006/relationships/image" Target="../media/image254.svg"/><Relationship Id="rId78" Type="http://schemas.openxmlformats.org/officeDocument/2006/relationships/image" Target="../media/image259.png"/><Relationship Id="rId81" Type="http://schemas.openxmlformats.org/officeDocument/2006/relationships/image" Target="../media/image262.svg"/><Relationship Id="rId86" Type="http://schemas.openxmlformats.org/officeDocument/2006/relationships/image" Target="../media/image267.png"/><Relationship Id="rId4" Type="http://schemas.openxmlformats.org/officeDocument/2006/relationships/image" Target="../media/image187.png"/><Relationship Id="rId9" Type="http://schemas.openxmlformats.org/officeDocument/2006/relationships/image" Target="../media/image28.svg"/><Relationship Id="rId13" Type="http://schemas.openxmlformats.org/officeDocument/2006/relationships/image" Target="../media/image194.svg"/><Relationship Id="rId18" Type="http://schemas.openxmlformats.org/officeDocument/2006/relationships/image" Target="../media/image199.png"/><Relationship Id="rId39" Type="http://schemas.openxmlformats.org/officeDocument/2006/relationships/image" Target="../media/image220.svg"/><Relationship Id="rId34" Type="http://schemas.openxmlformats.org/officeDocument/2006/relationships/image" Target="../media/image215.png"/><Relationship Id="rId50" Type="http://schemas.openxmlformats.org/officeDocument/2006/relationships/image" Target="../media/image231.png"/><Relationship Id="rId55" Type="http://schemas.openxmlformats.org/officeDocument/2006/relationships/image" Target="../media/image236.svg"/><Relationship Id="rId76" Type="http://schemas.openxmlformats.org/officeDocument/2006/relationships/image" Target="../media/image257.png"/><Relationship Id="rId7" Type="http://schemas.openxmlformats.org/officeDocument/2006/relationships/image" Target="../media/image190.svg"/><Relationship Id="rId71" Type="http://schemas.openxmlformats.org/officeDocument/2006/relationships/image" Target="../media/image252.svg"/><Relationship Id="rId2" Type="http://schemas.openxmlformats.org/officeDocument/2006/relationships/image" Target="../media/image41.png"/><Relationship Id="rId29" Type="http://schemas.openxmlformats.org/officeDocument/2006/relationships/image" Target="../media/image210.svg"/><Relationship Id="rId24" Type="http://schemas.openxmlformats.org/officeDocument/2006/relationships/image" Target="../media/image205.png"/><Relationship Id="rId40" Type="http://schemas.openxmlformats.org/officeDocument/2006/relationships/image" Target="../media/image221.png"/><Relationship Id="rId45" Type="http://schemas.openxmlformats.org/officeDocument/2006/relationships/image" Target="../media/image226.svg"/><Relationship Id="rId66" Type="http://schemas.openxmlformats.org/officeDocument/2006/relationships/image" Target="../media/image247.png"/><Relationship Id="rId87" Type="http://schemas.openxmlformats.org/officeDocument/2006/relationships/image" Target="../media/image268.svg"/><Relationship Id="rId61" Type="http://schemas.openxmlformats.org/officeDocument/2006/relationships/image" Target="../media/image242.svg"/><Relationship Id="rId82" Type="http://schemas.openxmlformats.org/officeDocument/2006/relationships/image" Target="../media/image263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0.svg"/><Relationship Id="rId21" Type="http://schemas.openxmlformats.org/officeDocument/2006/relationships/image" Target="../media/image285.png"/><Relationship Id="rId42" Type="http://schemas.openxmlformats.org/officeDocument/2006/relationships/image" Target="../media/image306.svg"/><Relationship Id="rId47" Type="http://schemas.openxmlformats.org/officeDocument/2006/relationships/image" Target="../media/image311.png"/><Relationship Id="rId63" Type="http://schemas.openxmlformats.org/officeDocument/2006/relationships/image" Target="../media/image327.png"/><Relationship Id="rId68" Type="http://schemas.openxmlformats.org/officeDocument/2006/relationships/image" Target="../media/image332.svg"/><Relationship Id="rId84" Type="http://schemas.openxmlformats.org/officeDocument/2006/relationships/image" Target="../media/image348.svg"/><Relationship Id="rId16" Type="http://schemas.openxmlformats.org/officeDocument/2006/relationships/image" Target="../media/image280.svg"/><Relationship Id="rId11" Type="http://schemas.openxmlformats.org/officeDocument/2006/relationships/image" Target="../media/image275.png"/><Relationship Id="rId32" Type="http://schemas.openxmlformats.org/officeDocument/2006/relationships/image" Target="../media/image296.svg"/><Relationship Id="rId37" Type="http://schemas.openxmlformats.org/officeDocument/2006/relationships/image" Target="../media/image301.png"/><Relationship Id="rId53" Type="http://schemas.openxmlformats.org/officeDocument/2006/relationships/image" Target="../media/image317.png"/><Relationship Id="rId58" Type="http://schemas.openxmlformats.org/officeDocument/2006/relationships/image" Target="../media/image322.svg"/><Relationship Id="rId74" Type="http://schemas.openxmlformats.org/officeDocument/2006/relationships/image" Target="../media/image338.svg"/><Relationship Id="rId79" Type="http://schemas.openxmlformats.org/officeDocument/2006/relationships/image" Target="../media/image343.png"/><Relationship Id="rId5" Type="http://schemas.openxmlformats.org/officeDocument/2006/relationships/image" Target="../media/image271.png"/><Relationship Id="rId19" Type="http://schemas.openxmlformats.org/officeDocument/2006/relationships/image" Target="../media/image283.png"/><Relationship Id="rId14" Type="http://schemas.openxmlformats.org/officeDocument/2006/relationships/image" Target="../media/image278.svg"/><Relationship Id="rId22" Type="http://schemas.openxmlformats.org/officeDocument/2006/relationships/image" Target="../media/image286.svg"/><Relationship Id="rId27" Type="http://schemas.openxmlformats.org/officeDocument/2006/relationships/image" Target="../media/image291.png"/><Relationship Id="rId30" Type="http://schemas.openxmlformats.org/officeDocument/2006/relationships/image" Target="../media/image294.svg"/><Relationship Id="rId35" Type="http://schemas.openxmlformats.org/officeDocument/2006/relationships/image" Target="../media/image299.png"/><Relationship Id="rId43" Type="http://schemas.openxmlformats.org/officeDocument/2006/relationships/image" Target="../media/image307.png"/><Relationship Id="rId48" Type="http://schemas.openxmlformats.org/officeDocument/2006/relationships/image" Target="../media/image312.svg"/><Relationship Id="rId56" Type="http://schemas.openxmlformats.org/officeDocument/2006/relationships/image" Target="../media/image320.svg"/><Relationship Id="rId64" Type="http://schemas.openxmlformats.org/officeDocument/2006/relationships/image" Target="../media/image328.svg"/><Relationship Id="rId69" Type="http://schemas.openxmlformats.org/officeDocument/2006/relationships/image" Target="../media/image333.png"/><Relationship Id="rId77" Type="http://schemas.openxmlformats.org/officeDocument/2006/relationships/image" Target="../media/image341.png"/><Relationship Id="rId8" Type="http://schemas.openxmlformats.org/officeDocument/2006/relationships/image" Target="../media/image24.svg"/><Relationship Id="rId51" Type="http://schemas.openxmlformats.org/officeDocument/2006/relationships/image" Target="../media/image315.png"/><Relationship Id="rId72" Type="http://schemas.openxmlformats.org/officeDocument/2006/relationships/image" Target="../media/image336.svg"/><Relationship Id="rId80" Type="http://schemas.openxmlformats.org/officeDocument/2006/relationships/image" Target="../media/image344.svg"/><Relationship Id="rId85" Type="http://schemas.openxmlformats.org/officeDocument/2006/relationships/image" Target="../media/image349.png"/><Relationship Id="rId3" Type="http://schemas.openxmlformats.org/officeDocument/2006/relationships/image" Target="../media/image269.png"/><Relationship Id="rId12" Type="http://schemas.openxmlformats.org/officeDocument/2006/relationships/image" Target="../media/image276.svg"/><Relationship Id="rId17" Type="http://schemas.openxmlformats.org/officeDocument/2006/relationships/image" Target="../media/image281.png"/><Relationship Id="rId25" Type="http://schemas.openxmlformats.org/officeDocument/2006/relationships/image" Target="../media/image289.png"/><Relationship Id="rId33" Type="http://schemas.openxmlformats.org/officeDocument/2006/relationships/image" Target="../media/image297.png"/><Relationship Id="rId38" Type="http://schemas.openxmlformats.org/officeDocument/2006/relationships/image" Target="../media/image302.svg"/><Relationship Id="rId46" Type="http://schemas.openxmlformats.org/officeDocument/2006/relationships/image" Target="../media/image310.svg"/><Relationship Id="rId59" Type="http://schemas.openxmlformats.org/officeDocument/2006/relationships/image" Target="../media/image323.png"/><Relationship Id="rId67" Type="http://schemas.openxmlformats.org/officeDocument/2006/relationships/image" Target="../media/image331.png"/><Relationship Id="rId20" Type="http://schemas.openxmlformats.org/officeDocument/2006/relationships/image" Target="../media/image284.svg"/><Relationship Id="rId41" Type="http://schemas.openxmlformats.org/officeDocument/2006/relationships/image" Target="../media/image305.png"/><Relationship Id="rId54" Type="http://schemas.openxmlformats.org/officeDocument/2006/relationships/image" Target="../media/image318.svg"/><Relationship Id="rId62" Type="http://schemas.openxmlformats.org/officeDocument/2006/relationships/image" Target="../media/image326.svg"/><Relationship Id="rId70" Type="http://schemas.openxmlformats.org/officeDocument/2006/relationships/image" Target="../media/image334.svg"/><Relationship Id="rId75" Type="http://schemas.openxmlformats.org/officeDocument/2006/relationships/image" Target="../media/image339.png"/><Relationship Id="rId83" Type="http://schemas.openxmlformats.org/officeDocument/2006/relationships/image" Target="../media/image347.png"/><Relationship Id="rId88" Type="http://schemas.openxmlformats.org/officeDocument/2006/relationships/image" Target="../media/image352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2.svg"/><Relationship Id="rId15" Type="http://schemas.openxmlformats.org/officeDocument/2006/relationships/image" Target="../media/image279.png"/><Relationship Id="rId23" Type="http://schemas.openxmlformats.org/officeDocument/2006/relationships/image" Target="../media/image287.png"/><Relationship Id="rId28" Type="http://schemas.openxmlformats.org/officeDocument/2006/relationships/image" Target="../media/image292.svg"/><Relationship Id="rId36" Type="http://schemas.openxmlformats.org/officeDocument/2006/relationships/image" Target="../media/image300.svg"/><Relationship Id="rId49" Type="http://schemas.openxmlformats.org/officeDocument/2006/relationships/image" Target="../media/image313.png"/><Relationship Id="rId57" Type="http://schemas.openxmlformats.org/officeDocument/2006/relationships/image" Target="../media/image321.png"/><Relationship Id="rId10" Type="http://schemas.openxmlformats.org/officeDocument/2006/relationships/image" Target="../media/image274.svg"/><Relationship Id="rId31" Type="http://schemas.openxmlformats.org/officeDocument/2006/relationships/image" Target="../media/image295.png"/><Relationship Id="rId44" Type="http://schemas.openxmlformats.org/officeDocument/2006/relationships/image" Target="../media/image308.svg"/><Relationship Id="rId52" Type="http://schemas.openxmlformats.org/officeDocument/2006/relationships/image" Target="../media/image316.svg"/><Relationship Id="rId60" Type="http://schemas.openxmlformats.org/officeDocument/2006/relationships/image" Target="../media/image324.svg"/><Relationship Id="rId65" Type="http://schemas.openxmlformats.org/officeDocument/2006/relationships/image" Target="../media/image329.png"/><Relationship Id="rId73" Type="http://schemas.openxmlformats.org/officeDocument/2006/relationships/image" Target="../media/image337.png"/><Relationship Id="rId78" Type="http://schemas.openxmlformats.org/officeDocument/2006/relationships/image" Target="../media/image342.svg"/><Relationship Id="rId81" Type="http://schemas.openxmlformats.org/officeDocument/2006/relationships/image" Target="../media/image345.png"/><Relationship Id="rId86" Type="http://schemas.openxmlformats.org/officeDocument/2006/relationships/image" Target="../media/image350.svg"/><Relationship Id="rId4" Type="http://schemas.openxmlformats.org/officeDocument/2006/relationships/image" Target="../media/image270.svg"/><Relationship Id="rId9" Type="http://schemas.openxmlformats.org/officeDocument/2006/relationships/image" Target="../media/image273.png"/><Relationship Id="rId13" Type="http://schemas.openxmlformats.org/officeDocument/2006/relationships/image" Target="../media/image277.png"/><Relationship Id="rId18" Type="http://schemas.openxmlformats.org/officeDocument/2006/relationships/image" Target="../media/image282.svg"/><Relationship Id="rId39" Type="http://schemas.openxmlformats.org/officeDocument/2006/relationships/image" Target="../media/image303.png"/><Relationship Id="rId34" Type="http://schemas.openxmlformats.org/officeDocument/2006/relationships/image" Target="../media/image298.svg"/><Relationship Id="rId50" Type="http://schemas.openxmlformats.org/officeDocument/2006/relationships/image" Target="../media/image314.svg"/><Relationship Id="rId55" Type="http://schemas.openxmlformats.org/officeDocument/2006/relationships/image" Target="../media/image319.png"/><Relationship Id="rId76" Type="http://schemas.openxmlformats.org/officeDocument/2006/relationships/image" Target="../media/image340.svg"/><Relationship Id="rId7" Type="http://schemas.openxmlformats.org/officeDocument/2006/relationships/image" Target="../media/image23.png"/><Relationship Id="rId71" Type="http://schemas.openxmlformats.org/officeDocument/2006/relationships/image" Target="../media/image335.png"/><Relationship Id="rId2" Type="http://schemas.openxmlformats.org/officeDocument/2006/relationships/notesSlide" Target="../notesSlides/notesSlide7.xml"/><Relationship Id="rId29" Type="http://schemas.openxmlformats.org/officeDocument/2006/relationships/image" Target="../media/image293.png"/><Relationship Id="rId24" Type="http://schemas.openxmlformats.org/officeDocument/2006/relationships/image" Target="../media/image288.svg"/><Relationship Id="rId40" Type="http://schemas.openxmlformats.org/officeDocument/2006/relationships/image" Target="../media/image304.svg"/><Relationship Id="rId45" Type="http://schemas.openxmlformats.org/officeDocument/2006/relationships/image" Target="../media/image309.png"/><Relationship Id="rId66" Type="http://schemas.openxmlformats.org/officeDocument/2006/relationships/image" Target="../media/image330.svg"/><Relationship Id="rId87" Type="http://schemas.openxmlformats.org/officeDocument/2006/relationships/image" Target="../media/image351.png"/><Relationship Id="rId61" Type="http://schemas.openxmlformats.org/officeDocument/2006/relationships/image" Target="../media/image325.png"/><Relationship Id="rId82" Type="http://schemas.openxmlformats.org/officeDocument/2006/relationships/image" Target="../media/image346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png"/><Relationship Id="rId13" Type="http://schemas.openxmlformats.org/officeDocument/2006/relationships/image" Target="../media/image364.svg"/><Relationship Id="rId18" Type="http://schemas.openxmlformats.org/officeDocument/2006/relationships/image" Target="../media/image369.png"/><Relationship Id="rId3" Type="http://schemas.openxmlformats.org/officeDocument/2006/relationships/image" Target="../media/image354.svg"/><Relationship Id="rId21" Type="http://schemas.openxmlformats.org/officeDocument/2006/relationships/image" Target="../media/image372.svg"/><Relationship Id="rId7" Type="http://schemas.openxmlformats.org/officeDocument/2006/relationships/image" Target="../media/image358.svg"/><Relationship Id="rId12" Type="http://schemas.openxmlformats.org/officeDocument/2006/relationships/image" Target="../media/image363.png"/><Relationship Id="rId17" Type="http://schemas.openxmlformats.org/officeDocument/2006/relationships/image" Target="../media/image368.svg"/><Relationship Id="rId2" Type="http://schemas.openxmlformats.org/officeDocument/2006/relationships/image" Target="../media/image353.png"/><Relationship Id="rId16" Type="http://schemas.openxmlformats.org/officeDocument/2006/relationships/image" Target="../media/image367.png"/><Relationship Id="rId20" Type="http://schemas.openxmlformats.org/officeDocument/2006/relationships/image" Target="../media/image3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7.png"/><Relationship Id="rId11" Type="http://schemas.openxmlformats.org/officeDocument/2006/relationships/image" Target="../media/image362.svg"/><Relationship Id="rId5" Type="http://schemas.openxmlformats.org/officeDocument/2006/relationships/image" Target="../media/image356.svg"/><Relationship Id="rId15" Type="http://schemas.openxmlformats.org/officeDocument/2006/relationships/image" Target="../media/image366.svg"/><Relationship Id="rId10" Type="http://schemas.openxmlformats.org/officeDocument/2006/relationships/image" Target="../media/image361.png"/><Relationship Id="rId19" Type="http://schemas.openxmlformats.org/officeDocument/2006/relationships/image" Target="../media/image370.svg"/><Relationship Id="rId4" Type="http://schemas.openxmlformats.org/officeDocument/2006/relationships/image" Target="../media/image355.png"/><Relationship Id="rId9" Type="http://schemas.openxmlformats.org/officeDocument/2006/relationships/image" Target="../media/image360.svg"/><Relationship Id="rId14" Type="http://schemas.openxmlformats.org/officeDocument/2006/relationships/image" Target="../media/image365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4.svg"/><Relationship Id="rId18" Type="http://schemas.openxmlformats.org/officeDocument/2006/relationships/image" Target="../media/image389.png"/><Relationship Id="rId26" Type="http://schemas.openxmlformats.org/officeDocument/2006/relationships/image" Target="../media/image397.png"/><Relationship Id="rId39" Type="http://schemas.openxmlformats.org/officeDocument/2006/relationships/image" Target="../media/image410.svg"/><Relationship Id="rId21" Type="http://schemas.openxmlformats.org/officeDocument/2006/relationships/image" Target="../media/image392.svg"/><Relationship Id="rId34" Type="http://schemas.openxmlformats.org/officeDocument/2006/relationships/image" Target="../media/image405.png"/><Relationship Id="rId42" Type="http://schemas.openxmlformats.org/officeDocument/2006/relationships/image" Target="../media/image412.png"/><Relationship Id="rId47" Type="http://schemas.openxmlformats.org/officeDocument/2006/relationships/image" Target="../media/image417.svg"/><Relationship Id="rId50" Type="http://schemas.openxmlformats.org/officeDocument/2006/relationships/image" Target="../media/image420.png"/><Relationship Id="rId55" Type="http://schemas.openxmlformats.org/officeDocument/2006/relationships/image" Target="../media/image425.svg"/><Relationship Id="rId7" Type="http://schemas.openxmlformats.org/officeDocument/2006/relationships/image" Target="../media/image378.svg"/><Relationship Id="rId2" Type="http://schemas.openxmlformats.org/officeDocument/2006/relationships/image" Target="../media/image373.png"/><Relationship Id="rId16" Type="http://schemas.openxmlformats.org/officeDocument/2006/relationships/image" Target="../media/image387.png"/><Relationship Id="rId29" Type="http://schemas.openxmlformats.org/officeDocument/2006/relationships/image" Target="../media/image400.svg"/><Relationship Id="rId11" Type="http://schemas.openxmlformats.org/officeDocument/2006/relationships/image" Target="../media/image382.svg"/><Relationship Id="rId24" Type="http://schemas.openxmlformats.org/officeDocument/2006/relationships/image" Target="../media/image395.png"/><Relationship Id="rId32" Type="http://schemas.openxmlformats.org/officeDocument/2006/relationships/image" Target="../media/image403.png"/><Relationship Id="rId37" Type="http://schemas.openxmlformats.org/officeDocument/2006/relationships/image" Target="../media/image408.svg"/><Relationship Id="rId40" Type="http://schemas.openxmlformats.org/officeDocument/2006/relationships/image" Target="../media/image29.png"/><Relationship Id="rId45" Type="http://schemas.openxmlformats.org/officeDocument/2006/relationships/image" Target="../media/image415.svg"/><Relationship Id="rId53" Type="http://schemas.openxmlformats.org/officeDocument/2006/relationships/image" Target="../media/image423.svg"/><Relationship Id="rId5" Type="http://schemas.openxmlformats.org/officeDocument/2006/relationships/image" Target="../media/image376.svg"/><Relationship Id="rId10" Type="http://schemas.openxmlformats.org/officeDocument/2006/relationships/image" Target="../media/image381.png"/><Relationship Id="rId19" Type="http://schemas.openxmlformats.org/officeDocument/2006/relationships/image" Target="../media/image390.svg"/><Relationship Id="rId31" Type="http://schemas.openxmlformats.org/officeDocument/2006/relationships/image" Target="../media/image402.svg"/><Relationship Id="rId44" Type="http://schemas.openxmlformats.org/officeDocument/2006/relationships/image" Target="../media/image414.png"/><Relationship Id="rId52" Type="http://schemas.openxmlformats.org/officeDocument/2006/relationships/image" Target="../media/image422.png"/><Relationship Id="rId4" Type="http://schemas.openxmlformats.org/officeDocument/2006/relationships/image" Target="../media/image375.png"/><Relationship Id="rId9" Type="http://schemas.openxmlformats.org/officeDocument/2006/relationships/image" Target="../media/image380.svg"/><Relationship Id="rId14" Type="http://schemas.openxmlformats.org/officeDocument/2006/relationships/image" Target="../media/image385.png"/><Relationship Id="rId22" Type="http://schemas.openxmlformats.org/officeDocument/2006/relationships/image" Target="../media/image393.png"/><Relationship Id="rId27" Type="http://schemas.openxmlformats.org/officeDocument/2006/relationships/image" Target="../media/image398.svg"/><Relationship Id="rId30" Type="http://schemas.openxmlformats.org/officeDocument/2006/relationships/image" Target="../media/image401.png"/><Relationship Id="rId35" Type="http://schemas.openxmlformats.org/officeDocument/2006/relationships/image" Target="../media/image406.svg"/><Relationship Id="rId43" Type="http://schemas.openxmlformats.org/officeDocument/2006/relationships/image" Target="../media/image413.svg"/><Relationship Id="rId48" Type="http://schemas.openxmlformats.org/officeDocument/2006/relationships/image" Target="../media/image418.png"/><Relationship Id="rId8" Type="http://schemas.openxmlformats.org/officeDocument/2006/relationships/image" Target="../media/image379.png"/><Relationship Id="rId51" Type="http://schemas.openxmlformats.org/officeDocument/2006/relationships/image" Target="../media/image421.svg"/><Relationship Id="rId3" Type="http://schemas.openxmlformats.org/officeDocument/2006/relationships/image" Target="../media/image374.svg"/><Relationship Id="rId12" Type="http://schemas.openxmlformats.org/officeDocument/2006/relationships/image" Target="../media/image383.png"/><Relationship Id="rId17" Type="http://schemas.openxmlformats.org/officeDocument/2006/relationships/image" Target="../media/image388.svg"/><Relationship Id="rId25" Type="http://schemas.openxmlformats.org/officeDocument/2006/relationships/image" Target="../media/image396.svg"/><Relationship Id="rId33" Type="http://schemas.openxmlformats.org/officeDocument/2006/relationships/image" Target="../media/image404.svg"/><Relationship Id="rId38" Type="http://schemas.openxmlformats.org/officeDocument/2006/relationships/image" Target="../media/image409.png"/><Relationship Id="rId46" Type="http://schemas.openxmlformats.org/officeDocument/2006/relationships/image" Target="../media/image416.png"/><Relationship Id="rId20" Type="http://schemas.openxmlformats.org/officeDocument/2006/relationships/image" Target="../media/image391.png"/><Relationship Id="rId41" Type="http://schemas.openxmlformats.org/officeDocument/2006/relationships/image" Target="../media/image411.svg"/><Relationship Id="rId54" Type="http://schemas.openxmlformats.org/officeDocument/2006/relationships/image" Target="../media/image4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7.png"/><Relationship Id="rId15" Type="http://schemas.openxmlformats.org/officeDocument/2006/relationships/image" Target="../media/image386.svg"/><Relationship Id="rId23" Type="http://schemas.openxmlformats.org/officeDocument/2006/relationships/image" Target="../media/image394.svg"/><Relationship Id="rId28" Type="http://schemas.openxmlformats.org/officeDocument/2006/relationships/image" Target="../media/image399.png"/><Relationship Id="rId36" Type="http://schemas.openxmlformats.org/officeDocument/2006/relationships/image" Target="../media/image407.png"/><Relationship Id="rId49" Type="http://schemas.openxmlformats.org/officeDocument/2006/relationships/image" Target="../media/image419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2.png"/><Relationship Id="rId13" Type="http://schemas.openxmlformats.org/officeDocument/2006/relationships/image" Target="../media/image437.svg"/><Relationship Id="rId3" Type="http://schemas.openxmlformats.org/officeDocument/2006/relationships/image" Target="../media/image427.svg"/><Relationship Id="rId7" Type="http://schemas.openxmlformats.org/officeDocument/2006/relationships/image" Target="../media/image431.svg"/><Relationship Id="rId12" Type="http://schemas.openxmlformats.org/officeDocument/2006/relationships/image" Target="../media/image436.png"/><Relationship Id="rId17" Type="http://schemas.openxmlformats.org/officeDocument/2006/relationships/image" Target="../media/image441.svg"/><Relationship Id="rId2" Type="http://schemas.openxmlformats.org/officeDocument/2006/relationships/image" Target="../media/image426.png"/><Relationship Id="rId16" Type="http://schemas.openxmlformats.org/officeDocument/2006/relationships/image" Target="../media/image4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0.png"/><Relationship Id="rId11" Type="http://schemas.openxmlformats.org/officeDocument/2006/relationships/image" Target="../media/image435.svg"/><Relationship Id="rId5" Type="http://schemas.openxmlformats.org/officeDocument/2006/relationships/image" Target="../media/image429.svg"/><Relationship Id="rId15" Type="http://schemas.openxmlformats.org/officeDocument/2006/relationships/image" Target="../media/image439.svg"/><Relationship Id="rId10" Type="http://schemas.openxmlformats.org/officeDocument/2006/relationships/image" Target="../media/image434.png"/><Relationship Id="rId4" Type="http://schemas.openxmlformats.org/officeDocument/2006/relationships/image" Target="../media/image428.png"/><Relationship Id="rId9" Type="http://schemas.openxmlformats.org/officeDocument/2006/relationships/image" Target="../media/image433.svg"/><Relationship Id="rId14" Type="http://schemas.openxmlformats.org/officeDocument/2006/relationships/image" Target="../media/image4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sign/language/iconography/ui-icons/library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3.ibm.com/w3publisher/it-architecture-visualization-techniques" TargetMode="External"/><Relationship Id="rId2" Type="http://schemas.openxmlformats.org/officeDocument/2006/relationships/hyperlink" Target="https://www.ibm.com/design/language/infographics/technical-diagrams/designhttps:/www.ibm.com/design/language/infographics/technical-diagrams/desig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bmaot.slack.com/archives/C020U573STD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6.png"/><Relationship Id="rId13" Type="http://schemas.openxmlformats.org/officeDocument/2006/relationships/image" Target="../media/image451.svg"/><Relationship Id="rId18" Type="http://schemas.openxmlformats.org/officeDocument/2006/relationships/image" Target="../media/image13.png"/><Relationship Id="rId26" Type="http://schemas.openxmlformats.org/officeDocument/2006/relationships/image" Target="../media/image461.png"/><Relationship Id="rId3" Type="http://schemas.openxmlformats.org/officeDocument/2006/relationships/image" Target="../media/image443.svg"/><Relationship Id="rId21" Type="http://schemas.openxmlformats.org/officeDocument/2006/relationships/image" Target="../media/image10.svg"/><Relationship Id="rId7" Type="http://schemas.openxmlformats.org/officeDocument/2006/relationships/image" Target="../media/image445.svg"/><Relationship Id="rId12" Type="http://schemas.openxmlformats.org/officeDocument/2006/relationships/image" Target="../media/image450.png"/><Relationship Id="rId17" Type="http://schemas.openxmlformats.org/officeDocument/2006/relationships/image" Target="../media/image455.svg"/><Relationship Id="rId25" Type="http://schemas.openxmlformats.org/officeDocument/2006/relationships/image" Target="../media/image460.svg"/><Relationship Id="rId2" Type="http://schemas.openxmlformats.org/officeDocument/2006/relationships/image" Target="../media/image442.png"/><Relationship Id="rId16" Type="http://schemas.openxmlformats.org/officeDocument/2006/relationships/image" Target="../media/image454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4.png"/><Relationship Id="rId11" Type="http://schemas.openxmlformats.org/officeDocument/2006/relationships/image" Target="../media/image449.svg"/><Relationship Id="rId24" Type="http://schemas.openxmlformats.org/officeDocument/2006/relationships/image" Target="../media/image459.png"/><Relationship Id="rId5" Type="http://schemas.openxmlformats.org/officeDocument/2006/relationships/image" Target="../media/image4.svg"/><Relationship Id="rId15" Type="http://schemas.openxmlformats.org/officeDocument/2006/relationships/image" Target="../media/image453.svg"/><Relationship Id="rId23" Type="http://schemas.openxmlformats.org/officeDocument/2006/relationships/image" Target="../media/image458.svg"/><Relationship Id="rId10" Type="http://schemas.openxmlformats.org/officeDocument/2006/relationships/image" Target="../media/image448.png"/><Relationship Id="rId19" Type="http://schemas.openxmlformats.org/officeDocument/2006/relationships/image" Target="../media/image456.svg"/><Relationship Id="rId4" Type="http://schemas.openxmlformats.org/officeDocument/2006/relationships/image" Target="../media/image3.png"/><Relationship Id="rId9" Type="http://schemas.openxmlformats.org/officeDocument/2006/relationships/image" Target="../media/image447.svg"/><Relationship Id="rId14" Type="http://schemas.openxmlformats.org/officeDocument/2006/relationships/image" Target="../media/image452.png"/><Relationship Id="rId22" Type="http://schemas.openxmlformats.org/officeDocument/2006/relationships/image" Target="../media/image457.png"/><Relationship Id="rId27" Type="http://schemas.openxmlformats.org/officeDocument/2006/relationships/image" Target="../media/image462.sv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0.svg"/><Relationship Id="rId18" Type="http://schemas.openxmlformats.org/officeDocument/2006/relationships/image" Target="../media/image473.png"/><Relationship Id="rId26" Type="http://schemas.openxmlformats.org/officeDocument/2006/relationships/image" Target="../media/image11.png"/><Relationship Id="rId3" Type="http://schemas.openxmlformats.org/officeDocument/2006/relationships/image" Target="../media/image464.svg"/><Relationship Id="rId21" Type="http://schemas.openxmlformats.org/officeDocument/2006/relationships/image" Target="../media/image476.svg"/><Relationship Id="rId34" Type="http://schemas.openxmlformats.org/officeDocument/2006/relationships/image" Target="../media/image487.png"/><Relationship Id="rId7" Type="http://schemas.openxmlformats.org/officeDocument/2006/relationships/image" Target="../media/image6.svg"/><Relationship Id="rId12" Type="http://schemas.openxmlformats.org/officeDocument/2006/relationships/image" Target="../media/image469.png"/><Relationship Id="rId17" Type="http://schemas.openxmlformats.org/officeDocument/2006/relationships/image" Target="../media/image472.svg"/><Relationship Id="rId25" Type="http://schemas.openxmlformats.org/officeDocument/2006/relationships/image" Target="../media/image480.svg"/><Relationship Id="rId33" Type="http://schemas.openxmlformats.org/officeDocument/2006/relationships/image" Target="../media/image486.svg"/><Relationship Id="rId2" Type="http://schemas.openxmlformats.org/officeDocument/2006/relationships/image" Target="../media/image463.png"/><Relationship Id="rId16" Type="http://schemas.openxmlformats.org/officeDocument/2006/relationships/image" Target="../media/image471.png"/><Relationship Id="rId20" Type="http://schemas.openxmlformats.org/officeDocument/2006/relationships/image" Target="../media/image475.png"/><Relationship Id="rId29" Type="http://schemas.openxmlformats.org/officeDocument/2006/relationships/image" Target="../media/image482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468.svg"/><Relationship Id="rId24" Type="http://schemas.openxmlformats.org/officeDocument/2006/relationships/image" Target="../media/image479.png"/><Relationship Id="rId32" Type="http://schemas.openxmlformats.org/officeDocument/2006/relationships/image" Target="../media/image485.png"/><Relationship Id="rId5" Type="http://schemas.openxmlformats.org/officeDocument/2006/relationships/image" Target="../media/image8.svg"/><Relationship Id="rId15" Type="http://schemas.openxmlformats.org/officeDocument/2006/relationships/image" Target="../media/image16.svg"/><Relationship Id="rId23" Type="http://schemas.openxmlformats.org/officeDocument/2006/relationships/image" Target="../media/image478.svg"/><Relationship Id="rId28" Type="http://schemas.openxmlformats.org/officeDocument/2006/relationships/image" Target="../media/image481.png"/><Relationship Id="rId10" Type="http://schemas.openxmlformats.org/officeDocument/2006/relationships/image" Target="../media/image467.png"/><Relationship Id="rId19" Type="http://schemas.openxmlformats.org/officeDocument/2006/relationships/image" Target="../media/image474.svg"/><Relationship Id="rId31" Type="http://schemas.openxmlformats.org/officeDocument/2006/relationships/image" Target="../media/image484.svg"/><Relationship Id="rId4" Type="http://schemas.openxmlformats.org/officeDocument/2006/relationships/image" Target="../media/image7.png"/><Relationship Id="rId9" Type="http://schemas.openxmlformats.org/officeDocument/2006/relationships/image" Target="../media/image466.svg"/><Relationship Id="rId14" Type="http://schemas.openxmlformats.org/officeDocument/2006/relationships/image" Target="../media/image15.png"/><Relationship Id="rId22" Type="http://schemas.openxmlformats.org/officeDocument/2006/relationships/image" Target="../media/image477.png"/><Relationship Id="rId27" Type="http://schemas.openxmlformats.org/officeDocument/2006/relationships/image" Target="../media/image12.svg"/><Relationship Id="rId30" Type="http://schemas.openxmlformats.org/officeDocument/2006/relationships/image" Target="../media/image483.png"/><Relationship Id="rId35" Type="http://schemas.openxmlformats.org/officeDocument/2006/relationships/image" Target="../media/image488.svg"/><Relationship Id="rId8" Type="http://schemas.openxmlformats.org/officeDocument/2006/relationships/image" Target="../media/image46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esign/language/color#the-palet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svg"/><Relationship Id="rId42" Type="http://schemas.openxmlformats.org/officeDocument/2006/relationships/image" Target="../media/image42.sv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sv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32" Type="http://schemas.openxmlformats.org/officeDocument/2006/relationships/image" Target="../media/image32.svg"/><Relationship Id="rId37" Type="http://schemas.openxmlformats.org/officeDocument/2006/relationships/image" Target="../media/image37.png"/><Relationship Id="rId40" Type="http://schemas.openxmlformats.org/officeDocument/2006/relationships/image" Target="../media/image40.sv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36" Type="http://schemas.openxmlformats.org/officeDocument/2006/relationships/image" Target="../media/image36.sv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Relationship Id="rId27" Type="http://schemas.openxmlformats.org/officeDocument/2006/relationships/image" Target="../media/image27.png"/><Relationship Id="rId30" Type="http://schemas.openxmlformats.org/officeDocument/2006/relationships/image" Target="../media/image30.sv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svg"/><Relationship Id="rId46" Type="http://schemas.openxmlformats.org/officeDocument/2006/relationships/image" Target="../media/image46.svg"/><Relationship Id="rId20" Type="http://schemas.openxmlformats.org/officeDocument/2006/relationships/image" Target="../media/image20.svg"/><Relationship Id="rId41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38CC-3118-1EAD-4DE6-F54AC9BF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architecture diagrams kit</a:t>
            </a:r>
            <a:br>
              <a:rPr lang="en-US" dirty="0"/>
            </a:br>
            <a:br>
              <a:rPr lang="en-US" sz="2800" dirty="0"/>
            </a:br>
            <a:r>
              <a:rPr lang="en-US" sz="2800" dirty="0"/>
              <a:t>Version 1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315734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5C94442-2180-4CFF-FB9F-E8DD3E5985B4}"/>
              </a:ext>
            </a:extLst>
          </p:cNvPr>
          <p:cNvGrpSpPr/>
          <p:nvPr/>
        </p:nvGrpSpPr>
        <p:grpSpPr>
          <a:xfrm>
            <a:off x="12231893" y="3341314"/>
            <a:ext cx="2828605" cy="1605821"/>
            <a:chOff x="20766303" y="3354555"/>
            <a:chExt cx="2828605" cy="1605821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023B984-4A29-FDB6-0B7F-9AF0944A36A0}"/>
                </a:ext>
              </a:extLst>
            </p:cNvPr>
            <p:cNvGrpSpPr/>
            <p:nvPr/>
          </p:nvGrpSpPr>
          <p:grpSpPr>
            <a:xfrm>
              <a:off x="20766303" y="3455804"/>
              <a:ext cx="2828605" cy="1504572"/>
              <a:chOff x="20766303" y="3455804"/>
              <a:chExt cx="2828605" cy="1504572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9F61D4A-690A-C747-89D4-B23E59EB0B85}"/>
                  </a:ext>
                </a:extLst>
              </p:cNvPr>
              <p:cNvSpPr/>
              <p:nvPr/>
            </p:nvSpPr>
            <p:spPr>
              <a:xfrm>
                <a:off x="20766303" y="3455804"/>
                <a:ext cx="2828605" cy="1504572"/>
              </a:xfrm>
              <a:prstGeom prst="rect">
                <a:avLst/>
              </a:prstGeom>
              <a:solidFill>
                <a:srgbClr val="FFF1F1"/>
              </a:solidFill>
              <a:ln w="12700">
                <a:solidFill>
                  <a:srgbClr val="FA4D5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Subsystem on one line</a:t>
                </a:r>
              </a:p>
            </p:txBody>
          </p: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0FC51711-9F24-0BC1-C35A-FC762F3A3F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966691" y="364216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182066AA-2265-705B-8F91-7BB0AD7D84A9}"/>
                </a:ext>
              </a:extLst>
            </p:cNvPr>
            <p:cNvSpPr/>
            <p:nvPr/>
          </p:nvSpPr>
          <p:spPr bwMode="auto">
            <a:xfrm>
              <a:off x="20766303" y="3354555"/>
              <a:ext cx="201600" cy="100800"/>
            </a:xfrm>
            <a:prstGeom prst="rect">
              <a:avLst/>
            </a:prstGeom>
            <a:solidFill>
              <a:srgbClr val="FFF1F1"/>
            </a:solidFill>
            <a:ln w="12700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tIns="198000" rIns="144000" bIns="0" rtlCol="0" anchor="t"/>
            <a:lstStyle/>
            <a:p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62EEB5B-7EC3-730B-1872-F52C1835114C}"/>
              </a:ext>
            </a:extLst>
          </p:cNvPr>
          <p:cNvGrpSpPr/>
          <p:nvPr/>
        </p:nvGrpSpPr>
        <p:grpSpPr>
          <a:xfrm>
            <a:off x="12231893" y="5424619"/>
            <a:ext cx="2828605" cy="1640205"/>
            <a:chOff x="20776829" y="6124679"/>
            <a:chExt cx="2828605" cy="164020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9A69AA3-B137-DC18-327B-9BC3271E626F}"/>
                </a:ext>
              </a:extLst>
            </p:cNvPr>
            <p:cNvSpPr/>
            <p:nvPr/>
          </p:nvSpPr>
          <p:spPr>
            <a:xfrm>
              <a:off x="20776829" y="6225927"/>
              <a:ext cx="2828605" cy="1538957"/>
            </a:xfrm>
            <a:prstGeom prst="rect">
              <a:avLst/>
            </a:prstGeom>
            <a:solidFill>
              <a:srgbClr val="FFF1F1"/>
            </a:solidFill>
            <a:ln w="12700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72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Subsystem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Text on two lines or more</a:t>
              </a:r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71E99B3D-1EDE-AC59-61BA-93610CA90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78429" y="6391081"/>
              <a:ext cx="255600" cy="255600"/>
            </a:xfrm>
            <a:prstGeom prst="rect">
              <a:avLst/>
            </a:prstGeom>
          </p:spPr>
        </p:pic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5F66247-750D-BFE1-7988-AF968319C62C}"/>
                </a:ext>
              </a:extLst>
            </p:cNvPr>
            <p:cNvSpPr/>
            <p:nvPr/>
          </p:nvSpPr>
          <p:spPr bwMode="auto">
            <a:xfrm>
              <a:off x="20776829" y="6124679"/>
              <a:ext cx="201600" cy="100800"/>
            </a:xfrm>
            <a:prstGeom prst="rect">
              <a:avLst/>
            </a:prstGeom>
            <a:solidFill>
              <a:srgbClr val="FFF1F1"/>
            </a:solidFill>
            <a:ln w="12700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tIns="198000" rIns="144000" bIns="0" rtlCol="0" anchor="t"/>
            <a:lstStyle/>
            <a:p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D527DB-F7FA-CAFD-229C-055ED604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Elements: 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F0C1A9-C5F1-2A0C-BC1E-C376E8BC5D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81AB3-90F5-F963-02B4-22F67A4EBB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architecture diagrams kit | 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E334F1-5E63-6975-3206-1C49FDDD0551}"/>
              </a:ext>
            </a:extLst>
          </p:cNvPr>
          <p:cNvGrpSpPr/>
          <p:nvPr/>
        </p:nvGrpSpPr>
        <p:grpSpPr>
          <a:xfrm>
            <a:off x="561175" y="3437698"/>
            <a:ext cx="2873156" cy="1504572"/>
            <a:chOff x="10440000" y="1848060"/>
            <a:chExt cx="2873156" cy="150457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6A1FD5-592A-EECE-2F9A-6AE21F612FED}"/>
                </a:ext>
              </a:extLst>
            </p:cNvPr>
            <p:cNvSpPr/>
            <p:nvPr/>
          </p:nvSpPr>
          <p:spPr>
            <a:xfrm>
              <a:off x="10440000" y="1848060"/>
              <a:ext cx="2873156" cy="1504572"/>
            </a:xfrm>
            <a:prstGeom prst="rect">
              <a:avLst/>
            </a:prstGeom>
            <a:solidFill>
              <a:srgbClr val="FFF1F1"/>
            </a:solidFill>
            <a:ln w="12700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Prescribed location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5F75F1-7EFD-854D-E89E-6BDFFBD1E1AF}"/>
                </a:ext>
              </a:extLst>
            </p:cNvPr>
            <p:cNvGrpSpPr/>
            <p:nvPr/>
          </p:nvGrpSpPr>
          <p:grpSpPr>
            <a:xfrm>
              <a:off x="10440000" y="1848060"/>
              <a:ext cx="451589" cy="594000"/>
              <a:chOff x="10440000" y="1848060"/>
              <a:chExt cx="451589" cy="59400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FE67237-9450-F21F-69FD-741CA0C28A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639589" y="2034417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C05105-3B29-7188-50C1-7D71282775DA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FA4D56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9C27A7-26D3-1700-0298-A5FD9774C998}"/>
              </a:ext>
            </a:extLst>
          </p:cNvPr>
          <p:cNvGrpSpPr/>
          <p:nvPr/>
        </p:nvGrpSpPr>
        <p:grpSpPr>
          <a:xfrm>
            <a:off x="561175" y="7615207"/>
            <a:ext cx="2873156" cy="1801429"/>
            <a:chOff x="10439998" y="5288828"/>
            <a:chExt cx="2873156" cy="18014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ACBF3A-1770-8D10-9E55-5A9C7775739B}"/>
                </a:ext>
              </a:extLst>
            </p:cNvPr>
            <p:cNvSpPr/>
            <p:nvPr/>
          </p:nvSpPr>
          <p:spPr>
            <a:xfrm>
              <a:off x="10439998" y="5288828"/>
              <a:ext cx="2873156" cy="1801429"/>
            </a:xfrm>
            <a:prstGeom prst="rect">
              <a:avLst/>
            </a:prstGeom>
            <a:solidFill>
              <a:srgbClr val="FFF1F1"/>
            </a:solidFill>
            <a:ln w="12700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08000" rIns="144000" bIns="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Prescribed location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Text on exactly 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three lines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EB41CA-A3A0-6175-0788-AD79C0AD5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44488" y="5475187"/>
              <a:ext cx="252000" cy="25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981384-6960-8655-74D6-62C440729A73}"/>
                </a:ext>
              </a:extLst>
            </p:cNvPr>
            <p:cNvSpPr/>
            <p:nvPr/>
          </p:nvSpPr>
          <p:spPr>
            <a:xfrm>
              <a:off x="10439998" y="5288830"/>
              <a:ext cx="50400" cy="792000"/>
            </a:xfrm>
            <a:prstGeom prst="rect">
              <a:avLst/>
            </a:prstGeom>
            <a:solidFill>
              <a:srgbClr val="FA4D5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C30102-5209-6FEA-E45D-3C43A0B973CF}"/>
              </a:ext>
            </a:extLst>
          </p:cNvPr>
          <p:cNvGrpSpPr/>
          <p:nvPr/>
        </p:nvGrpSpPr>
        <p:grpSpPr>
          <a:xfrm>
            <a:off x="561175" y="5528916"/>
            <a:ext cx="2870036" cy="1532594"/>
            <a:chOff x="10440000" y="1848060"/>
            <a:chExt cx="2870036" cy="153259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FE8DEB-69C9-41B2-C82D-D56A7192C4F4}"/>
                </a:ext>
              </a:extLst>
            </p:cNvPr>
            <p:cNvSpPr/>
            <p:nvPr/>
          </p:nvSpPr>
          <p:spPr>
            <a:xfrm>
              <a:off x="10440000" y="1848060"/>
              <a:ext cx="2870036" cy="1532594"/>
            </a:xfrm>
            <a:prstGeom prst="rect">
              <a:avLst/>
            </a:prstGeom>
            <a:solidFill>
              <a:srgbClr val="FFF1F1"/>
            </a:solidFill>
            <a:ln w="12700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72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Prescribed location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Text on two lines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F7C4957-F54A-9B2B-A7D9-61CFC7D3B096}"/>
                </a:ext>
              </a:extLst>
            </p:cNvPr>
            <p:cNvGrpSpPr/>
            <p:nvPr/>
          </p:nvGrpSpPr>
          <p:grpSpPr>
            <a:xfrm>
              <a:off x="10440000" y="1848060"/>
              <a:ext cx="453196" cy="594000"/>
              <a:chOff x="10440000" y="1848060"/>
              <a:chExt cx="453196" cy="59400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37E5E4F-13A0-863E-1FEF-EA329DF36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641196" y="2034417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E81A1EB-C96B-494D-D739-82633719CBA3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FA4D56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A17FBD6-8D23-009F-B346-5A641C07B79F}"/>
              </a:ext>
            </a:extLst>
          </p:cNvPr>
          <p:cNvGrpSpPr/>
          <p:nvPr/>
        </p:nvGrpSpPr>
        <p:grpSpPr>
          <a:xfrm>
            <a:off x="4202756" y="3437697"/>
            <a:ext cx="2845744" cy="1522679"/>
            <a:chOff x="4202756" y="3437697"/>
            <a:chExt cx="2845744" cy="152267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EC39F0-E4AC-B259-8B74-B414C5AA99BD}"/>
                </a:ext>
              </a:extLst>
            </p:cNvPr>
            <p:cNvSpPr/>
            <p:nvPr/>
          </p:nvSpPr>
          <p:spPr>
            <a:xfrm>
              <a:off x="4202756" y="3437697"/>
              <a:ext cx="2845744" cy="1522679"/>
            </a:xfrm>
            <a:prstGeom prst="rect">
              <a:avLst/>
            </a:prstGeom>
            <a:solidFill>
              <a:srgbClr val="FFF1F1"/>
            </a:solidFill>
            <a:ln w="12700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016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Prescribed location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ED3644-7DC7-267D-0353-C881FB5B864F}"/>
                </a:ext>
              </a:extLst>
            </p:cNvPr>
            <p:cNvSpPr/>
            <p:nvPr/>
          </p:nvSpPr>
          <p:spPr>
            <a:xfrm>
              <a:off x="4202756" y="3437698"/>
              <a:ext cx="50400" cy="594000"/>
            </a:xfrm>
            <a:prstGeom prst="rect">
              <a:avLst/>
            </a:prstGeom>
            <a:solidFill>
              <a:srgbClr val="FA4D5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E91DD51-BFAD-A5D5-7A95-F1EFEE2AE63A}"/>
              </a:ext>
            </a:extLst>
          </p:cNvPr>
          <p:cNvGrpSpPr/>
          <p:nvPr/>
        </p:nvGrpSpPr>
        <p:grpSpPr>
          <a:xfrm>
            <a:off x="4186522" y="7625908"/>
            <a:ext cx="2873156" cy="1790728"/>
            <a:chOff x="10439998" y="5288830"/>
            <a:chExt cx="2873156" cy="179072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2BCD408-E750-1F1F-C0C8-A00A3997B6C9}"/>
                </a:ext>
              </a:extLst>
            </p:cNvPr>
            <p:cNvSpPr/>
            <p:nvPr/>
          </p:nvSpPr>
          <p:spPr>
            <a:xfrm>
              <a:off x="10439998" y="5288830"/>
              <a:ext cx="2873156" cy="1790728"/>
            </a:xfrm>
            <a:prstGeom prst="rect">
              <a:avLst/>
            </a:prstGeom>
            <a:solidFill>
              <a:srgbClr val="FFF1F1"/>
            </a:solidFill>
            <a:ln w="12700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01600" tIns="10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Prescribed location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Text on exactly </a:t>
              </a:r>
              <a:br>
                <a:rPr lang="en-GB" sz="1400" dirty="0">
                  <a:solidFill>
                    <a:schemeClr val="tx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</a:br>
              <a:r>
                <a:rPr lang="en-GB" sz="1400" dirty="0">
                  <a:solidFill>
                    <a:schemeClr val="tx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three lines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D75AF93-C81C-849D-30CC-F6074DE848FC}"/>
                </a:ext>
              </a:extLst>
            </p:cNvPr>
            <p:cNvSpPr/>
            <p:nvPr/>
          </p:nvSpPr>
          <p:spPr>
            <a:xfrm>
              <a:off x="10439998" y="5288830"/>
              <a:ext cx="50400" cy="792000"/>
            </a:xfrm>
            <a:prstGeom prst="rect">
              <a:avLst/>
            </a:prstGeom>
            <a:solidFill>
              <a:srgbClr val="FA4D5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732B4B6-6CAC-AF62-CBF0-5290715BB6C6}"/>
              </a:ext>
            </a:extLst>
          </p:cNvPr>
          <p:cNvGrpSpPr/>
          <p:nvPr/>
        </p:nvGrpSpPr>
        <p:grpSpPr>
          <a:xfrm>
            <a:off x="4199154" y="5528639"/>
            <a:ext cx="2845744" cy="1517056"/>
            <a:chOff x="10440000" y="1848060"/>
            <a:chExt cx="2845744" cy="151705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0FAA157-E8E1-5DDF-1CE7-009E0CBF4389}"/>
                </a:ext>
              </a:extLst>
            </p:cNvPr>
            <p:cNvSpPr/>
            <p:nvPr/>
          </p:nvSpPr>
          <p:spPr>
            <a:xfrm>
              <a:off x="10440000" y="1848060"/>
              <a:ext cx="2845744" cy="1517056"/>
            </a:xfrm>
            <a:prstGeom prst="rect">
              <a:avLst/>
            </a:prstGeom>
            <a:solidFill>
              <a:srgbClr val="FFF1F1"/>
            </a:solidFill>
            <a:ln w="12700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01600" tIns="72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Prescribed location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Text on two lines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E86C8-A962-6C72-B43E-C05379152888}"/>
                </a:ext>
              </a:extLst>
            </p:cNvPr>
            <p:cNvSpPr/>
            <p:nvPr/>
          </p:nvSpPr>
          <p:spPr>
            <a:xfrm>
              <a:off x="10440000" y="1848060"/>
              <a:ext cx="50400" cy="594000"/>
            </a:xfrm>
            <a:prstGeom prst="rect">
              <a:avLst/>
            </a:prstGeom>
            <a:solidFill>
              <a:srgbClr val="FA4D5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C7F4E8F-88E5-FE91-04C8-E5549A62FA68}"/>
              </a:ext>
            </a:extLst>
          </p:cNvPr>
          <p:cNvSpPr/>
          <p:nvPr/>
        </p:nvSpPr>
        <p:spPr>
          <a:xfrm>
            <a:off x="775751" y="4166972"/>
            <a:ext cx="2444003" cy="594000"/>
          </a:xfrm>
          <a:prstGeom prst="rect">
            <a:avLst/>
          </a:prstGeom>
          <a:solidFill>
            <a:schemeClr val="bg1"/>
          </a:solidFill>
          <a:ln w="12700">
            <a:solidFill>
              <a:srgbClr val="FA4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1600" tIns="0" rIns="144000" bIns="0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IBM Plex Sans SmBld" panose="020B0503050203000203" pitchFamily="34" charset="0"/>
                <a:cs typeface="Arial" panose="020B0604020202020204" pitchFamily="34" charset="0"/>
              </a:rPr>
              <a:t>Child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4041FE6-4BC2-B005-91D8-2DA9F95D6C88}"/>
              </a:ext>
            </a:extLst>
          </p:cNvPr>
          <p:cNvSpPr/>
          <p:nvPr/>
        </p:nvSpPr>
        <p:spPr>
          <a:xfrm>
            <a:off x="760764" y="6264462"/>
            <a:ext cx="2444003" cy="594000"/>
          </a:xfrm>
          <a:prstGeom prst="rect">
            <a:avLst/>
          </a:prstGeom>
          <a:solidFill>
            <a:schemeClr val="bg1"/>
          </a:solidFill>
          <a:ln w="12700">
            <a:solidFill>
              <a:srgbClr val="FA4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1600" tIns="0" rIns="144000" bIns="0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IBM Plex Sans SmBld" panose="020B0503050203000203" pitchFamily="34" charset="0"/>
                <a:cs typeface="Arial" panose="020B0604020202020204" pitchFamily="34" charset="0"/>
              </a:rPr>
              <a:t>Child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E1E8E51-27C1-6273-D63A-D6E7D6EFBB47}"/>
              </a:ext>
            </a:extLst>
          </p:cNvPr>
          <p:cNvSpPr/>
          <p:nvPr/>
        </p:nvSpPr>
        <p:spPr>
          <a:xfrm>
            <a:off x="762000" y="8621863"/>
            <a:ext cx="2444003" cy="594000"/>
          </a:xfrm>
          <a:prstGeom prst="rect">
            <a:avLst/>
          </a:prstGeom>
          <a:solidFill>
            <a:schemeClr val="bg1"/>
          </a:solidFill>
          <a:ln w="12700">
            <a:solidFill>
              <a:srgbClr val="FA4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1600" tIns="0" rIns="144000" bIns="0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IBM Plex Sans SmBld" panose="020B0503050203000203" pitchFamily="34" charset="0"/>
                <a:cs typeface="Arial" panose="020B0604020202020204" pitchFamily="34" charset="0"/>
              </a:rPr>
              <a:t>Child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C4C085F-6C52-C66F-AE8A-7F4E4775D1E5}"/>
              </a:ext>
            </a:extLst>
          </p:cNvPr>
          <p:cNvGrpSpPr/>
          <p:nvPr/>
        </p:nvGrpSpPr>
        <p:grpSpPr>
          <a:xfrm>
            <a:off x="7837133" y="3438243"/>
            <a:ext cx="2828605" cy="1504572"/>
            <a:chOff x="10440000" y="1848060"/>
            <a:chExt cx="2828605" cy="1504572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FE50B44-DF1D-AD26-E0A3-93D220C39DC2}"/>
                </a:ext>
              </a:extLst>
            </p:cNvPr>
            <p:cNvSpPr/>
            <p:nvPr/>
          </p:nvSpPr>
          <p:spPr>
            <a:xfrm>
              <a:off x="10440000" y="1848060"/>
              <a:ext cx="2828605" cy="1504572"/>
            </a:xfrm>
            <a:prstGeom prst="rect">
              <a:avLst/>
            </a:prstGeom>
            <a:noFill/>
            <a:ln w="19050" cap="rnd">
              <a:solidFill>
                <a:srgbClr val="FA4D5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Zone on one line</a:t>
              </a: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06AE50D9-95A5-60A5-D54D-AEECD9DF4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41600" y="2034417"/>
              <a:ext cx="252000" cy="252000"/>
            </a:xfrm>
            <a:prstGeom prst="rect">
              <a:avLst/>
            </a:prstGeom>
          </p:spPr>
        </p:pic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4C541DE-4D73-5623-A5DB-2854FB2138AD}"/>
              </a:ext>
            </a:extLst>
          </p:cNvPr>
          <p:cNvSpPr/>
          <p:nvPr/>
        </p:nvSpPr>
        <p:spPr>
          <a:xfrm>
            <a:off x="8029434" y="4144770"/>
            <a:ext cx="2444003" cy="594000"/>
          </a:xfrm>
          <a:prstGeom prst="rect">
            <a:avLst/>
          </a:prstGeom>
          <a:solidFill>
            <a:schemeClr val="bg1"/>
          </a:solidFill>
          <a:ln w="12700">
            <a:solidFill>
              <a:srgbClr val="FA4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1600" tIns="0" rIns="144000" bIns="0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IBM Plex Sans SmBld" panose="020B0503050203000203" pitchFamily="34" charset="0"/>
                <a:cs typeface="Arial" panose="020B0604020202020204" pitchFamily="34" charset="0"/>
              </a:rPr>
              <a:t>Child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9AD831C-D42E-33D3-B7C6-4D401A86366E}"/>
              </a:ext>
            </a:extLst>
          </p:cNvPr>
          <p:cNvSpPr/>
          <p:nvPr/>
        </p:nvSpPr>
        <p:spPr>
          <a:xfrm>
            <a:off x="12432281" y="4153731"/>
            <a:ext cx="2444003" cy="594000"/>
          </a:xfrm>
          <a:prstGeom prst="rect">
            <a:avLst/>
          </a:prstGeom>
          <a:solidFill>
            <a:schemeClr val="bg1"/>
          </a:solidFill>
          <a:ln w="12700">
            <a:solidFill>
              <a:srgbClr val="FA4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1600" tIns="0" rIns="144000" bIns="0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IBM Plex Sans SmBld" panose="020B0503050203000203" pitchFamily="34" charset="0"/>
                <a:cs typeface="Arial" panose="020B0604020202020204" pitchFamily="34" charset="0"/>
              </a:rPr>
              <a:t>Child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7E8B7E1-B983-E09C-5785-2F32FB688337}"/>
              </a:ext>
            </a:extLst>
          </p:cNvPr>
          <p:cNvGrpSpPr/>
          <p:nvPr/>
        </p:nvGrpSpPr>
        <p:grpSpPr>
          <a:xfrm>
            <a:off x="7837133" y="5527907"/>
            <a:ext cx="2828605" cy="1533603"/>
            <a:chOff x="10440000" y="1848059"/>
            <a:chExt cx="2828605" cy="1533603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1148998-FABD-6B77-8558-898E418A8E5F}"/>
                </a:ext>
              </a:extLst>
            </p:cNvPr>
            <p:cNvSpPr/>
            <p:nvPr/>
          </p:nvSpPr>
          <p:spPr>
            <a:xfrm>
              <a:off x="10440000" y="1848059"/>
              <a:ext cx="2828605" cy="1533603"/>
            </a:xfrm>
            <a:prstGeom prst="rect">
              <a:avLst/>
            </a:prstGeom>
            <a:noFill/>
            <a:ln w="19050" cap="rnd">
              <a:solidFill>
                <a:srgbClr val="FA4D5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72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Zone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Text on two lines or more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5C9ACC86-0243-DDC9-FEBD-CE7EF28AF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40869" y="2034417"/>
              <a:ext cx="252000" cy="252000"/>
            </a:xfrm>
            <a:prstGeom prst="rect">
              <a:avLst/>
            </a:prstGeom>
          </p:spPr>
        </p:pic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3243767-4FF9-1578-9D62-7EA7418793AC}"/>
              </a:ext>
            </a:extLst>
          </p:cNvPr>
          <p:cNvSpPr/>
          <p:nvPr/>
        </p:nvSpPr>
        <p:spPr>
          <a:xfrm>
            <a:off x="8029434" y="6265947"/>
            <a:ext cx="2444003" cy="594000"/>
          </a:xfrm>
          <a:prstGeom prst="rect">
            <a:avLst/>
          </a:prstGeom>
          <a:solidFill>
            <a:schemeClr val="bg1"/>
          </a:solidFill>
          <a:ln w="12700">
            <a:solidFill>
              <a:srgbClr val="FA4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1600" tIns="0" rIns="144000" bIns="0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IBM Plex Sans SmBld" panose="020B0503050203000203" pitchFamily="34" charset="0"/>
                <a:cs typeface="Arial" panose="020B0604020202020204" pitchFamily="34" charset="0"/>
              </a:rPr>
              <a:t>Child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16AAD43-80FC-81B4-E348-47CBCBB0DC91}"/>
              </a:ext>
            </a:extLst>
          </p:cNvPr>
          <p:cNvSpPr/>
          <p:nvPr/>
        </p:nvSpPr>
        <p:spPr>
          <a:xfrm>
            <a:off x="12424194" y="6265947"/>
            <a:ext cx="2444003" cy="594000"/>
          </a:xfrm>
          <a:prstGeom prst="rect">
            <a:avLst/>
          </a:prstGeom>
          <a:solidFill>
            <a:schemeClr val="bg1"/>
          </a:solidFill>
          <a:ln w="12700">
            <a:solidFill>
              <a:srgbClr val="FA4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1600" tIns="0" rIns="144000" bIns="0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IBM Plex Sans SmBld" panose="020B0503050203000203" pitchFamily="34" charset="0"/>
                <a:cs typeface="Arial" panose="020B0604020202020204" pitchFamily="34" charset="0"/>
              </a:rPr>
              <a:t>Child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E939D4C-EA4D-733C-23E0-2C8ED84F1C0D}"/>
              </a:ext>
            </a:extLst>
          </p:cNvPr>
          <p:cNvSpPr/>
          <p:nvPr/>
        </p:nvSpPr>
        <p:spPr>
          <a:xfrm>
            <a:off x="7838456" y="7621321"/>
            <a:ext cx="2845744" cy="1522679"/>
          </a:xfrm>
          <a:prstGeom prst="rect">
            <a:avLst/>
          </a:prstGeom>
          <a:noFill/>
          <a:ln w="19050" cap="rnd">
            <a:solidFill>
              <a:srgbClr val="FA4D5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98000" rIns="144000" bIns="0" rtlCol="0" anchor="t"/>
          <a:lstStyle/>
          <a:p>
            <a:r>
              <a:rPr lang="en-GB" sz="1400" b="1" dirty="0">
                <a:solidFill>
                  <a:schemeClr val="tx1"/>
                </a:solidFill>
                <a:latin typeface="IBM Plex Sans SmBld" panose="020B0503050203000203" pitchFamily="34" charset="0"/>
                <a:cs typeface="Arial" panose="020B0604020202020204" pitchFamily="34" charset="0"/>
              </a:rPr>
              <a:t>Zone on one line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B6BAF84-1877-E797-9844-8B393882FA7D}"/>
              </a:ext>
            </a:extLst>
          </p:cNvPr>
          <p:cNvSpPr/>
          <p:nvPr/>
        </p:nvSpPr>
        <p:spPr>
          <a:xfrm>
            <a:off x="7838456" y="9703810"/>
            <a:ext cx="2828605" cy="1466141"/>
          </a:xfrm>
          <a:prstGeom prst="rect">
            <a:avLst/>
          </a:prstGeom>
          <a:noFill/>
          <a:ln w="19050" cap="rnd">
            <a:solidFill>
              <a:srgbClr val="FA4D5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144000" bIns="0" rtlCol="0" anchor="t"/>
          <a:lstStyle/>
          <a:p>
            <a:r>
              <a:rPr lang="en-GB" sz="1400" b="1" dirty="0">
                <a:solidFill>
                  <a:schemeClr val="tx1"/>
                </a:solidFill>
                <a:latin typeface="IBM Plex Sans SmBld" panose="020B0503050203000203" pitchFamily="34" charset="0"/>
                <a:cs typeface="Arial" panose="020B0604020202020204" pitchFamily="34" charset="0"/>
              </a:rPr>
              <a:t>Zone</a:t>
            </a:r>
          </a:p>
          <a:p>
            <a:r>
              <a:rPr lang="en-GB" sz="1400" dirty="0">
                <a:solidFill>
                  <a:schemeClr val="tx1"/>
                </a:solidFill>
                <a:latin typeface="IBM Plex Sans" panose="020B0503050203000203" pitchFamily="34" charset="0"/>
                <a:cs typeface="Arial" panose="020B0604020202020204" pitchFamily="34" charset="0"/>
              </a:rPr>
              <a:t>Text on two lines or more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5E61CC3-99A2-286E-0D92-E043288C4EAD}"/>
              </a:ext>
            </a:extLst>
          </p:cNvPr>
          <p:cNvSpPr/>
          <p:nvPr/>
        </p:nvSpPr>
        <p:spPr>
          <a:xfrm>
            <a:off x="8029434" y="8339098"/>
            <a:ext cx="2444003" cy="594000"/>
          </a:xfrm>
          <a:prstGeom prst="rect">
            <a:avLst/>
          </a:prstGeom>
          <a:solidFill>
            <a:schemeClr val="bg1"/>
          </a:solidFill>
          <a:ln w="12700">
            <a:solidFill>
              <a:srgbClr val="FA4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144000" bIns="0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IBM Plex Sans SmBld" panose="020B0503050203000203" pitchFamily="34" charset="0"/>
                <a:cs typeface="Arial" panose="020B0604020202020204" pitchFamily="34" charset="0"/>
              </a:rPr>
              <a:t>Child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5D303D0-26A7-A278-9986-42B1A7855AAD}"/>
              </a:ext>
            </a:extLst>
          </p:cNvPr>
          <p:cNvSpPr/>
          <p:nvPr/>
        </p:nvSpPr>
        <p:spPr>
          <a:xfrm>
            <a:off x="8035050" y="10399841"/>
            <a:ext cx="2444003" cy="594000"/>
          </a:xfrm>
          <a:prstGeom prst="rect">
            <a:avLst/>
          </a:prstGeom>
          <a:solidFill>
            <a:schemeClr val="bg1"/>
          </a:solidFill>
          <a:ln w="12700">
            <a:solidFill>
              <a:srgbClr val="FA4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144000" bIns="0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IBM Plex Sans SmBld" panose="020B0503050203000203" pitchFamily="34" charset="0"/>
                <a:cs typeface="Arial" panose="020B0604020202020204" pitchFamily="34" charset="0"/>
              </a:rPr>
              <a:t>Child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2149EC6-35DB-9529-9D00-00537845593F}"/>
              </a:ext>
            </a:extLst>
          </p:cNvPr>
          <p:cNvGrpSpPr/>
          <p:nvPr/>
        </p:nvGrpSpPr>
        <p:grpSpPr>
          <a:xfrm>
            <a:off x="12231893" y="7535697"/>
            <a:ext cx="2828605" cy="1605821"/>
            <a:chOff x="20766303" y="3354555"/>
            <a:chExt cx="2828605" cy="1605821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5F32105-8427-0B9C-1713-09691BB98479}"/>
                </a:ext>
              </a:extLst>
            </p:cNvPr>
            <p:cNvSpPr/>
            <p:nvPr/>
          </p:nvSpPr>
          <p:spPr>
            <a:xfrm>
              <a:off x="20766303" y="3455804"/>
              <a:ext cx="2828605" cy="1504572"/>
            </a:xfrm>
            <a:prstGeom prst="rect">
              <a:avLst/>
            </a:prstGeom>
            <a:solidFill>
              <a:srgbClr val="FFF1F1"/>
            </a:solidFill>
            <a:ln w="12700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016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Subsystem on one line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E25C4FA-83F0-BF70-C060-4E9B64B33C20}"/>
                </a:ext>
              </a:extLst>
            </p:cNvPr>
            <p:cNvSpPr/>
            <p:nvPr/>
          </p:nvSpPr>
          <p:spPr bwMode="auto">
            <a:xfrm>
              <a:off x="20766303" y="3354555"/>
              <a:ext cx="201600" cy="100800"/>
            </a:xfrm>
            <a:prstGeom prst="rect">
              <a:avLst/>
            </a:prstGeom>
            <a:solidFill>
              <a:srgbClr val="FFF1F1"/>
            </a:solidFill>
            <a:ln w="12700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tIns="198000" rIns="144000" bIns="0" rtlCol="0" anchor="t"/>
            <a:lstStyle/>
            <a:p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C5F112C-9C8F-3954-4552-A82A7FD0CACA}"/>
              </a:ext>
            </a:extLst>
          </p:cNvPr>
          <p:cNvGrpSpPr/>
          <p:nvPr/>
        </p:nvGrpSpPr>
        <p:grpSpPr>
          <a:xfrm>
            <a:off x="12239979" y="9603010"/>
            <a:ext cx="2828605" cy="1640205"/>
            <a:chOff x="20776829" y="6124679"/>
            <a:chExt cx="2828605" cy="1640205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428BA204-E812-9DFE-0285-EA57953AFDBC}"/>
                </a:ext>
              </a:extLst>
            </p:cNvPr>
            <p:cNvSpPr/>
            <p:nvPr/>
          </p:nvSpPr>
          <p:spPr>
            <a:xfrm>
              <a:off x="20776829" y="6225928"/>
              <a:ext cx="2828605" cy="1538956"/>
            </a:xfrm>
            <a:prstGeom prst="rect">
              <a:avLst/>
            </a:prstGeom>
            <a:solidFill>
              <a:srgbClr val="FFF1F1"/>
            </a:solidFill>
            <a:ln w="12700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01600" tIns="72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Subsystem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Text on two lines or more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8FE1AD3-E943-3EE8-B225-437A4FD49D82}"/>
                </a:ext>
              </a:extLst>
            </p:cNvPr>
            <p:cNvSpPr/>
            <p:nvPr/>
          </p:nvSpPr>
          <p:spPr bwMode="auto">
            <a:xfrm>
              <a:off x="20776829" y="6124679"/>
              <a:ext cx="201600" cy="100800"/>
            </a:xfrm>
            <a:prstGeom prst="rect">
              <a:avLst/>
            </a:prstGeom>
            <a:solidFill>
              <a:srgbClr val="FFF1F1"/>
            </a:solidFill>
            <a:ln w="12700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tIns="198000" rIns="144000" bIns="0" rtlCol="0" anchor="t"/>
            <a:lstStyle/>
            <a:p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C14B170-9B36-1CD0-CA16-DEAA0D9187A9}"/>
              </a:ext>
            </a:extLst>
          </p:cNvPr>
          <p:cNvSpPr/>
          <p:nvPr/>
        </p:nvSpPr>
        <p:spPr>
          <a:xfrm>
            <a:off x="12424194" y="10477500"/>
            <a:ext cx="2444003" cy="594000"/>
          </a:xfrm>
          <a:prstGeom prst="rect">
            <a:avLst/>
          </a:prstGeom>
          <a:solidFill>
            <a:schemeClr val="bg1"/>
          </a:solidFill>
          <a:ln w="12700">
            <a:solidFill>
              <a:srgbClr val="FA4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1600" tIns="0" rIns="144000" bIns="0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IBM Plex Sans SmBld" panose="020B0503050203000203" pitchFamily="34" charset="0"/>
                <a:cs typeface="Arial" panose="020B0604020202020204" pitchFamily="34" charset="0"/>
              </a:rPr>
              <a:t>Child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F7C02B2-DA41-A74A-C031-0C4D3C79EBC6}"/>
              </a:ext>
            </a:extLst>
          </p:cNvPr>
          <p:cNvSpPr/>
          <p:nvPr/>
        </p:nvSpPr>
        <p:spPr>
          <a:xfrm>
            <a:off x="12424194" y="8356004"/>
            <a:ext cx="2444003" cy="594000"/>
          </a:xfrm>
          <a:prstGeom prst="rect">
            <a:avLst/>
          </a:prstGeom>
          <a:solidFill>
            <a:schemeClr val="bg1"/>
          </a:solidFill>
          <a:ln w="12700">
            <a:solidFill>
              <a:srgbClr val="FA4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1600" tIns="0" rIns="144000" bIns="0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IBM Plex Sans SmBld" panose="020B0503050203000203" pitchFamily="34" charset="0"/>
                <a:cs typeface="Arial" panose="020B0604020202020204" pitchFamily="34" charset="0"/>
              </a:rPr>
              <a:t>Child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61E31D9-406D-1C71-94A1-28D91D59C5E9}"/>
              </a:ext>
            </a:extLst>
          </p:cNvPr>
          <p:cNvSpPr/>
          <p:nvPr/>
        </p:nvSpPr>
        <p:spPr>
          <a:xfrm>
            <a:off x="4395850" y="8621863"/>
            <a:ext cx="2444003" cy="594000"/>
          </a:xfrm>
          <a:prstGeom prst="rect">
            <a:avLst/>
          </a:prstGeom>
          <a:solidFill>
            <a:schemeClr val="bg1"/>
          </a:solidFill>
          <a:ln w="12700">
            <a:solidFill>
              <a:srgbClr val="FA4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1600" tIns="0" rIns="144000" bIns="0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IBM Plex Sans SmBld" panose="020B0503050203000203" pitchFamily="34" charset="0"/>
                <a:cs typeface="Arial" panose="020B0604020202020204" pitchFamily="34" charset="0"/>
              </a:rPr>
              <a:t>Child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5E48BC9-0606-25D0-938B-FF62C098A616}"/>
              </a:ext>
            </a:extLst>
          </p:cNvPr>
          <p:cNvSpPr/>
          <p:nvPr/>
        </p:nvSpPr>
        <p:spPr>
          <a:xfrm>
            <a:off x="4406489" y="6264462"/>
            <a:ext cx="2444003" cy="594000"/>
          </a:xfrm>
          <a:prstGeom prst="rect">
            <a:avLst/>
          </a:prstGeom>
          <a:solidFill>
            <a:schemeClr val="bg1"/>
          </a:solidFill>
          <a:ln w="12700">
            <a:solidFill>
              <a:srgbClr val="FA4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1600" tIns="0" rIns="144000" bIns="0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IBM Plex Sans SmBld" panose="020B0503050203000203" pitchFamily="34" charset="0"/>
                <a:cs typeface="Arial" panose="020B0604020202020204" pitchFamily="34" charset="0"/>
              </a:rPr>
              <a:t>Child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3AA692B-0EA7-081B-12C2-29C826F09078}"/>
              </a:ext>
            </a:extLst>
          </p:cNvPr>
          <p:cNvSpPr/>
          <p:nvPr/>
        </p:nvSpPr>
        <p:spPr>
          <a:xfrm>
            <a:off x="4406489" y="4174405"/>
            <a:ext cx="2444003" cy="594000"/>
          </a:xfrm>
          <a:prstGeom prst="rect">
            <a:avLst/>
          </a:prstGeom>
          <a:solidFill>
            <a:schemeClr val="bg1"/>
          </a:solidFill>
          <a:ln w="12700">
            <a:solidFill>
              <a:srgbClr val="FA4D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1600" tIns="0" rIns="144000" bIns="0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IBM Plex Sans SmBld" panose="020B0503050203000203" pitchFamily="34" charset="0"/>
                <a:cs typeface="Arial" panose="020B0604020202020204" pitchFamily="34" charset="0"/>
              </a:rPr>
              <a:t>Child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19699-4A77-4B16-4216-8EE9AA61BBD6}"/>
              </a:ext>
            </a:extLst>
          </p:cNvPr>
          <p:cNvSpPr txBox="1"/>
          <p:nvPr/>
        </p:nvSpPr>
        <p:spPr>
          <a:xfrm>
            <a:off x="7950631" y="3099661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982082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27DB-F7FA-CAFD-229C-055ED604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Elements: deployment units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F0C1A9-C5F1-2A0C-BC1E-C376E8BC5D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81AB3-90F5-F963-02B4-22F67A4EBB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architecture diagrams kit | 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E552AD6-430A-E380-F1C5-1BD3023BB937}"/>
              </a:ext>
            </a:extLst>
          </p:cNvPr>
          <p:cNvGrpSpPr/>
          <p:nvPr/>
        </p:nvGrpSpPr>
        <p:grpSpPr>
          <a:xfrm>
            <a:off x="542838" y="3390074"/>
            <a:ext cx="3076662" cy="3277426"/>
            <a:chOff x="411265" y="7583575"/>
            <a:chExt cx="3076662" cy="327742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897F35C-A760-BA11-A6A7-A16D3D1A1E1B}"/>
                </a:ext>
              </a:extLst>
            </p:cNvPr>
            <p:cNvGrpSpPr/>
            <p:nvPr/>
          </p:nvGrpSpPr>
          <p:grpSpPr>
            <a:xfrm>
              <a:off x="411265" y="7583575"/>
              <a:ext cx="2420433" cy="307777"/>
              <a:chOff x="10878720" y="3875074"/>
              <a:chExt cx="2420433" cy="307777"/>
            </a:xfrm>
          </p:grpSpPr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EE30FC68-F44B-913B-9E8B-16033A8A43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878720" y="3908427"/>
                <a:ext cx="251999" cy="251999"/>
              </a:xfrm>
              <a:prstGeom prst="rect">
                <a:avLst/>
              </a:prstGeom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531382-5A93-9B26-1CA4-2C28F6484475}"/>
                  </a:ext>
                </a:extLst>
              </p:cNvPr>
              <p:cNvSpPr txBox="1"/>
              <p:nvPr/>
            </p:nvSpPr>
            <p:spPr>
              <a:xfrm>
                <a:off x="11130719" y="3875074"/>
                <a:ext cx="21684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RO" sz="1400" dirty="0">
                    <a:solidFill>
                      <a:schemeClr val="tx1"/>
                    </a:solidFill>
                    <a:latin typeface="+mn-lt"/>
                    <a:ea typeface="IBM Plex Sans" charset="0"/>
                    <a:cs typeface="IBM Plex Sans" charset="0"/>
                  </a:rPr>
                  <a:t>Data DU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90C47F2-DF02-857F-DEAA-5097CD86012A}"/>
                </a:ext>
              </a:extLst>
            </p:cNvPr>
            <p:cNvGrpSpPr/>
            <p:nvPr/>
          </p:nvGrpSpPr>
          <p:grpSpPr>
            <a:xfrm>
              <a:off x="411265" y="8007811"/>
              <a:ext cx="2413551" cy="307777"/>
              <a:chOff x="10885602" y="3509354"/>
              <a:chExt cx="2413551" cy="307777"/>
            </a:xfrm>
          </p:grpSpPr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8CD32CFC-3BE3-6BE3-F90D-D8C537EE1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885602" y="3537244"/>
                <a:ext cx="251999" cy="251999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0030760-F554-3D38-67B9-00E2816A3D8A}"/>
                  </a:ext>
                </a:extLst>
              </p:cNvPr>
              <p:cNvSpPr txBox="1"/>
              <p:nvPr/>
            </p:nvSpPr>
            <p:spPr>
              <a:xfrm>
                <a:off x="11130719" y="3509354"/>
                <a:ext cx="21684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RO" sz="1400" dirty="0">
                    <a:solidFill>
                      <a:schemeClr val="tx1"/>
                    </a:solidFill>
                    <a:latin typeface="+mn-lt"/>
                    <a:ea typeface="IBM Plex Sans" charset="0"/>
                    <a:cs typeface="IBM Plex Sans" charset="0"/>
                  </a:rPr>
                  <a:t>Presentation DU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E75F59F-1628-A403-587D-F0CA87C4D254}"/>
                </a:ext>
              </a:extLst>
            </p:cNvPr>
            <p:cNvGrpSpPr/>
            <p:nvPr/>
          </p:nvGrpSpPr>
          <p:grpSpPr>
            <a:xfrm>
              <a:off x="411265" y="8432046"/>
              <a:ext cx="2420434" cy="307777"/>
              <a:chOff x="10878719" y="3943856"/>
              <a:chExt cx="2420434" cy="307777"/>
            </a:xfrm>
          </p:grpSpPr>
          <p:pic>
            <p:nvPicPr>
              <p:cNvPr id="71" name="Graphic 70">
                <a:extLst>
                  <a:ext uri="{FF2B5EF4-FFF2-40B4-BE49-F238E27FC236}">
                    <a16:creationId xmlns:a16="http://schemas.microsoft.com/office/drawing/2014/main" id="{E6EE8846-AC80-7C94-D3B6-4D03C2B5BB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878719" y="3971744"/>
                <a:ext cx="251999" cy="251999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621A0B2-3159-7526-D93C-93929BCDB6AB}"/>
                  </a:ext>
                </a:extLst>
              </p:cNvPr>
              <p:cNvSpPr txBox="1"/>
              <p:nvPr/>
            </p:nvSpPr>
            <p:spPr>
              <a:xfrm>
                <a:off x="11130719" y="3943856"/>
                <a:ext cx="21684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RO" sz="1400" dirty="0">
                    <a:solidFill>
                      <a:schemeClr val="tx1"/>
                    </a:solidFill>
                    <a:latin typeface="+mn-lt"/>
                    <a:ea typeface="IBM Plex Sans" charset="0"/>
                    <a:cs typeface="IBM Plex Sans" charset="0"/>
                  </a:rPr>
                  <a:t>Execution DU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5B20642-C05B-3958-3EE0-4678A3669047}"/>
                </a:ext>
              </a:extLst>
            </p:cNvPr>
            <p:cNvGrpSpPr/>
            <p:nvPr/>
          </p:nvGrpSpPr>
          <p:grpSpPr>
            <a:xfrm>
              <a:off x="411265" y="8856281"/>
              <a:ext cx="2413550" cy="307777"/>
              <a:chOff x="10885602" y="4316131"/>
              <a:chExt cx="2413550" cy="307777"/>
            </a:xfrm>
          </p:grpSpPr>
          <p:pic>
            <p:nvPicPr>
              <p:cNvPr id="69" name="Graphic 68">
                <a:extLst>
                  <a:ext uri="{FF2B5EF4-FFF2-40B4-BE49-F238E27FC236}">
                    <a16:creationId xmlns:a16="http://schemas.microsoft.com/office/drawing/2014/main" id="{43E4B4FB-5428-E947-FAD3-4D88B9271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885602" y="4342787"/>
                <a:ext cx="251999" cy="251999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5EBE668-9FFF-2B01-7BDB-679A3C2B84C9}"/>
                  </a:ext>
                </a:extLst>
              </p:cNvPr>
              <p:cNvSpPr txBox="1"/>
              <p:nvPr/>
            </p:nvSpPr>
            <p:spPr>
              <a:xfrm>
                <a:off x="11130718" y="4316131"/>
                <a:ext cx="21684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RO" sz="1400" dirty="0">
                    <a:solidFill>
                      <a:schemeClr val="tx1"/>
                    </a:solidFill>
                    <a:latin typeface="+mn-lt"/>
                    <a:ea typeface="IBM Plex Sans" charset="0"/>
                    <a:cs typeface="IBM Plex Sans" charset="0"/>
                  </a:rPr>
                  <a:t>Installation DU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90DD066-336E-558C-66F2-34926D4BFD53}"/>
                </a:ext>
              </a:extLst>
            </p:cNvPr>
            <p:cNvGrpSpPr/>
            <p:nvPr/>
          </p:nvGrpSpPr>
          <p:grpSpPr>
            <a:xfrm>
              <a:off x="411265" y="9280516"/>
              <a:ext cx="2420433" cy="307777"/>
              <a:chOff x="13551152" y="3114653"/>
              <a:chExt cx="2420433" cy="307777"/>
            </a:xfrm>
          </p:grpSpPr>
          <p:pic>
            <p:nvPicPr>
              <p:cNvPr id="67" name="Graphic 66">
                <a:extLst>
                  <a:ext uri="{FF2B5EF4-FFF2-40B4-BE49-F238E27FC236}">
                    <a16:creationId xmlns:a16="http://schemas.microsoft.com/office/drawing/2014/main" id="{8641CF62-B065-7652-F5FE-9142CFB3E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3551152" y="3142543"/>
                <a:ext cx="251999" cy="251999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1D2BBD-DCCB-8CCE-E45E-712E50AAB2D7}"/>
                  </a:ext>
                </a:extLst>
              </p:cNvPr>
              <p:cNvSpPr txBox="1"/>
              <p:nvPr/>
            </p:nvSpPr>
            <p:spPr>
              <a:xfrm>
                <a:off x="13803151" y="3114653"/>
                <a:ext cx="21684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RO" sz="1400" dirty="0">
                    <a:solidFill>
                      <a:schemeClr val="tx1"/>
                    </a:solidFill>
                    <a:latin typeface="+mn-lt"/>
                    <a:ea typeface="IBM Plex Sans" charset="0"/>
                    <a:cs typeface="IBM Plex Sans" charset="0"/>
                  </a:rPr>
                  <a:t>Data Technical DU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977A851-BE44-A71F-AC1E-CD99784AC293}"/>
                </a:ext>
              </a:extLst>
            </p:cNvPr>
            <p:cNvGrpSpPr/>
            <p:nvPr/>
          </p:nvGrpSpPr>
          <p:grpSpPr>
            <a:xfrm>
              <a:off x="411265" y="9704751"/>
              <a:ext cx="3076661" cy="307777"/>
              <a:chOff x="13551152" y="3536185"/>
              <a:chExt cx="3076661" cy="307777"/>
            </a:xfrm>
          </p:grpSpPr>
          <p:pic>
            <p:nvPicPr>
              <p:cNvPr id="65" name="Graphic 64">
                <a:extLst>
                  <a:ext uri="{FF2B5EF4-FFF2-40B4-BE49-F238E27FC236}">
                    <a16:creationId xmlns:a16="http://schemas.microsoft.com/office/drawing/2014/main" id="{DB82C8B8-3034-3B72-B8F0-A94D0FC75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3551152" y="3564073"/>
                <a:ext cx="251999" cy="251999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120A631-A267-FE6B-D453-397504C75826}"/>
                  </a:ext>
                </a:extLst>
              </p:cNvPr>
              <p:cNvSpPr txBox="1"/>
              <p:nvPr/>
            </p:nvSpPr>
            <p:spPr>
              <a:xfrm>
                <a:off x="13803151" y="3536185"/>
                <a:ext cx="28246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RO" sz="1400" dirty="0">
                    <a:solidFill>
                      <a:schemeClr val="tx1"/>
                    </a:solidFill>
                    <a:latin typeface="+mn-lt"/>
                    <a:ea typeface="IBM Plex Sans" charset="0"/>
                    <a:cs typeface="IBM Plex Sans" charset="0"/>
                  </a:rPr>
                  <a:t>Presentation Technical DU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07FE00B-6799-E2D8-DD22-66CBAB2027D2}"/>
                </a:ext>
              </a:extLst>
            </p:cNvPr>
            <p:cNvGrpSpPr/>
            <p:nvPr/>
          </p:nvGrpSpPr>
          <p:grpSpPr>
            <a:xfrm>
              <a:off x="411265" y="10128986"/>
              <a:ext cx="3076662" cy="307777"/>
              <a:chOff x="13551151" y="3961488"/>
              <a:chExt cx="3076662" cy="307777"/>
            </a:xfrm>
          </p:grpSpPr>
          <p:pic>
            <p:nvPicPr>
              <p:cNvPr id="63" name="Graphic 62">
                <a:extLst>
                  <a:ext uri="{FF2B5EF4-FFF2-40B4-BE49-F238E27FC236}">
                    <a16:creationId xmlns:a16="http://schemas.microsoft.com/office/drawing/2014/main" id="{CB5D98D3-3249-A568-4185-A21B9395A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3551151" y="3986853"/>
                <a:ext cx="251999" cy="251999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7D4B55B-7118-195B-A188-F351302B3681}"/>
                  </a:ext>
                </a:extLst>
              </p:cNvPr>
              <p:cNvSpPr txBox="1"/>
              <p:nvPr/>
            </p:nvSpPr>
            <p:spPr>
              <a:xfrm>
                <a:off x="13803151" y="3961488"/>
                <a:ext cx="28246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RO" sz="1400" dirty="0">
                    <a:solidFill>
                      <a:schemeClr val="tx1"/>
                    </a:solidFill>
                    <a:latin typeface="+mn-lt"/>
                    <a:ea typeface="IBM Plex Sans" charset="0"/>
                    <a:cs typeface="IBM Plex Sans" charset="0"/>
                  </a:rPr>
                  <a:t>Execution Technical DU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A8BE8A8-C383-BC16-A0A2-20605A22A0D7}"/>
                </a:ext>
              </a:extLst>
            </p:cNvPr>
            <p:cNvGrpSpPr/>
            <p:nvPr/>
          </p:nvGrpSpPr>
          <p:grpSpPr>
            <a:xfrm>
              <a:off x="411265" y="10553224"/>
              <a:ext cx="3076661" cy="307777"/>
              <a:chOff x="13551151" y="4447407"/>
              <a:chExt cx="3076661" cy="307777"/>
            </a:xfrm>
          </p:grpSpPr>
          <p:pic>
            <p:nvPicPr>
              <p:cNvPr id="61" name="Graphic 60">
                <a:extLst>
                  <a:ext uri="{FF2B5EF4-FFF2-40B4-BE49-F238E27FC236}">
                    <a16:creationId xmlns:a16="http://schemas.microsoft.com/office/drawing/2014/main" id="{7CF54DAB-4DB6-4506-7EDE-47C29F11D8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3551151" y="4469501"/>
                <a:ext cx="251999" cy="251999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0FC47AD-88D0-4AD6-BE1E-86E441EB8391}"/>
                  </a:ext>
                </a:extLst>
              </p:cNvPr>
              <p:cNvSpPr txBox="1"/>
              <p:nvPr/>
            </p:nvSpPr>
            <p:spPr>
              <a:xfrm>
                <a:off x="13803150" y="4447407"/>
                <a:ext cx="28246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RO" sz="1400" dirty="0">
                    <a:solidFill>
                      <a:schemeClr val="tx1"/>
                    </a:solidFill>
                    <a:latin typeface="+mn-lt"/>
                    <a:ea typeface="IBM Plex Sans" charset="0"/>
                    <a:cs typeface="IBM Plex Sans" charset="0"/>
                  </a:rPr>
                  <a:t>Installation Technical DU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16623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AFB520-30D1-AC48-B4D5-D5EA8C5746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3454102" y="1323794"/>
            <a:ext cx="7226593" cy="4895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CB0FC-C4FC-E241-AAAA-D883A62B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RO" dirty="0"/>
              <a:t>Element anatomy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ACD47-A65C-3944-8D60-048ECC928E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46912-3EAB-464F-AB58-9B02A81D62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architecture diagrams kit |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566941-3D5A-3543-A0A4-507311D63164}"/>
              </a:ext>
            </a:extLst>
          </p:cNvPr>
          <p:cNvSpPr/>
          <p:nvPr/>
        </p:nvSpPr>
        <p:spPr>
          <a:xfrm>
            <a:off x="16617031" y="2693101"/>
            <a:ext cx="933260" cy="933260"/>
          </a:xfrm>
          <a:prstGeom prst="rect">
            <a:avLst/>
          </a:prstGeom>
          <a:noFill/>
          <a:ln w="19050">
            <a:solidFill>
              <a:srgbClr val="D02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036" tIns="121807"/>
          <a:lstStyle/>
          <a:p>
            <a:pPr>
              <a:defRPr/>
            </a:pPr>
            <a:endParaRPr lang="en-US" sz="1599" dirty="0">
              <a:solidFill>
                <a:schemeClr val="tx2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060E5A-E4CB-E341-8E4A-B455455947A0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7550291" y="3159731"/>
            <a:ext cx="3738817" cy="0"/>
          </a:xfrm>
          <a:prstGeom prst="straightConnector1">
            <a:avLst/>
          </a:prstGeom>
          <a:ln w="19050">
            <a:solidFill>
              <a:srgbClr val="D02670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84DCB9-82DC-F24B-96FE-701550113A07}"/>
              </a:ext>
            </a:extLst>
          </p:cNvPr>
          <p:cNvSpPr txBox="1"/>
          <p:nvPr/>
        </p:nvSpPr>
        <p:spPr>
          <a:xfrm>
            <a:off x="21470567" y="2910128"/>
            <a:ext cx="198672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>
                <a:solidFill>
                  <a:srgbClr val="D02670"/>
                </a:solidFill>
              </a:rPr>
              <a:t>Icon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869681-C8EC-6343-BE0F-06CFAE93C862}"/>
              </a:ext>
            </a:extLst>
          </p:cNvPr>
          <p:cNvCxnSpPr>
            <a:cxnSpLocks/>
          </p:cNvCxnSpPr>
          <p:nvPr/>
        </p:nvCxnSpPr>
        <p:spPr>
          <a:xfrm>
            <a:off x="17816380" y="2580005"/>
            <a:ext cx="3472728" cy="0"/>
          </a:xfrm>
          <a:prstGeom prst="straightConnector1">
            <a:avLst/>
          </a:prstGeom>
          <a:ln w="19050">
            <a:solidFill>
              <a:srgbClr val="D02670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3420866-FA46-5640-A8CB-A73055B9B40F}"/>
              </a:ext>
            </a:extLst>
          </p:cNvPr>
          <p:cNvSpPr txBox="1"/>
          <p:nvPr/>
        </p:nvSpPr>
        <p:spPr>
          <a:xfrm>
            <a:off x="21470567" y="2334012"/>
            <a:ext cx="198672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>
                <a:solidFill>
                  <a:srgbClr val="D02670"/>
                </a:solidFill>
              </a:rPr>
              <a:t>Color block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C683DD-BE1F-CF42-B5D3-882EB0468DAF}"/>
              </a:ext>
            </a:extLst>
          </p:cNvPr>
          <p:cNvCxnSpPr>
            <a:cxnSpLocks/>
          </p:cNvCxnSpPr>
          <p:nvPr/>
        </p:nvCxnSpPr>
        <p:spPr>
          <a:xfrm>
            <a:off x="19188375" y="4900927"/>
            <a:ext cx="2100733" cy="0"/>
          </a:xfrm>
          <a:prstGeom prst="straightConnector1">
            <a:avLst/>
          </a:prstGeom>
          <a:ln w="19050">
            <a:solidFill>
              <a:srgbClr val="D02670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468E33D-5B51-454C-8F36-5B06CC127962}"/>
              </a:ext>
            </a:extLst>
          </p:cNvPr>
          <p:cNvSpPr txBox="1"/>
          <p:nvPr/>
        </p:nvSpPr>
        <p:spPr>
          <a:xfrm>
            <a:off x="21470567" y="4654934"/>
            <a:ext cx="198672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>
                <a:solidFill>
                  <a:srgbClr val="D02670"/>
                </a:solidFill>
              </a:rPr>
              <a:t>Text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F020D61-E245-B848-9062-FC0979798333}"/>
              </a:ext>
            </a:extLst>
          </p:cNvPr>
          <p:cNvCxnSpPr>
            <a:cxnSpLocks/>
          </p:cNvCxnSpPr>
          <p:nvPr/>
        </p:nvCxnSpPr>
        <p:spPr>
          <a:xfrm flipH="1">
            <a:off x="12566073" y="3561705"/>
            <a:ext cx="3400758" cy="0"/>
          </a:xfrm>
          <a:prstGeom prst="straightConnector1">
            <a:avLst/>
          </a:prstGeom>
          <a:ln w="19050">
            <a:solidFill>
              <a:srgbClr val="D02670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5B0CD11-94C6-394D-8200-7F232F7D690F}"/>
              </a:ext>
            </a:extLst>
          </p:cNvPr>
          <p:cNvSpPr txBox="1"/>
          <p:nvPr/>
        </p:nvSpPr>
        <p:spPr>
          <a:xfrm>
            <a:off x="10791257" y="3310323"/>
            <a:ext cx="152424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>
                <a:solidFill>
                  <a:srgbClr val="D02670"/>
                </a:solidFill>
              </a:rPr>
              <a:t>Side ticks</a:t>
            </a:r>
          </a:p>
        </p:txBody>
      </p:sp>
      <p:sp>
        <p:nvSpPr>
          <p:cNvPr id="73" name="Text Placeholder 6">
            <a:extLst>
              <a:ext uri="{FF2B5EF4-FFF2-40B4-BE49-F238E27FC236}">
                <a16:creationId xmlns:a16="http://schemas.microsoft.com/office/drawing/2014/main" id="{07058ADA-D6AB-B240-BDD6-D694854A1F3F}"/>
              </a:ext>
            </a:extLst>
          </p:cNvPr>
          <p:cNvSpPr txBox="1">
            <a:spLocks/>
          </p:cNvSpPr>
          <p:nvPr/>
        </p:nvSpPr>
        <p:spPr>
          <a:xfrm>
            <a:off x="551079" y="3429000"/>
            <a:ext cx="8586571" cy="8129954"/>
          </a:xfrm>
          <a:prstGeom prst="rect">
            <a:avLst/>
          </a:prstGeom>
        </p:spPr>
        <p:txBody>
          <a:bodyPr lIns="0"/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r>
              <a:rPr lang="en-US" altLang="en-US" dirty="0"/>
              <a:t>The shape is 48px. It has a fill and a 1.25pt outline.</a:t>
            </a:r>
          </a:p>
          <a:p>
            <a:r>
              <a:rPr lang="en-US" altLang="en-US" dirty="0"/>
              <a:t>The icon is 20px. Its color can be edited from Black to White using Shape Fill.</a:t>
            </a:r>
          </a:p>
          <a:p>
            <a:r>
              <a:rPr lang="en-US" altLang="en-US" dirty="0"/>
              <a:t>Side ticks are only present in components. The outline color should match the element, the fill should always stay White.</a:t>
            </a:r>
          </a:p>
          <a:p>
            <a:r>
              <a:rPr lang="en-US" altLang="en-US" dirty="0"/>
              <a:t>The text is 14pt, </a:t>
            </a:r>
            <a:r>
              <a:rPr lang="en-US" altLang="en-US" dirty="0" err="1"/>
              <a:t>Semibold</a:t>
            </a:r>
            <a:r>
              <a:rPr lang="en-US" altLang="en-US" dirty="0"/>
              <a:t> for the primary label, Regular for secondary text. </a:t>
            </a:r>
          </a:p>
          <a:p>
            <a:r>
              <a:rPr lang="en-US" altLang="en-US" dirty="0">
                <a:solidFill>
                  <a:srgbClr val="D02670"/>
                </a:solidFill>
                <a:latin typeface="IBM Plex Sans Light" panose="020B0503050203000203" pitchFamily="34" charset="0"/>
              </a:rPr>
              <a:t>Do not scale the color blocks, icons or ticks, alter the roundness or change the spacing. You can replace the icon, edit the text and change the colors.</a:t>
            </a:r>
          </a:p>
          <a:p>
            <a:r>
              <a:rPr lang="en-GB" dirty="0">
                <a:solidFill>
                  <a:srgbClr val="D02670"/>
                </a:solidFill>
                <a:latin typeface="IBM Plex Sans Light" panose="020B0503050203000203" pitchFamily="34" charset="0"/>
              </a:rPr>
              <a:t>Some elements are grouped; if you need to edit them you may need to ungroup them, edit the individual parts, and regroup them.</a:t>
            </a:r>
            <a:endParaRPr lang="en-RO" dirty="0">
              <a:solidFill>
                <a:srgbClr val="D02670"/>
              </a:solidFill>
              <a:latin typeface="IBM Plex Sans Light" panose="020B0503050203000203" pitchFamily="34" charset="0"/>
            </a:endParaRPr>
          </a:p>
          <a:p>
            <a:endParaRPr lang="en-RO" dirty="0">
              <a:solidFill>
                <a:srgbClr val="D02670"/>
              </a:solidFill>
            </a:endParaRPr>
          </a:p>
          <a:p>
            <a:endParaRPr lang="en-US" altLang="en-US" dirty="0">
              <a:solidFill>
                <a:srgbClr val="D02670"/>
              </a:solidFill>
            </a:endParaRPr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C66D9FD4-C7CD-F443-BBAE-8AA21B4526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3454102" y="7588849"/>
            <a:ext cx="10094150" cy="4314907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EDAA88-7B8E-8A46-ABD6-2B919BC1416A}"/>
              </a:ext>
            </a:extLst>
          </p:cNvPr>
          <p:cNvCxnSpPr>
            <a:cxnSpLocks/>
          </p:cNvCxnSpPr>
          <p:nvPr/>
        </p:nvCxnSpPr>
        <p:spPr>
          <a:xfrm flipH="1">
            <a:off x="12315501" y="8689396"/>
            <a:ext cx="1596663" cy="0"/>
          </a:xfrm>
          <a:prstGeom prst="straightConnector1">
            <a:avLst/>
          </a:prstGeom>
          <a:ln w="19050">
            <a:solidFill>
              <a:srgbClr val="D02670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A162229-4812-AC49-9DAC-4281688634F4}"/>
              </a:ext>
            </a:extLst>
          </p:cNvPr>
          <p:cNvSpPr txBox="1"/>
          <p:nvPr/>
        </p:nvSpPr>
        <p:spPr>
          <a:xfrm>
            <a:off x="10785514" y="8443403"/>
            <a:ext cx="198672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>
                <a:solidFill>
                  <a:srgbClr val="D02670"/>
                </a:solidFill>
              </a:rPr>
              <a:t>Side ticks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19E360-FB77-254D-9D23-27244633950B}"/>
              </a:ext>
            </a:extLst>
          </p:cNvPr>
          <p:cNvSpPr/>
          <p:nvPr/>
        </p:nvSpPr>
        <p:spPr>
          <a:xfrm>
            <a:off x="14334112" y="8488767"/>
            <a:ext cx="933260" cy="933260"/>
          </a:xfrm>
          <a:prstGeom prst="rect">
            <a:avLst/>
          </a:prstGeom>
          <a:noFill/>
          <a:ln w="19050">
            <a:solidFill>
              <a:srgbClr val="D02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036" tIns="121807"/>
          <a:lstStyle/>
          <a:p>
            <a:pPr>
              <a:defRPr/>
            </a:pPr>
            <a:endParaRPr lang="en-US" sz="1599" dirty="0">
              <a:solidFill>
                <a:schemeClr val="tx2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5591307-5061-FC4A-95D9-7C560C1E8957}"/>
              </a:ext>
            </a:extLst>
          </p:cNvPr>
          <p:cNvCxnSpPr>
            <a:cxnSpLocks/>
          </p:cNvCxnSpPr>
          <p:nvPr/>
        </p:nvCxnSpPr>
        <p:spPr>
          <a:xfrm flipV="1">
            <a:off x="14824463" y="7057914"/>
            <a:ext cx="0" cy="1430852"/>
          </a:xfrm>
          <a:prstGeom prst="straightConnector1">
            <a:avLst/>
          </a:prstGeom>
          <a:ln w="19050">
            <a:solidFill>
              <a:srgbClr val="D02670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969F0F9-8DE4-D24D-9D65-4E9435F9A12D}"/>
              </a:ext>
            </a:extLst>
          </p:cNvPr>
          <p:cNvSpPr txBox="1"/>
          <p:nvPr/>
        </p:nvSpPr>
        <p:spPr>
          <a:xfrm>
            <a:off x="14714829" y="6565927"/>
            <a:ext cx="198672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>
                <a:solidFill>
                  <a:srgbClr val="D02670"/>
                </a:solidFill>
              </a:rPr>
              <a:t>Icon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A4B38DA-630E-9847-A6D2-25446F451734}"/>
              </a:ext>
            </a:extLst>
          </p:cNvPr>
          <p:cNvCxnSpPr>
            <a:cxnSpLocks/>
          </p:cNvCxnSpPr>
          <p:nvPr/>
        </p:nvCxnSpPr>
        <p:spPr>
          <a:xfrm flipV="1">
            <a:off x="15512085" y="7627659"/>
            <a:ext cx="0" cy="815745"/>
          </a:xfrm>
          <a:prstGeom prst="straightConnector1">
            <a:avLst/>
          </a:prstGeom>
          <a:ln w="19050">
            <a:solidFill>
              <a:srgbClr val="D02670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8971058-7FEC-9F49-9674-4EBADC523257}"/>
              </a:ext>
            </a:extLst>
          </p:cNvPr>
          <p:cNvSpPr txBox="1"/>
          <p:nvPr/>
        </p:nvSpPr>
        <p:spPr>
          <a:xfrm>
            <a:off x="15402451" y="7135670"/>
            <a:ext cx="198672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>
                <a:solidFill>
                  <a:srgbClr val="D02670"/>
                </a:solidFill>
              </a:rPr>
              <a:t>Color block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54820D-F4B8-AC46-BAFB-5CD34966E260}"/>
              </a:ext>
            </a:extLst>
          </p:cNvPr>
          <p:cNvCxnSpPr>
            <a:cxnSpLocks/>
          </p:cNvCxnSpPr>
          <p:nvPr/>
        </p:nvCxnSpPr>
        <p:spPr>
          <a:xfrm flipV="1">
            <a:off x="19087716" y="7135670"/>
            <a:ext cx="0" cy="1307734"/>
          </a:xfrm>
          <a:prstGeom prst="straightConnector1">
            <a:avLst/>
          </a:prstGeom>
          <a:ln w="19050">
            <a:solidFill>
              <a:srgbClr val="D02670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8A253A0-8A5E-B246-A395-F0DC34D184CD}"/>
              </a:ext>
            </a:extLst>
          </p:cNvPr>
          <p:cNvSpPr txBox="1"/>
          <p:nvPr/>
        </p:nvSpPr>
        <p:spPr>
          <a:xfrm>
            <a:off x="18978082" y="6566709"/>
            <a:ext cx="198672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>
                <a:solidFill>
                  <a:srgbClr val="D02670"/>
                </a:solidFill>
              </a:rPr>
              <a:t>Text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AC714B-4B1D-5F4E-9F68-B01940D10111}"/>
              </a:ext>
            </a:extLst>
          </p:cNvPr>
          <p:cNvCxnSpPr>
            <a:cxnSpLocks/>
          </p:cNvCxnSpPr>
          <p:nvPr/>
        </p:nvCxnSpPr>
        <p:spPr>
          <a:xfrm flipV="1">
            <a:off x="21563153" y="7135670"/>
            <a:ext cx="0" cy="899861"/>
          </a:xfrm>
          <a:prstGeom prst="straightConnector1">
            <a:avLst/>
          </a:prstGeom>
          <a:ln w="19050">
            <a:solidFill>
              <a:srgbClr val="D02670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68DACBA-3130-F040-BB61-3F54500AD46B}"/>
              </a:ext>
            </a:extLst>
          </p:cNvPr>
          <p:cNvSpPr txBox="1"/>
          <p:nvPr/>
        </p:nvSpPr>
        <p:spPr>
          <a:xfrm>
            <a:off x="21453519" y="6566709"/>
            <a:ext cx="1986724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>
                <a:solidFill>
                  <a:srgbClr val="D02670"/>
                </a:solidFill>
              </a:rPr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3667781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B0FC-C4FC-E241-AAAA-D883A62B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RO" dirty="0"/>
              <a:t>Editing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ACD47-A65C-3944-8D60-048ECC928E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46912-3EAB-464F-AB58-9B02A81D62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architecture diagrams kit |  </a:t>
            </a:r>
          </a:p>
        </p:txBody>
      </p:sp>
      <p:sp>
        <p:nvSpPr>
          <p:cNvPr id="73" name="Text Placeholder 6">
            <a:extLst>
              <a:ext uri="{FF2B5EF4-FFF2-40B4-BE49-F238E27FC236}">
                <a16:creationId xmlns:a16="http://schemas.microsoft.com/office/drawing/2014/main" id="{07058ADA-D6AB-B240-BDD6-D694854A1F3F}"/>
              </a:ext>
            </a:extLst>
          </p:cNvPr>
          <p:cNvSpPr txBox="1">
            <a:spLocks/>
          </p:cNvSpPr>
          <p:nvPr/>
        </p:nvSpPr>
        <p:spPr>
          <a:xfrm>
            <a:off x="551079" y="3429000"/>
            <a:ext cx="8586571" cy="8129954"/>
          </a:xfrm>
          <a:prstGeom prst="rect">
            <a:avLst/>
          </a:prstGeom>
        </p:spPr>
        <p:txBody>
          <a:bodyPr lIns="0"/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dirty="0"/>
              <a:t>Most elements in this kit are groups. There are two possible ways of editing them:</a:t>
            </a:r>
          </a:p>
          <a:p>
            <a:pPr>
              <a:spcBef>
                <a:spcPts val="0"/>
              </a:spcBef>
            </a:pPr>
            <a:endParaRPr lang="en-US" altLang="en-US" dirty="0"/>
          </a:p>
          <a:p>
            <a:pPr lvl="1">
              <a:spcBef>
                <a:spcPts val="0"/>
              </a:spcBef>
            </a:pPr>
            <a:r>
              <a:rPr lang="en-US" altLang="en-US" dirty="0"/>
              <a:t>Ungroup the element, edit the individual elements, regroup it.</a:t>
            </a:r>
          </a:p>
          <a:p>
            <a:pPr lvl="1">
              <a:spcBef>
                <a:spcPts val="0"/>
              </a:spcBef>
            </a:pPr>
            <a:r>
              <a:rPr lang="en-US" altLang="en-US" dirty="0"/>
              <a:t>Select the group then click on the element you want to edit. </a:t>
            </a:r>
          </a:p>
          <a:p>
            <a:pPr lvl="1">
              <a:spcBef>
                <a:spcPts val="0"/>
              </a:spcBef>
            </a:pPr>
            <a:endParaRPr lang="en-US" altLang="en-US" dirty="0"/>
          </a:p>
          <a:p>
            <a:pPr marL="0" lvl="1" indent="0">
              <a:spcBef>
                <a:spcPts val="0"/>
              </a:spcBef>
              <a:buNone/>
            </a:pPr>
            <a:r>
              <a:rPr lang="en-US" altLang="en-US" dirty="0"/>
              <a:t>When editing labels, make sure you pick the element corresponding to your required text length. If your text have a different number of lines, you may need to manually edit the padding. </a:t>
            </a:r>
          </a:p>
          <a:p>
            <a:pPr>
              <a:spcBef>
                <a:spcPts val="0"/>
              </a:spcBef>
            </a:pP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04E58-394B-A821-1BFB-A17C94E7E5B2}"/>
              </a:ext>
            </a:extLst>
          </p:cNvPr>
          <p:cNvSpPr txBox="1"/>
          <p:nvPr/>
        </p:nvSpPr>
        <p:spPr>
          <a:xfrm>
            <a:off x="1549400" y="3632200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RO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397877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92B38C6-ACCA-438E-EC85-BC7DDEAE4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333" y="6066889"/>
            <a:ext cx="5016500" cy="3175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BD6A3D8-29E2-706E-C0D0-F68EB38AE120}"/>
              </a:ext>
            </a:extLst>
          </p:cNvPr>
          <p:cNvGrpSpPr/>
          <p:nvPr/>
        </p:nvGrpSpPr>
        <p:grpSpPr>
          <a:xfrm>
            <a:off x="1441261" y="6760962"/>
            <a:ext cx="4042856" cy="1990897"/>
            <a:chOff x="10440000" y="1848059"/>
            <a:chExt cx="4042856" cy="19908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BAB213-E322-D18C-44A6-FF35E22D3928}"/>
                </a:ext>
              </a:extLst>
            </p:cNvPr>
            <p:cNvSpPr/>
            <p:nvPr/>
          </p:nvSpPr>
          <p:spPr>
            <a:xfrm>
              <a:off x="10440000" y="1848059"/>
              <a:ext cx="4042856" cy="1990897"/>
            </a:xfrm>
            <a:prstGeom prst="rect">
              <a:avLst/>
            </a:prstGeom>
            <a:solidFill>
              <a:srgbClr val="FFF1F1"/>
            </a:solidFill>
            <a:ln w="15875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Prescribed location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1896D9-0C88-B8B7-ADE9-CED212932CA8}"/>
                </a:ext>
              </a:extLst>
            </p:cNvPr>
            <p:cNvGrpSpPr/>
            <p:nvPr/>
          </p:nvGrpSpPr>
          <p:grpSpPr>
            <a:xfrm>
              <a:off x="10440000" y="1848060"/>
              <a:ext cx="451589" cy="594000"/>
              <a:chOff x="10440000" y="1848060"/>
              <a:chExt cx="451589" cy="5940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2A342EE-9B61-A847-5A22-ED8A473EF7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9589" y="2034417"/>
                <a:ext cx="252000" cy="252000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AEE2ED3-7377-443F-F0BD-33A047B7CF24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FA4D56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CCB0FC-C4FC-E241-AAAA-D883A62B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sz="2800" dirty="0"/>
              <a:t>Scaling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ACD47-A65C-3944-8D60-048ECC928E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43C60D-5CC7-D0C4-224A-329F7C1E60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325" y="3429000"/>
            <a:ext cx="5299533" cy="1583820"/>
          </a:xfrm>
        </p:spPr>
        <p:txBody>
          <a:bodyPr/>
          <a:lstStyle/>
          <a:p>
            <a:pPr marL="409575" indent="-409575"/>
            <a:r>
              <a:rPr lang="en-US" altLang="en-US" sz="2800" dirty="0"/>
              <a:t>1. Make sure the inside bounding box is highlighted by double clicking on the inside shape. </a:t>
            </a:r>
          </a:p>
          <a:p>
            <a:pPr marL="409575" indent="-409575"/>
            <a:endParaRPr lang="en-RO" sz="2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975BA-37DA-DCCF-1C07-DFF8DED61B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7355887" cy="2479092"/>
          </a:xfrm>
        </p:spPr>
        <p:txBody>
          <a:bodyPr/>
          <a:lstStyle/>
          <a:p>
            <a:r>
              <a:rPr lang="en-US" altLang="en-US" sz="2800" dirty="0"/>
              <a:t>When you nested elements, each inner element should have about 16px buffer on each side. Alternate white and light color fills for better readability.</a:t>
            </a:r>
          </a:p>
          <a:p>
            <a:endParaRPr lang="en-US" altLang="en-US" sz="2800" dirty="0"/>
          </a:p>
          <a:p>
            <a:endParaRPr lang="en-RO" sz="28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F32BD3-B02E-734B-82F1-CC6930B50F97}"/>
              </a:ext>
            </a:extLst>
          </p:cNvPr>
          <p:cNvGrpSpPr/>
          <p:nvPr/>
        </p:nvGrpSpPr>
        <p:grpSpPr>
          <a:xfrm>
            <a:off x="10086417" y="8467905"/>
            <a:ext cx="1859330" cy="2046146"/>
            <a:chOff x="8030713" y="6468887"/>
            <a:chExt cx="1395788" cy="153602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F0A9203-8358-224F-AAD3-A7F3CA79650B}"/>
                </a:ext>
              </a:extLst>
            </p:cNvPr>
            <p:cNvGrpSpPr/>
            <p:nvPr/>
          </p:nvGrpSpPr>
          <p:grpSpPr>
            <a:xfrm>
              <a:off x="8417187" y="6468887"/>
              <a:ext cx="808750" cy="814711"/>
              <a:chOff x="2560828" y="4932039"/>
              <a:chExt cx="808750" cy="814711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566941-3D5A-3543-A0A4-507311D63164}"/>
                  </a:ext>
                </a:extLst>
              </p:cNvPr>
              <p:cNvSpPr/>
              <p:nvPr/>
            </p:nvSpPr>
            <p:spPr>
              <a:xfrm>
                <a:off x="2560828" y="4932039"/>
                <a:ext cx="396000" cy="396000"/>
              </a:xfrm>
              <a:prstGeom prst="rect">
                <a:avLst/>
              </a:prstGeom>
              <a:solidFill>
                <a:srgbClr val="D02670">
                  <a:alpha val="27000"/>
                </a:srgbClr>
              </a:solidFill>
              <a:ln w="15875">
                <a:solidFill>
                  <a:srgbClr val="D0267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09036" tIns="121807"/>
              <a:lstStyle/>
              <a:p>
                <a:pPr>
                  <a:defRPr/>
                </a:pPr>
                <a:endParaRPr lang="en-US" sz="1599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6060E5A-E4CB-E341-8E4A-B455455947A0}"/>
                  </a:ext>
                </a:extLst>
              </p:cNvPr>
              <p:cNvCxnSpPr/>
              <p:nvPr/>
            </p:nvCxnSpPr>
            <p:spPr>
              <a:xfrm>
                <a:off x="2956828" y="5141913"/>
                <a:ext cx="412750" cy="0"/>
              </a:xfrm>
              <a:prstGeom prst="straightConnector1">
                <a:avLst/>
              </a:prstGeom>
              <a:ln w="12700">
                <a:solidFill>
                  <a:srgbClr val="D02670"/>
                </a:solidFill>
                <a:headEnd type="none" w="med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CF717CB-702F-DF41-B2E8-2EDADF7886F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66988" y="5540375"/>
                <a:ext cx="412750" cy="0"/>
              </a:xfrm>
              <a:prstGeom prst="straightConnector1">
                <a:avLst/>
              </a:prstGeom>
              <a:ln w="12700">
                <a:solidFill>
                  <a:srgbClr val="D02670"/>
                </a:solidFill>
                <a:headEnd type="none" w="med" len="sm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84DCB9-82DC-F24B-96FE-701550113A07}"/>
                </a:ext>
              </a:extLst>
            </p:cNvPr>
            <p:cNvSpPr txBox="1"/>
            <p:nvPr/>
          </p:nvSpPr>
          <p:spPr>
            <a:xfrm>
              <a:off x="8030713" y="7381573"/>
              <a:ext cx="1395788" cy="623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98" dirty="0">
                  <a:solidFill>
                    <a:srgbClr val="D02670"/>
                  </a:solidFill>
                </a:rPr>
                <a:t>Drag from this corner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F638836-E693-2845-9C84-4404B7793A8C}"/>
              </a:ext>
            </a:extLst>
          </p:cNvPr>
          <p:cNvSpPr txBox="1"/>
          <p:nvPr/>
        </p:nvSpPr>
        <p:spPr>
          <a:xfrm>
            <a:off x="902919" y="9196490"/>
            <a:ext cx="1859331" cy="830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8" dirty="0">
                <a:solidFill>
                  <a:srgbClr val="D02670"/>
                </a:solidFill>
              </a:rPr>
              <a:t>Double click </a:t>
            </a:r>
            <a:br>
              <a:rPr lang="en-US" sz="2398" dirty="0">
                <a:solidFill>
                  <a:srgbClr val="D02670"/>
                </a:solidFill>
              </a:rPr>
            </a:br>
            <a:r>
              <a:rPr lang="en-US" sz="2398" dirty="0">
                <a:solidFill>
                  <a:srgbClr val="D02670"/>
                </a:solidFill>
              </a:rPr>
              <a:t>this line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BFD6079C-4646-B74C-926E-798B56D14ED8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762250" y="8751860"/>
            <a:ext cx="686196" cy="859808"/>
          </a:xfrm>
          <a:prstGeom prst="curvedConnector2">
            <a:avLst/>
          </a:prstGeom>
          <a:ln w="19050">
            <a:solidFill>
              <a:srgbClr val="D0267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id="{C0BAF0E4-80B8-0A4B-BC19-0BE3CEFB409D}"/>
              </a:ext>
            </a:extLst>
          </p:cNvPr>
          <p:cNvSpPr txBox="1">
            <a:spLocks/>
          </p:cNvSpPr>
          <p:nvPr/>
        </p:nvSpPr>
        <p:spPr>
          <a:xfrm>
            <a:off x="12849434" y="536450"/>
            <a:ext cx="7187979" cy="102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 i="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1218072"/>
            <a:r>
              <a:rPr lang="en-RO" sz="2800" kern="0" dirty="0">
                <a:latin typeface="+mn-lt"/>
              </a:rPr>
              <a:t>Layering elements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D82EF7FE-07E0-DC7B-BB6B-32295A6073BC}"/>
              </a:ext>
            </a:extLst>
          </p:cNvPr>
          <p:cNvSpPr txBox="1">
            <a:spLocks/>
          </p:cNvSpPr>
          <p:nvPr/>
        </p:nvSpPr>
        <p:spPr>
          <a:xfrm>
            <a:off x="6673890" y="3530569"/>
            <a:ext cx="4945023" cy="1482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 marL="373063" indent="-373063"/>
            <a:r>
              <a:rPr lang="en-US" altLang="en-US" sz="2800" kern="0" dirty="0">
                <a:latin typeface="+mn-lt"/>
              </a:rPr>
              <a:t>2. Drag the bottom left corner to scale to needed size.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1203F42-298C-5665-0FC2-D36D4B47FEC8}"/>
              </a:ext>
            </a:extLst>
          </p:cNvPr>
          <p:cNvCxnSpPr>
            <a:cxnSpLocks/>
          </p:cNvCxnSpPr>
          <p:nvPr/>
        </p:nvCxnSpPr>
        <p:spPr bwMode="auto">
          <a:xfrm>
            <a:off x="12192000" y="561931"/>
            <a:ext cx="1587" cy="1148986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4A2997-9D9B-2013-1CEC-41148EC26900}"/>
              </a:ext>
            </a:extLst>
          </p:cNvPr>
          <p:cNvGrpSpPr/>
          <p:nvPr/>
        </p:nvGrpSpPr>
        <p:grpSpPr>
          <a:xfrm>
            <a:off x="12849434" y="6577651"/>
            <a:ext cx="6972470" cy="3936400"/>
            <a:chOff x="10440000" y="1848059"/>
            <a:chExt cx="6972470" cy="3936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40B4CA-7DEE-D415-D238-6888206B15FC}"/>
                </a:ext>
              </a:extLst>
            </p:cNvPr>
            <p:cNvSpPr/>
            <p:nvPr/>
          </p:nvSpPr>
          <p:spPr>
            <a:xfrm>
              <a:off x="10440000" y="1848059"/>
              <a:ext cx="6972470" cy="3936400"/>
            </a:xfrm>
            <a:prstGeom prst="rect">
              <a:avLst/>
            </a:prstGeom>
            <a:solidFill>
              <a:srgbClr val="FFF1F1"/>
            </a:solidFill>
            <a:ln w="15875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Prescribed location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E0212B-9066-B990-F275-C4FACAAB1392}"/>
                </a:ext>
              </a:extLst>
            </p:cNvPr>
            <p:cNvGrpSpPr/>
            <p:nvPr/>
          </p:nvGrpSpPr>
          <p:grpSpPr>
            <a:xfrm>
              <a:off x="10440000" y="1848060"/>
              <a:ext cx="451589" cy="594000"/>
              <a:chOff x="10440000" y="1848060"/>
              <a:chExt cx="451589" cy="5940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C4D4805-F687-A9FF-20B3-359EB7D919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9589" y="2034417"/>
                <a:ext cx="252000" cy="252000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717BD91-62D0-F0BF-41CC-EF4BE3A355C3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FA4D56"/>
              </a:solidFill>
              <a:ln w="158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EEF6E7-9159-A591-1761-6039B1152EFB}"/>
              </a:ext>
            </a:extLst>
          </p:cNvPr>
          <p:cNvGrpSpPr/>
          <p:nvPr/>
        </p:nvGrpSpPr>
        <p:grpSpPr>
          <a:xfrm>
            <a:off x="13101242" y="7354963"/>
            <a:ext cx="6476270" cy="2944069"/>
            <a:chOff x="10440000" y="1848059"/>
            <a:chExt cx="6476270" cy="294406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2AEEF68-A6AE-08C4-B3D3-DDE59235B8A9}"/>
                </a:ext>
              </a:extLst>
            </p:cNvPr>
            <p:cNvSpPr/>
            <p:nvPr/>
          </p:nvSpPr>
          <p:spPr>
            <a:xfrm>
              <a:off x="10440000" y="1848059"/>
              <a:ext cx="6476270" cy="29440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Prescribed location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F12409B-D295-C2A3-EFC8-A27A74861BE7}"/>
                </a:ext>
              </a:extLst>
            </p:cNvPr>
            <p:cNvGrpSpPr/>
            <p:nvPr/>
          </p:nvGrpSpPr>
          <p:grpSpPr>
            <a:xfrm>
              <a:off x="10440000" y="1848060"/>
              <a:ext cx="451589" cy="594000"/>
              <a:chOff x="10440000" y="1848060"/>
              <a:chExt cx="451589" cy="59400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591C45C1-5650-4EE9-20BC-BE39857A3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9589" y="2034417"/>
                <a:ext cx="252000" cy="252000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62F7CEC-2FA2-0CE9-FDDA-2F7769071865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FA4D56"/>
              </a:solidFill>
              <a:ln w="158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D82F500-50AB-0DD0-9DCA-1BD7BDDF250F}"/>
              </a:ext>
            </a:extLst>
          </p:cNvPr>
          <p:cNvGrpSpPr/>
          <p:nvPr/>
        </p:nvGrpSpPr>
        <p:grpSpPr>
          <a:xfrm>
            <a:off x="13442330" y="8141617"/>
            <a:ext cx="5827583" cy="1885229"/>
            <a:chOff x="10439999" y="1848059"/>
            <a:chExt cx="5827583" cy="188522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D682AD6-3547-78B8-8AFE-6B072E2E8FC7}"/>
                </a:ext>
              </a:extLst>
            </p:cNvPr>
            <p:cNvSpPr/>
            <p:nvPr/>
          </p:nvSpPr>
          <p:spPr>
            <a:xfrm>
              <a:off x="10439999" y="1848059"/>
              <a:ext cx="5827583" cy="1885229"/>
            </a:xfrm>
            <a:prstGeom prst="rect">
              <a:avLst/>
            </a:prstGeom>
            <a:solidFill>
              <a:srgbClr val="FFF1F1"/>
            </a:solidFill>
            <a:ln w="15875">
              <a:solidFill>
                <a:srgbClr val="FA4D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Prescribed location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0D65A25-1CC7-26A4-CD20-E161FC9EE15F}"/>
                </a:ext>
              </a:extLst>
            </p:cNvPr>
            <p:cNvGrpSpPr/>
            <p:nvPr/>
          </p:nvGrpSpPr>
          <p:grpSpPr>
            <a:xfrm>
              <a:off x="10440000" y="1848060"/>
              <a:ext cx="451589" cy="594000"/>
              <a:chOff x="10440000" y="1848060"/>
              <a:chExt cx="451589" cy="594000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6A95BA0E-552B-4B05-AF7D-0A40870E2F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39589" y="2034417"/>
                <a:ext cx="252000" cy="252000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EAF0E41-91BE-1DEF-132E-4AF46D51982A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FA4D56"/>
              </a:solidFill>
              <a:ln w="158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</p:grpSp>
      <p:sp>
        <p:nvSpPr>
          <p:cNvPr id="50" name="Footer Placeholder 2">
            <a:extLst>
              <a:ext uri="{FF2B5EF4-FFF2-40B4-BE49-F238E27FC236}">
                <a16:creationId xmlns:a16="http://schemas.microsoft.com/office/drawing/2014/main" id="{413F3562-C76C-7E0A-87C4-8EE17646E128}"/>
              </a:ext>
            </a:extLst>
          </p:cNvPr>
          <p:cNvSpPr txBox="1">
            <a:spLocks/>
          </p:cNvSpPr>
          <p:nvPr/>
        </p:nvSpPr>
        <p:spPr>
          <a:xfrm>
            <a:off x="568324" y="12763500"/>
            <a:ext cx="8569326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1600" kern="0" dirty="0"/>
              <a:t>IT architecture diagrams kit |  </a:t>
            </a:r>
          </a:p>
        </p:txBody>
      </p:sp>
    </p:spTree>
    <p:extLst>
      <p:ext uri="{BB962C8B-B14F-4D97-AF65-F5344CB8AC3E}">
        <p14:creationId xmlns:p14="http://schemas.microsoft.com/office/powerpoint/2010/main" val="1619636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7CB13E9-686E-A861-3668-68B6A63891E3}"/>
              </a:ext>
            </a:extLst>
          </p:cNvPr>
          <p:cNvSpPr/>
          <p:nvPr/>
        </p:nvSpPr>
        <p:spPr>
          <a:xfrm>
            <a:off x="9201867" y="6119118"/>
            <a:ext cx="3045527" cy="594000"/>
          </a:xfrm>
          <a:prstGeom prst="rect">
            <a:avLst/>
          </a:prstGeom>
          <a:solidFill>
            <a:srgbClr val="F6F2FF"/>
          </a:solidFill>
          <a:ln w="50800" cmpd="dbl">
            <a:solidFill>
              <a:srgbClr val="A56EF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144000" bIns="0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IBM Plex Sans SmBld" panose="020B0503050203000203" pitchFamily="34" charset="0"/>
                <a:cs typeface="Arial" panose="020B0604020202020204" pitchFamily="34" charset="0"/>
              </a:rPr>
              <a:t>Prescribed node</a:t>
            </a:r>
          </a:p>
          <a:p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  <a:cs typeface="Arial" panose="020B0604020202020204" pitchFamily="34" charset="0"/>
              </a:rPr>
              <a:t>Without an icon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911D72-CC46-5E0F-E4C2-CE82BC5D45D1}"/>
              </a:ext>
            </a:extLst>
          </p:cNvPr>
          <p:cNvGrpSpPr/>
          <p:nvPr/>
        </p:nvGrpSpPr>
        <p:grpSpPr>
          <a:xfrm>
            <a:off x="9193045" y="7451073"/>
            <a:ext cx="3054350" cy="594313"/>
            <a:chOff x="2802013" y="9223789"/>
            <a:chExt cx="3054350" cy="5943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E459524-EA86-7AAE-541E-C526D5B15276}"/>
                </a:ext>
              </a:extLst>
            </p:cNvPr>
            <p:cNvSpPr/>
            <p:nvPr/>
          </p:nvSpPr>
          <p:spPr>
            <a:xfrm>
              <a:off x="2802013" y="9224102"/>
              <a:ext cx="3054350" cy="594000"/>
            </a:xfrm>
            <a:prstGeom prst="rect">
              <a:avLst/>
            </a:prstGeom>
            <a:solidFill>
              <a:srgbClr val="F6F2FF"/>
            </a:solidFill>
            <a:ln w="50800" cmpd="dbl">
              <a:solidFill>
                <a:srgbClr val="A56EFF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00" tIns="0" rIns="144000" bIns="0" rtlCol="0" anchor="ctr">
              <a:no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Prescribed node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Secondary text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6FD5EB0-3BDA-C6DE-4C64-FB02BFBA84BE}"/>
                </a:ext>
              </a:extLst>
            </p:cNvPr>
            <p:cNvSpPr/>
            <p:nvPr/>
          </p:nvSpPr>
          <p:spPr bwMode="auto">
            <a:xfrm>
              <a:off x="2802013" y="9223789"/>
              <a:ext cx="594000" cy="594000"/>
            </a:xfrm>
            <a:prstGeom prst="rect">
              <a:avLst/>
            </a:prstGeom>
            <a:solidFill>
              <a:srgbClr val="A56EFF"/>
            </a:solidFill>
            <a:ln w="25400">
              <a:solidFill>
                <a:srgbClr val="A56E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98D23274-D5B9-B72B-C643-2D53E8E5F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73959" y="9400491"/>
              <a:ext cx="252000" cy="252000"/>
            </a:xfrm>
            <a:prstGeom prst="rect">
              <a:avLst/>
            </a:prstGeom>
          </p:spPr>
        </p:pic>
      </p:grpSp>
      <p:sp>
        <p:nvSpPr>
          <p:cNvPr id="2" name="Title 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Style: instructions</a:t>
            </a:r>
            <a:br>
              <a:rPr lang="en-US" dirty="0"/>
            </a:br>
            <a:r>
              <a:rPr lang="en-US" dirty="0">
                <a:latin typeface="IBM Plex Sans Medm" panose="020B0503050203000203" pitchFamily="34" charset="0"/>
              </a:rPr>
              <a:t>Double line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0A4A70-D6C8-56ED-2B1D-9141F0E6FB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These are the settings to use for creating the various styles</a:t>
            </a:r>
            <a:r>
              <a:rPr lang="en-GB" dirty="0">
                <a:solidFill>
                  <a:srgbClr val="D02670"/>
                </a:solidFill>
              </a:rPr>
              <a:t>. It is recommended to work with the outlined elements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and not the filled elements when using these styles in PowerPoint.</a:t>
            </a:r>
          </a:p>
          <a:p>
            <a:endParaRPr lang="en-GB" dirty="0"/>
          </a:p>
          <a:p>
            <a:r>
              <a:rPr lang="en-GB" dirty="0"/>
              <a:t>Double line is usually used to signify that an element was added. </a:t>
            </a:r>
            <a:endParaRPr lang="en-R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80442-B08A-1BC9-3CC4-319E647DE8F6}"/>
              </a:ext>
            </a:extLst>
          </p:cNvPr>
          <p:cNvGrpSpPr/>
          <p:nvPr/>
        </p:nvGrpSpPr>
        <p:grpSpPr>
          <a:xfrm>
            <a:off x="6659881" y="3485896"/>
            <a:ext cx="2217907" cy="1143757"/>
            <a:chOff x="2099522" y="1852456"/>
            <a:chExt cx="2217907" cy="114375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7EC42E-0803-2B0B-E80B-BE19F36EDAA4}"/>
                </a:ext>
              </a:extLst>
            </p:cNvPr>
            <p:cNvSpPr/>
            <p:nvPr/>
          </p:nvSpPr>
          <p:spPr bwMode="auto">
            <a:xfrm>
              <a:off x="2911476" y="1852456"/>
              <a:ext cx="594000" cy="594000"/>
            </a:xfrm>
            <a:prstGeom prst="ellipse">
              <a:avLst/>
            </a:prstGeom>
            <a:solidFill>
              <a:srgbClr val="A56EFF"/>
            </a:solidFill>
            <a:ln w="63500" cmpd="thinThick">
              <a:solidFill>
                <a:srgbClr val="A56EF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B64C06-16AB-9A91-CEFD-A9D31DFA19D1}"/>
                </a:ext>
              </a:extLst>
            </p:cNvPr>
            <p:cNvSpPr txBox="1"/>
            <p:nvPr/>
          </p:nvSpPr>
          <p:spPr>
            <a:xfrm>
              <a:off x="2099522" y="244645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Arial" panose="020B0604020202020204" pitchFamily="34" charset="0"/>
                </a:rPr>
                <a:t>Actor</a:t>
              </a:r>
            </a:p>
            <a:p>
              <a:pPr algn="ctr"/>
              <a:r>
                <a:rPr lang="en-RO" sz="1400" dirty="0">
                  <a:latin typeface="IBM Plex Sans" panose="020B0503050203000203" pitchFamily="34" charset="0"/>
                  <a:ea typeface="IBM Plex Sans" charset="0"/>
                  <a:cs typeface="Arial" panose="020B0604020202020204" pitchFamily="34" charset="0"/>
                </a:rPr>
                <a:t>Secondary text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Arial" panose="020B0604020202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3C2AA4F-9786-2E2D-11B2-28D8CFA06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2476" y="2023456"/>
              <a:ext cx="252000" cy="252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D9709D-6E76-781D-D184-3D49BE46740A}"/>
              </a:ext>
            </a:extLst>
          </p:cNvPr>
          <p:cNvGrpSpPr/>
          <p:nvPr/>
        </p:nvGrpSpPr>
        <p:grpSpPr>
          <a:xfrm>
            <a:off x="6659880" y="6113566"/>
            <a:ext cx="2217907" cy="1143757"/>
            <a:chOff x="0" y="1894074"/>
            <a:chExt cx="2217907" cy="114375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3647610-6DB7-9DFA-5CE2-07EC8A8776B3}"/>
                </a:ext>
              </a:extLst>
            </p:cNvPr>
            <p:cNvSpPr/>
            <p:nvPr/>
          </p:nvSpPr>
          <p:spPr bwMode="auto">
            <a:xfrm>
              <a:off x="820953" y="1894074"/>
              <a:ext cx="576000" cy="576000"/>
            </a:xfrm>
            <a:prstGeom prst="ellipse">
              <a:avLst/>
            </a:prstGeom>
            <a:solidFill>
              <a:srgbClr val="F6F2FF"/>
            </a:solidFill>
            <a:ln w="50800" cmpd="dbl">
              <a:solidFill>
                <a:srgbClr val="A56EF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38ACFE-95FA-F871-19CB-5E0413EF162F}"/>
                </a:ext>
              </a:extLst>
            </p:cNvPr>
            <p:cNvSpPr txBox="1"/>
            <p:nvPr/>
          </p:nvSpPr>
          <p:spPr>
            <a:xfrm>
              <a:off x="0" y="248807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Arial" panose="020B0604020202020204" pitchFamily="34" charset="0"/>
                </a:rPr>
                <a:t>Actor</a:t>
              </a:r>
            </a:p>
            <a:p>
              <a:pPr algn="ctr"/>
              <a:r>
                <a:rPr lang="en-RO" sz="1400" dirty="0">
                  <a:latin typeface="IBM Plex Sans" panose="020B0503050203000203" pitchFamily="34" charset="0"/>
                  <a:ea typeface="IBM Plex Sans" charset="0"/>
                  <a:cs typeface="Arial" panose="020B0604020202020204" pitchFamily="34" charset="0"/>
                </a:rPr>
                <a:t>Secondary text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Arial" panose="020B0604020202020204" pitchFamily="34" charset="0"/>
              </a:endParaRP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62016C0F-193F-62B5-CCD8-65341902A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2953" y="2056074"/>
              <a:ext cx="252000" cy="252000"/>
            </a:xfrm>
            <a:prstGeom prst="rect">
              <a:avLst/>
            </a:prstGeom>
          </p:spPr>
        </p:pic>
      </p:grp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B965B5B3-27D0-78A9-EB22-8775B21F1BDC}"/>
              </a:ext>
            </a:extLst>
          </p:cNvPr>
          <p:cNvSpPr txBox="1">
            <a:spLocks/>
          </p:cNvSpPr>
          <p:nvPr/>
        </p:nvSpPr>
        <p:spPr>
          <a:xfrm>
            <a:off x="12818895" y="3429000"/>
            <a:ext cx="4974104" cy="650896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r>
              <a:rPr lang="en-GB" sz="2400" dirty="0">
                <a:latin typeface="+mj-lt"/>
                <a:ea typeface="+mj-ea"/>
                <a:cs typeface="+mj-cs"/>
                <a:sym typeface="IBM Plex Sans Light"/>
              </a:rPr>
              <a:t>For filled elements, set the outline as compound, thin thick, 5pt</a:t>
            </a:r>
            <a:endParaRPr lang="en-RO" sz="2400" dirty="0">
              <a:latin typeface="+mj-lt"/>
              <a:ea typeface="+mj-ea"/>
              <a:cs typeface="+mj-cs"/>
              <a:sym typeface="IBM Plex Sans Light"/>
            </a:endParaRPr>
          </a:p>
        </p:txBody>
      </p:sp>
      <p:pic>
        <p:nvPicPr>
          <p:cNvPr id="31" name="Picture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CAA5C25-2B08-E523-9A0D-A35815AE84B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2449"/>
          <a:stretch/>
        </p:blipFill>
        <p:spPr>
          <a:xfrm>
            <a:off x="20058007" y="3426287"/>
            <a:ext cx="3754493" cy="2488572"/>
          </a:xfrm>
          <a:prstGeom prst="rect">
            <a:avLst/>
          </a:prstGeom>
        </p:spPr>
      </p:pic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C21FD98B-CC13-E66F-9A25-97FAE4AF2B50}"/>
              </a:ext>
            </a:extLst>
          </p:cNvPr>
          <p:cNvSpPr txBox="1">
            <a:spLocks/>
          </p:cNvSpPr>
          <p:nvPr/>
        </p:nvSpPr>
        <p:spPr>
          <a:xfrm>
            <a:off x="12818895" y="6086204"/>
            <a:ext cx="4974104" cy="650896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r>
              <a:rPr lang="en-GB" sz="2400" dirty="0">
                <a:latin typeface="+mj-lt"/>
                <a:ea typeface="+mj-ea"/>
                <a:cs typeface="+mj-cs"/>
              </a:rPr>
              <a:t>For outline elements, set the outline as compound, double, 4pt</a:t>
            </a:r>
            <a:endParaRPr lang="en-RO" sz="2400" dirty="0">
              <a:latin typeface="+mj-lt"/>
              <a:ea typeface="+mj-ea"/>
              <a:cs typeface="+mj-cs"/>
            </a:endParaRPr>
          </a:p>
        </p:txBody>
      </p:sp>
      <p:pic>
        <p:nvPicPr>
          <p:cNvPr id="36" name="Picture 3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114D79-502E-15B6-7CD1-A9F86D68D9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22720" y="6140854"/>
            <a:ext cx="3754493" cy="2620438"/>
          </a:xfrm>
          <a:prstGeom prst="rect">
            <a:avLst/>
          </a:prstGeom>
        </p:spPr>
      </p:pic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2F1CF298-0A2F-120D-58A9-0B532EA4045D}"/>
              </a:ext>
            </a:extLst>
          </p:cNvPr>
          <p:cNvSpPr txBox="1">
            <a:spLocks/>
          </p:cNvSpPr>
          <p:nvPr/>
        </p:nvSpPr>
        <p:spPr>
          <a:xfrm>
            <a:off x="12818895" y="7444703"/>
            <a:ext cx="4974104" cy="74913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r>
              <a:rPr lang="en-GB" sz="2400" dirty="0">
                <a:latin typeface="+mj-lt"/>
                <a:ea typeface="+mj-ea"/>
                <a:cs typeface="+mj-cs"/>
              </a:rPr>
              <a:t>For elements using a </a:t>
            </a:r>
            <a:r>
              <a:rPr lang="en-GB" sz="2400" dirty="0" err="1">
                <a:latin typeface="+mj-lt"/>
                <a:ea typeface="+mj-ea"/>
                <a:cs typeface="+mj-cs"/>
              </a:rPr>
              <a:t>color</a:t>
            </a:r>
            <a:r>
              <a:rPr lang="en-GB" sz="2400" dirty="0">
                <a:latin typeface="+mj-lt"/>
                <a:ea typeface="+mj-ea"/>
                <a:cs typeface="+mj-cs"/>
              </a:rPr>
              <a:t> block under the icons, the outline for the </a:t>
            </a:r>
            <a:r>
              <a:rPr lang="en-GB" sz="2400" dirty="0" err="1">
                <a:latin typeface="+mj-lt"/>
                <a:ea typeface="+mj-ea"/>
                <a:cs typeface="+mj-cs"/>
              </a:rPr>
              <a:t>color</a:t>
            </a:r>
            <a:r>
              <a:rPr lang="en-GB" sz="2400" dirty="0">
                <a:latin typeface="+mj-lt"/>
                <a:ea typeface="+mj-ea"/>
                <a:cs typeface="+mj-cs"/>
              </a:rPr>
              <a:t> block needs to be solid, 2pt</a:t>
            </a:r>
            <a:endParaRPr lang="en-RO" sz="2400" dirty="0">
              <a:latin typeface="+mj-lt"/>
              <a:ea typeface="+mj-ea"/>
              <a:cs typeface="+mj-cs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A6A1F4-64FC-524B-C36A-522F2E980D0E}"/>
              </a:ext>
            </a:extLst>
          </p:cNvPr>
          <p:cNvCxnSpPr>
            <a:cxnSpLocks/>
          </p:cNvCxnSpPr>
          <p:nvPr/>
        </p:nvCxnSpPr>
        <p:spPr bwMode="auto">
          <a:xfrm>
            <a:off x="9831931" y="7733286"/>
            <a:ext cx="2915802" cy="0"/>
          </a:xfrm>
          <a:prstGeom prst="straightConnector1">
            <a:avLst/>
          </a:prstGeom>
          <a:ln w="12700">
            <a:solidFill>
              <a:srgbClr val="EE5396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6BA68C-829C-30A9-6E83-280F89E36681}"/>
              </a:ext>
            </a:extLst>
          </p:cNvPr>
          <p:cNvCxnSpPr>
            <a:cxnSpLocks/>
          </p:cNvCxnSpPr>
          <p:nvPr/>
        </p:nvCxnSpPr>
        <p:spPr bwMode="auto">
          <a:xfrm>
            <a:off x="18347770" y="3823064"/>
            <a:ext cx="1710237" cy="0"/>
          </a:xfrm>
          <a:prstGeom prst="straightConnector1">
            <a:avLst/>
          </a:prstGeom>
          <a:ln w="12700">
            <a:solidFill>
              <a:srgbClr val="EE5396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77B942-0C9C-BB52-482A-347AA4A22271}"/>
              </a:ext>
            </a:extLst>
          </p:cNvPr>
          <p:cNvCxnSpPr>
            <a:cxnSpLocks/>
          </p:cNvCxnSpPr>
          <p:nvPr/>
        </p:nvCxnSpPr>
        <p:spPr bwMode="auto">
          <a:xfrm>
            <a:off x="18331145" y="6494237"/>
            <a:ext cx="1710237" cy="0"/>
          </a:xfrm>
          <a:prstGeom prst="straightConnector1">
            <a:avLst/>
          </a:prstGeom>
          <a:ln w="12700">
            <a:solidFill>
              <a:srgbClr val="EE5396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00E6662-C685-79C7-C59A-64165D6693F1}"/>
              </a:ext>
            </a:extLst>
          </p:cNvPr>
          <p:cNvSpPr txBox="1">
            <a:spLocks/>
          </p:cNvSpPr>
          <p:nvPr/>
        </p:nvSpPr>
        <p:spPr>
          <a:xfrm>
            <a:off x="568324" y="12763500"/>
            <a:ext cx="8569326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1600" kern="0" dirty="0"/>
              <a:t>IT architecture diagrams kit |  </a:t>
            </a:r>
          </a:p>
        </p:txBody>
      </p:sp>
    </p:spTree>
    <p:extLst>
      <p:ext uri="{BB962C8B-B14F-4D97-AF65-F5344CB8AC3E}">
        <p14:creationId xmlns:p14="http://schemas.microsoft.com/office/powerpoint/2010/main" val="25993933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2E1800C-1D7E-8776-698F-3B8C417DC932}"/>
              </a:ext>
            </a:extLst>
          </p:cNvPr>
          <p:cNvSpPr/>
          <p:nvPr/>
        </p:nvSpPr>
        <p:spPr>
          <a:xfrm>
            <a:off x="9146472" y="6112364"/>
            <a:ext cx="3045527" cy="594000"/>
          </a:xfrm>
          <a:prstGeom prst="rect">
            <a:avLst/>
          </a:prstGeom>
          <a:solidFill>
            <a:srgbClr val="F6F2FF"/>
          </a:solidFill>
          <a:ln w="15875">
            <a:solidFill>
              <a:srgbClr val="A56EFF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rIns="144000" bIns="0" rtlCol="0" anchor="ctr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IBM Plex Sans SmBld" panose="020B0503050203000203" pitchFamily="34" charset="0"/>
                <a:cs typeface="Arial" panose="020B0604020202020204" pitchFamily="34" charset="0"/>
              </a:rPr>
              <a:t>Prescribed node</a:t>
            </a:r>
          </a:p>
          <a:p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  <a:cs typeface="Arial" panose="020B0604020202020204" pitchFamily="34" charset="0"/>
              </a:rPr>
              <a:t>Without an icon</a:t>
            </a:r>
          </a:p>
        </p:txBody>
      </p:sp>
      <p:sp>
        <p:nvSpPr>
          <p:cNvPr id="2" name="Title 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Style: instructions</a:t>
            </a:r>
            <a:br>
              <a:rPr lang="en-US" dirty="0"/>
            </a:br>
            <a:r>
              <a:rPr lang="en-US" b="1" dirty="0">
                <a:latin typeface="IBM Plex Sans SmBld" panose="020B0503050203000203" pitchFamily="34" charset="0"/>
              </a:rPr>
              <a:t>Dashed line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308AE5B-25AF-095F-960B-A2D24379F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These are the settings to use for creating the various styles</a:t>
            </a:r>
            <a:r>
              <a:rPr lang="en-GB" dirty="0">
                <a:solidFill>
                  <a:srgbClr val="D02670"/>
                </a:solidFill>
              </a:rPr>
              <a:t>. </a:t>
            </a:r>
            <a:r>
              <a:rPr lang="en-GB" dirty="0"/>
              <a:t>It is recommended to work with the outlined elements and not the filled elements when using these styles in PowerPoint.</a:t>
            </a:r>
          </a:p>
          <a:p>
            <a:endParaRPr lang="en-GB" dirty="0"/>
          </a:p>
          <a:p>
            <a:r>
              <a:rPr lang="en-GB" dirty="0"/>
              <a:t>Dashed lines are usually used to signify that an element was changed or is passive.</a:t>
            </a:r>
          </a:p>
          <a:p>
            <a:endParaRPr lang="en-GB" dirty="0"/>
          </a:p>
          <a:p>
            <a:endParaRPr lang="en-RO" dirty="0"/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B965B5B3-27D0-78A9-EB22-8775B21F1BDC}"/>
              </a:ext>
            </a:extLst>
          </p:cNvPr>
          <p:cNvSpPr txBox="1">
            <a:spLocks/>
          </p:cNvSpPr>
          <p:nvPr/>
        </p:nvSpPr>
        <p:spPr>
          <a:xfrm>
            <a:off x="12763500" y="3422246"/>
            <a:ext cx="4974104" cy="650896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r>
              <a:rPr lang="en-GB" sz="2400" dirty="0">
                <a:latin typeface="+mj-lt"/>
                <a:ea typeface="+mj-ea"/>
                <a:cs typeface="+mj-cs"/>
                <a:sym typeface="IBM Plex Sans Light"/>
              </a:rPr>
              <a:t>For filled elements, the shape is broken into two separate shapes: one filled, no outline, smaller than the main shape; the second, no fill, with outline dashed at 1.25pt.</a:t>
            </a:r>
            <a:endParaRPr lang="en-RO" sz="2400" dirty="0">
              <a:latin typeface="+mj-lt"/>
              <a:ea typeface="+mj-ea"/>
              <a:cs typeface="+mj-cs"/>
              <a:sym typeface="IBM Plex Sans Light"/>
            </a:endParaRP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C21FD98B-CC13-E66F-9A25-97FAE4AF2B50}"/>
              </a:ext>
            </a:extLst>
          </p:cNvPr>
          <p:cNvSpPr txBox="1">
            <a:spLocks/>
          </p:cNvSpPr>
          <p:nvPr/>
        </p:nvSpPr>
        <p:spPr>
          <a:xfrm>
            <a:off x="12763500" y="6079450"/>
            <a:ext cx="4974104" cy="650896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r>
              <a:rPr lang="en-GB" sz="2400" dirty="0">
                <a:latin typeface="+mj-lt"/>
                <a:ea typeface="+mj-ea"/>
                <a:cs typeface="+mj-cs"/>
              </a:rPr>
              <a:t>For outline elements, set the outline as dashed, 1.25pt</a:t>
            </a:r>
            <a:endParaRPr lang="en-RO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2F1CF298-0A2F-120D-58A9-0B532EA4045D}"/>
              </a:ext>
            </a:extLst>
          </p:cNvPr>
          <p:cNvSpPr txBox="1">
            <a:spLocks/>
          </p:cNvSpPr>
          <p:nvPr/>
        </p:nvSpPr>
        <p:spPr>
          <a:xfrm>
            <a:off x="12763500" y="7437949"/>
            <a:ext cx="4974104" cy="749135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r>
              <a:rPr lang="en-GB" sz="2400" dirty="0">
                <a:latin typeface="+mj-lt"/>
                <a:ea typeface="+mj-ea"/>
                <a:cs typeface="+mj-cs"/>
              </a:rPr>
              <a:t>For elements using a </a:t>
            </a:r>
            <a:r>
              <a:rPr lang="en-GB" sz="2400" dirty="0" err="1">
                <a:latin typeface="+mj-lt"/>
                <a:ea typeface="+mj-ea"/>
                <a:cs typeface="+mj-cs"/>
              </a:rPr>
              <a:t>color</a:t>
            </a:r>
            <a:r>
              <a:rPr lang="en-GB" sz="2400" dirty="0">
                <a:latin typeface="+mj-lt"/>
                <a:ea typeface="+mj-ea"/>
                <a:cs typeface="+mj-cs"/>
              </a:rPr>
              <a:t> block under the icons, the outline for the </a:t>
            </a:r>
            <a:r>
              <a:rPr lang="en-GB" sz="2400" dirty="0" err="1">
                <a:latin typeface="+mj-lt"/>
                <a:ea typeface="+mj-ea"/>
                <a:cs typeface="+mj-cs"/>
              </a:rPr>
              <a:t>color</a:t>
            </a:r>
            <a:r>
              <a:rPr lang="en-GB" sz="2400" dirty="0">
                <a:latin typeface="+mj-lt"/>
                <a:ea typeface="+mj-ea"/>
                <a:cs typeface="+mj-cs"/>
              </a:rPr>
              <a:t> block needs to stay solid, 1.25pt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1FD6169-6596-7634-4CEA-92FFB4AF8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5722" y="3656665"/>
            <a:ext cx="252000" cy="2520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F624EA0-B03F-F5EA-27D3-365C8734C8A1}"/>
              </a:ext>
            </a:extLst>
          </p:cNvPr>
          <p:cNvGrpSpPr/>
          <p:nvPr/>
        </p:nvGrpSpPr>
        <p:grpSpPr>
          <a:xfrm>
            <a:off x="9137650" y="7444319"/>
            <a:ext cx="3054350" cy="594313"/>
            <a:chOff x="2802013" y="9223789"/>
            <a:chExt cx="3054350" cy="59431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B48E68-9F8C-7884-59C1-FD9A7FA6C4B7}"/>
                </a:ext>
              </a:extLst>
            </p:cNvPr>
            <p:cNvSpPr/>
            <p:nvPr/>
          </p:nvSpPr>
          <p:spPr>
            <a:xfrm>
              <a:off x="2802013" y="9224102"/>
              <a:ext cx="3054350" cy="594000"/>
            </a:xfrm>
            <a:prstGeom prst="rect">
              <a:avLst/>
            </a:prstGeom>
            <a:solidFill>
              <a:srgbClr val="F6F2FF"/>
            </a:solidFill>
            <a:ln w="15875">
              <a:solidFill>
                <a:srgbClr val="A56EFF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92000" tIns="0" rIns="144000" bIns="0" rtlCol="0" anchor="ctr">
              <a:no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Prescribed node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Secondary text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9B7662-D5BE-302C-DF65-64855DC246E9}"/>
                </a:ext>
              </a:extLst>
            </p:cNvPr>
            <p:cNvSpPr/>
            <p:nvPr/>
          </p:nvSpPr>
          <p:spPr bwMode="auto">
            <a:xfrm>
              <a:off x="2802013" y="9223789"/>
              <a:ext cx="594000" cy="594000"/>
            </a:xfrm>
            <a:prstGeom prst="rect">
              <a:avLst/>
            </a:prstGeom>
            <a:solidFill>
              <a:srgbClr val="A56EFF"/>
            </a:solidFill>
            <a:ln w="15875">
              <a:solidFill>
                <a:srgbClr val="A56EFF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4F6F63B2-5D9B-A517-1760-B3142F42D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73959" y="9400491"/>
              <a:ext cx="252000" cy="252000"/>
            </a:xfrm>
            <a:prstGeom prst="rect">
              <a:avLst/>
            </a:prstGeom>
          </p:spPr>
        </p:pic>
      </p:grpSp>
      <p:pic>
        <p:nvPicPr>
          <p:cNvPr id="32" name="Picture 31" descr="Graphical user interface&#10;&#10;Description automatically generated">
            <a:extLst>
              <a:ext uri="{FF2B5EF4-FFF2-40B4-BE49-F238E27FC236}">
                <a16:creationId xmlns:a16="http://schemas.microsoft.com/office/drawing/2014/main" id="{7D98B286-4889-CB43-D52E-59E383217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49254" y="3392796"/>
            <a:ext cx="3210746" cy="2260627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D34A89-0C1D-8477-224B-F5A6CF6DF7E6}"/>
              </a:ext>
            </a:extLst>
          </p:cNvPr>
          <p:cNvCxnSpPr>
            <a:cxnSpLocks/>
          </p:cNvCxnSpPr>
          <p:nvPr/>
        </p:nvCxnSpPr>
        <p:spPr bwMode="auto">
          <a:xfrm>
            <a:off x="9776536" y="7726532"/>
            <a:ext cx="2915802" cy="0"/>
          </a:xfrm>
          <a:prstGeom prst="straightConnector1">
            <a:avLst/>
          </a:prstGeom>
          <a:ln w="12700">
            <a:solidFill>
              <a:srgbClr val="EE5396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C3380A1-87ED-07F8-4374-EF1A980FAA57}"/>
              </a:ext>
            </a:extLst>
          </p:cNvPr>
          <p:cNvGrpSpPr/>
          <p:nvPr/>
        </p:nvGrpSpPr>
        <p:grpSpPr>
          <a:xfrm>
            <a:off x="6604485" y="6106812"/>
            <a:ext cx="2217907" cy="1143757"/>
            <a:chOff x="0" y="1894074"/>
            <a:chExt cx="2217907" cy="114375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AA9FF7-66E7-4A7A-82E5-C8DE720B473D}"/>
                </a:ext>
              </a:extLst>
            </p:cNvPr>
            <p:cNvSpPr/>
            <p:nvPr/>
          </p:nvSpPr>
          <p:spPr bwMode="auto">
            <a:xfrm>
              <a:off x="820953" y="1894074"/>
              <a:ext cx="576000" cy="576000"/>
            </a:xfrm>
            <a:prstGeom prst="ellipse">
              <a:avLst/>
            </a:prstGeom>
            <a:solidFill>
              <a:srgbClr val="F6F2FF"/>
            </a:solidFill>
            <a:ln w="15875" cmpd="sng">
              <a:solidFill>
                <a:srgbClr val="A56EFF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6631F2-FA0D-D3F1-C996-0CAA2DEC0A69}"/>
                </a:ext>
              </a:extLst>
            </p:cNvPr>
            <p:cNvSpPr txBox="1"/>
            <p:nvPr/>
          </p:nvSpPr>
          <p:spPr>
            <a:xfrm>
              <a:off x="0" y="248807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Arial" panose="020B0604020202020204" pitchFamily="34" charset="0"/>
                </a:rPr>
                <a:t>Actor</a:t>
              </a:r>
            </a:p>
            <a:p>
              <a:pPr algn="ctr"/>
              <a:r>
                <a:rPr lang="en-RO" sz="1400" dirty="0">
                  <a:latin typeface="IBM Plex Sans" panose="020B0503050203000203" pitchFamily="34" charset="0"/>
                  <a:ea typeface="IBM Plex Sans" charset="0"/>
                  <a:cs typeface="Arial" panose="020B0604020202020204" pitchFamily="34" charset="0"/>
                </a:rPr>
                <a:t>Secondary text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Arial" panose="020B0604020202020204" pitchFamily="34" charset="0"/>
              </a:endParaRP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7F7D57BC-BB5B-F579-B449-B6DBE79B2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82953" y="2056074"/>
              <a:ext cx="252000" cy="2520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C975B77-8D16-517A-1584-FD79CD4336B0}"/>
              </a:ext>
            </a:extLst>
          </p:cNvPr>
          <p:cNvGrpSpPr/>
          <p:nvPr/>
        </p:nvGrpSpPr>
        <p:grpSpPr>
          <a:xfrm>
            <a:off x="6604486" y="3476029"/>
            <a:ext cx="2217907" cy="1146870"/>
            <a:chOff x="508486" y="5184219"/>
            <a:chExt cx="2217907" cy="114687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55B54D-71DF-B1D6-33B6-3972BE840A57}"/>
                </a:ext>
              </a:extLst>
            </p:cNvPr>
            <p:cNvSpPr/>
            <p:nvPr/>
          </p:nvSpPr>
          <p:spPr bwMode="auto">
            <a:xfrm>
              <a:off x="1333186" y="5202219"/>
              <a:ext cx="558000" cy="558000"/>
            </a:xfrm>
            <a:prstGeom prst="ellipse">
              <a:avLst/>
            </a:prstGeom>
            <a:solidFill>
              <a:srgbClr val="A56EFF"/>
            </a:solidFill>
            <a:ln w="38100" cmpd="dbl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BB8C557-0A5D-9B42-0E17-637401A44DAC}"/>
                </a:ext>
              </a:extLst>
            </p:cNvPr>
            <p:cNvSpPr/>
            <p:nvPr/>
          </p:nvSpPr>
          <p:spPr bwMode="auto">
            <a:xfrm>
              <a:off x="1315186" y="5184219"/>
              <a:ext cx="594000" cy="594000"/>
            </a:xfrm>
            <a:prstGeom prst="ellipse">
              <a:avLst/>
            </a:prstGeom>
            <a:noFill/>
            <a:ln w="15875" cmpd="sng">
              <a:solidFill>
                <a:srgbClr val="A56EFF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FF185E-9120-6FBE-75BF-8DEE528EF899}"/>
                </a:ext>
              </a:extLst>
            </p:cNvPr>
            <p:cNvSpPr txBox="1"/>
            <p:nvPr/>
          </p:nvSpPr>
          <p:spPr>
            <a:xfrm>
              <a:off x="508486" y="5781332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Arial" panose="020B0604020202020204" pitchFamily="34" charset="0"/>
                </a:rPr>
                <a:t>Actor</a:t>
              </a:r>
            </a:p>
            <a:p>
              <a:pPr algn="ctr"/>
              <a:r>
                <a:rPr lang="en-RO" sz="1400" dirty="0">
                  <a:latin typeface="IBM Plex Sans" panose="020B0503050203000203" pitchFamily="34" charset="0"/>
                  <a:ea typeface="IBM Plex Sans" charset="0"/>
                  <a:cs typeface="Arial" panose="020B0604020202020204" pitchFamily="34" charset="0"/>
                </a:rPr>
                <a:t>Secondary text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Arial" panose="020B0604020202020204" pitchFamily="34" charset="0"/>
              </a:endParaRPr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8281B767-93BD-135F-5E2C-4504B5F79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1440" y="5358332"/>
              <a:ext cx="252000" cy="252000"/>
            </a:xfrm>
            <a:prstGeom prst="rect">
              <a:avLst/>
            </a:prstGeom>
          </p:spPr>
        </p:pic>
      </p:grp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AE7B063-303F-7BD0-E92D-9909222441F1}"/>
              </a:ext>
            </a:extLst>
          </p:cNvPr>
          <p:cNvSpPr txBox="1">
            <a:spLocks/>
          </p:cNvSpPr>
          <p:nvPr/>
        </p:nvSpPr>
        <p:spPr>
          <a:xfrm>
            <a:off x="568324" y="12763500"/>
            <a:ext cx="8569326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1600" kern="0" dirty="0"/>
              <a:t>IT architecture diagrams kit |  </a:t>
            </a:r>
          </a:p>
        </p:txBody>
      </p:sp>
    </p:spTree>
    <p:extLst>
      <p:ext uri="{BB962C8B-B14F-4D97-AF65-F5344CB8AC3E}">
        <p14:creationId xmlns:p14="http://schemas.microsoft.com/office/powerpoint/2010/main" val="156061846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0AF6291-F3B7-2A2F-A5AC-23C00920B438}"/>
              </a:ext>
            </a:extLst>
          </p:cNvPr>
          <p:cNvGrpSpPr/>
          <p:nvPr/>
        </p:nvGrpSpPr>
        <p:grpSpPr>
          <a:xfrm>
            <a:off x="3041650" y="9152509"/>
            <a:ext cx="3054350" cy="594313"/>
            <a:chOff x="3041650" y="9152509"/>
            <a:chExt cx="3054350" cy="59431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911D72-CC46-5E0F-E4C2-CE82BC5D45D1}"/>
                </a:ext>
              </a:extLst>
            </p:cNvPr>
            <p:cNvGrpSpPr/>
            <p:nvPr/>
          </p:nvGrpSpPr>
          <p:grpSpPr>
            <a:xfrm>
              <a:off x="3041650" y="9152509"/>
              <a:ext cx="3054350" cy="594313"/>
              <a:chOff x="2802013" y="9223789"/>
              <a:chExt cx="3054350" cy="59431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E459524-EA86-7AAE-541E-C526D5B15276}"/>
                  </a:ext>
                </a:extLst>
              </p:cNvPr>
              <p:cNvSpPr/>
              <p:nvPr/>
            </p:nvSpPr>
            <p:spPr>
              <a:xfrm>
                <a:off x="2802013" y="9224102"/>
                <a:ext cx="3054350" cy="594000"/>
              </a:xfrm>
              <a:prstGeom prst="rect">
                <a:avLst/>
              </a:prstGeom>
              <a:solidFill>
                <a:srgbClr val="F6F2FF"/>
              </a:solidFill>
              <a:ln w="15875" cmpd="sng">
                <a:solidFill>
                  <a:srgbClr val="A56EFF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92000" tIns="0" rIns="144000" bIns="0" rtlCol="0" anchor="ctr">
                <a:no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Prescribed node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IBM Plex Sans" panose="020B0503050203000203" pitchFamily="34" charset="0"/>
                    <a:cs typeface="Arial" panose="020B0604020202020204" pitchFamily="34" charset="0"/>
                  </a:rPr>
                  <a:t>Secondary text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6FD5EB0-3BDA-C6DE-4C64-FB02BFBA84BE}"/>
                  </a:ext>
                </a:extLst>
              </p:cNvPr>
              <p:cNvSpPr/>
              <p:nvPr/>
            </p:nvSpPr>
            <p:spPr bwMode="auto">
              <a:xfrm>
                <a:off x="2802013" y="9223789"/>
                <a:ext cx="594000" cy="594000"/>
              </a:xfrm>
              <a:prstGeom prst="rect">
                <a:avLst/>
              </a:prstGeom>
              <a:solidFill>
                <a:srgbClr val="A56EFF"/>
              </a:solidFill>
              <a:ln w="19050">
                <a:solidFill>
                  <a:srgbClr val="A56EFF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98D23274-D5B9-B72B-C643-2D53E8E5F9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973959" y="9400491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43D6F-2096-215C-CC78-2B2B7769F4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28567" y="9181829"/>
              <a:ext cx="2463892" cy="564680"/>
            </a:xfrm>
            <a:prstGeom prst="line">
              <a:avLst/>
            </a:prstGeom>
            <a:ln w="15875">
              <a:solidFill>
                <a:srgbClr val="A56E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Style: instructions</a:t>
            </a:r>
            <a:br>
              <a:rPr lang="en-US" dirty="0"/>
            </a:br>
            <a:r>
              <a:rPr lang="en-US" dirty="0">
                <a:latin typeface="IBM Plex Sans Medm" panose="020B0503050203000203" pitchFamily="34" charset="0"/>
              </a:rPr>
              <a:t>Strikethrough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0"/>
          </p:nvPr>
        </p:nvSpPr>
        <p:spPr>
          <a:xfrm>
            <a:off x="27932017" y="12896848"/>
            <a:ext cx="256541" cy="254001"/>
          </a:xfrm>
        </p:spPr>
        <p:txBody>
          <a:bodyPr/>
          <a:lstStyle/>
          <a:p>
            <a:fld id="{59395FB3-9C97-154F-86B2-7E381B95126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0A4A70-D6C8-56ED-2B1D-9141F0E6FB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5429" y="610119"/>
            <a:ext cx="4956175" cy="2563381"/>
          </a:xfrm>
        </p:spPr>
        <p:txBody>
          <a:bodyPr/>
          <a:lstStyle/>
          <a:p>
            <a:r>
              <a:rPr lang="en-GB" sz="2400" dirty="0"/>
              <a:t>These are the settings to use for creating the various styles</a:t>
            </a:r>
            <a:r>
              <a:rPr lang="en-GB" sz="2400" dirty="0">
                <a:solidFill>
                  <a:srgbClr val="D02670"/>
                </a:solidFill>
              </a:rPr>
              <a:t>. It is recommended to work with the outlined elements</a:t>
            </a:r>
            <a:r>
              <a:rPr lang="en-GB" sz="2400" dirty="0">
                <a:solidFill>
                  <a:schemeClr val="accent1"/>
                </a:solidFill>
              </a:rPr>
              <a:t> </a:t>
            </a:r>
            <a:r>
              <a:rPr lang="en-GB" sz="2400" dirty="0"/>
              <a:t>and not the filled elements when using these styles in PowerPoint.</a:t>
            </a:r>
            <a:endParaRPr lang="en-RO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880442-B08A-1BC9-3CC4-319E647DE8F6}"/>
              </a:ext>
            </a:extLst>
          </p:cNvPr>
          <p:cNvGrpSpPr/>
          <p:nvPr/>
        </p:nvGrpSpPr>
        <p:grpSpPr>
          <a:xfrm>
            <a:off x="508486" y="5187332"/>
            <a:ext cx="2217907" cy="1143757"/>
            <a:chOff x="2099522" y="1852456"/>
            <a:chExt cx="2217907" cy="114375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7EC42E-0803-2B0B-E80B-BE19F36EDAA4}"/>
                </a:ext>
              </a:extLst>
            </p:cNvPr>
            <p:cNvSpPr/>
            <p:nvPr/>
          </p:nvSpPr>
          <p:spPr bwMode="auto">
            <a:xfrm>
              <a:off x="2911476" y="1852456"/>
              <a:ext cx="594000" cy="594000"/>
            </a:xfrm>
            <a:prstGeom prst="ellipse">
              <a:avLst/>
            </a:prstGeom>
            <a:solidFill>
              <a:srgbClr val="A56EFF"/>
            </a:solidFill>
            <a:ln w="15875" cmpd="sng">
              <a:solidFill>
                <a:srgbClr val="A56EF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B64C06-16AB-9A91-CEFD-A9D31DFA19D1}"/>
                </a:ext>
              </a:extLst>
            </p:cNvPr>
            <p:cNvSpPr txBox="1"/>
            <p:nvPr/>
          </p:nvSpPr>
          <p:spPr>
            <a:xfrm>
              <a:off x="2099522" y="244645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Arial" panose="020B0604020202020204" pitchFamily="34" charset="0"/>
                </a:rPr>
                <a:t>Actor</a:t>
              </a:r>
            </a:p>
            <a:p>
              <a:pPr algn="ctr"/>
              <a:r>
                <a:rPr lang="en-RO" sz="1400" dirty="0">
                  <a:latin typeface="IBM Plex Sans" panose="020B0503050203000203" pitchFamily="34" charset="0"/>
                  <a:ea typeface="IBM Plex Sans" charset="0"/>
                  <a:cs typeface="Arial" panose="020B0604020202020204" pitchFamily="34" charset="0"/>
                </a:rPr>
                <a:t>Secondary text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Arial" panose="020B0604020202020204" pitchFamily="34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3C2AA4F-9786-2E2D-11B2-28D8CFA06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2476" y="2023456"/>
              <a:ext cx="252000" cy="252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D9709D-6E76-781D-D184-3D49BE46740A}"/>
              </a:ext>
            </a:extLst>
          </p:cNvPr>
          <p:cNvGrpSpPr/>
          <p:nvPr/>
        </p:nvGrpSpPr>
        <p:grpSpPr>
          <a:xfrm>
            <a:off x="508485" y="7815002"/>
            <a:ext cx="2217907" cy="1143757"/>
            <a:chOff x="0" y="1894074"/>
            <a:chExt cx="2217907" cy="114375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3647610-6DB7-9DFA-5CE2-07EC8A8776B3}"/>
                </a:ext>
              </a:extLst>
            </p:cNvPr>
            <p:cNvSpPr/>
            <p:nvPr/>
          </p:nvSpPr>
          <p:spPr bwMode="auto">
            <a:xfrm>
              <a:off x="820953" y="1894074"/>
              <a:ext cx="576000" cy="576000"/>
            </a:xfrm>
            <a:prstGeom prst="ellipse">
              <a:avLst/>
            </a:prstGeom>
            <a:solidFill>
              <a:srgbClr val="F6F2FF"/>
            </a:solidFill>
            <a:ln w="15875" cmpd="sng">
              <a:solidFill>
                <a:srgbClr val="A56EF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B38ACFE-95FA-F871-19CB-5E0413EF162F}"/>
                </a:ext>
              </a:extLst>
            </p:cNvPr>
            <p:cNvSpPr txBox="1"/>
            <p:nvPr/>
          </p:nvSpPr>
          <p:spPr>
            <a:xfrm>
              <a:off x="0" y="248807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Arial" panose="020B0604020202020204" pitchFamily="34" charset="0"/>
                </a:rPr>
                <a:t>Actor</a:t>
              </a:r>
            </a:p>
            <a:p>
              <a:pPr algn="ctr"/>
              <a:r>
                <a:rPr lang="en-RO" sz="1400" dirty="0">
                  <a:latin typeface="IBM Plex Sans" panose="020B0503050203000203" pitchFamily="34" charset="0"/>
                  <a:ea typeface="IBM Plex Sans" charset="0"/>
                  <a:cs typeface="Arial" panose="020B0604020202020204" pitchFamily="34" charset="0"/>
                </a:rPr>
                <a:t>Secondary text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Arial" panose="020B0604020202020204" pitchFamily="34" charset="0"/>
              </a:endParaRP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62016C0F-193F-62B5-CCD8-65341902A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2953" y="2056074"/>
              <a:ext cx="252000" cy="252000"/>
            </a:xfrm>
            <a:prstGeom prst="rect">
              <a:avLst/>
            </a:prstGeom>
          </p:spPr>
        </p:pic>
      </p:grp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B965B5B3-27D0-78A9-EB22-8775B21F1BDC}"/>
              </a:ext>
            </a:extLst>
          </p:cNvPr>
          <p:cNvSpPr txBox="1">
            <a:spLocks/>
          </p:cNvSpPr>
          <p:nvPr/>
        </p:nvSpPr>
        <p:spPr>
          <a:xfrm>
            <a:off x="6667500" y="5130435"/>
            <a:ext cx="4974104" cy="2768919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r>
              <a:rPr lang="en-GB" sz="2400" dirty="0">
                <a:latin typeface="+mj-lt"/>
                <a:ea typeface="+mj-ea"/>
                <a:cs typeface="+mj-cs"/>
                <a:sym typeface="IBM Plex Sans Light"/>
              </a:rPr>
              <a:t>For all elements, a diagonal line, solid, 1pt, is placed on top of the element.</a:t>
            </a:r>
          </a:p>
          <a:p>
            <a:r>
              <a:rPr lang="en-GB" sz="2400" dirty="0">
                <a:latin typeface="+mj-lt"/>
                <a:ea typeface="+mj-ea"/>
                <a:cs typeface="+mj-cs"/>
                <a:sym typeface="IBM Plex Sans Light"/>
              </a:rPr>
              <a:t>Filled elements use a White line, while outlined elements use a line in the </a:t>
            </a:r>
            <a:r>
              <a:rPr lang="en-GB" sz="2400" dirty="0" err="1">
                <a:latin typeface="+mj-lt"/>
                <a:ea typeface="+mj-ea"/>
                <a:cs typeface="+mj-cs"/>
                <a:sym typeface="IBM Plex Sans Light"/>
              </a:rPr>
              <a:t>color</a:t>
            </a:r>
            <a:r>
              <a:rPr lang="en-GB" sz="2400" dirty="0">
                <a:latin typeface="+mj-lt"/>
                <a:ea typeface="+mj-ea"/>
                <a:cs typeface="+mj-cs"/>
                <a:sym typeface="IBM Plex Sans Light"/>
              </a:rPr>
              <a:t> of the element itself.</a:t>
            </a:r>
          </a:p>
          <a:p>
            <a:endParaRPr lang="en-GB" sz="2400" dirty="0">
              <a:latin typeface="+mj-lt"/>
              <a:ea typeface="+mj-ea"/>
              <a:cs typeface="+mj-cs"/>
              <a:sym typeface="IBM Plex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80EACC-8B5D-D103-4DA4-8650B473E901}"/>
              </a:ext>
            </a:extLst>
          </p:cNvPr>
          <p:cNvCxnSpPr>
            <a:cxnSpLocks/>
            <a:stCxn id="8" idx="1"/>
            <a:endCxn id="8" idx="5"/>
          </p:cNvCxnSpPr>
          <p:nvPr/>
        </p:nvCxnSpPr>
        <p:spPr bwMode="auto">
          <a:xfrm>
            <a:off x="1407429" y="5274321"/>
            <a:ext cx="420022" cy="420022"/>
          </a:xfrm>
          <a:prstGeom prst="line">
            <a:avLst/>
          </a:prstGeom>
          <a:ln w="15875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F2ACDE-FAF9-F5B7-9E35-924D1BADA79F}"/>
              </a:ext>
            </a:extLst>
          </p:cNvPr>
          <p:cNvCxnSpPr>
            <a:cxnSpLocks/>
            <a:stCxn id="26" idx="1"/>
            <a:endCxn id="26" idx="5"/>
          </p:cNvCxnSpPr>
          <p:nvPr/>
        </p:nvCxnSpPr>
        <p:spPr bwMode="auto">
          <a:xfrm>
            <a:off x="1413791" y="7899355"/>
            <a:ext cx="407294" cy="407294"/>
          </a:xfrm>
          <a:prstGeom prst="line">
            <a:avLst/>
          </a:prstGeom>
          <a:ln w="15875">
            <a:solidFill>
              <a:srgbClr val="A56EFF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671FA9-A56A-5993-3689-5A2969C2AD1E}"/>
              </a:ext>
            </a:extLst>
          </p:cNvPr>
          <p:cNvGrpSpPr/>
          <p:nvPr/>
        </p:nvGrpSpPr>
        <p:grpSpPr>
          <a:xfrm>
            <a:off x="3041650" y="7820554"/>
            <a:ext cx="3054349" cy="594000"/>
            <a:chOff x="3041650" y="7820554"/>
            <a:chExt cx="3054349" cy="594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CB13E9-686E-A861-3668-68B6A63891E3}"/>
                </a:ext>
              </a:extLst>
            </p:cNvPr>
            <p:cNvSpPr/>
            <p:nvPr/>
          </p:nvSpPr>
          <p:spPr>
            <a:xfrm>
              <a:off x="3050472" y="7820554"/>
              <a:ext cx="3045527" cy="594000"/>
            </a:xfrm>
            <a:prstGeom prst="rect">
              <a:avLst/>
            </a:prstGeom>
            <a:solidFill>
              <a:srgbClr val="F6F2FF"/>
            </a:solidFill>
            <a:ln w="15875" cmpd="sng">
              <a:solidFill>
                <a:srgbClr val="A56EFF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Ins="144000" bIns="0" rtlCol="0" anchor="ctr">
              <a:no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Prescribed node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Without an icon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FDC08C-612D-147E-ADDB-DF3F1B96AC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1650" y="7842290"/>
              <a:ext cx="3054349" cy="566712"/>
            </a:xfrm>
            <a:prstGeom prst="line">
              <a:avLst/>
            </a:prstGeom>
            <a:ln w="15875">
              <a:solidFill>
                <a:srgbClr val="A56E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146DC067-A6E4-AE2E-F03C-4FAA2FBDC2C3}"/>
              </a:ext>
            </a:extLst>
          </p:cNvPr>
          <p:cNvSpPr txBox="1">
            <a:spLocks/>
          </p:cNvSpPr>
          <p:nvPr/>
        </p:nvSpPr>
        <p:spPr>
          <a:xfrm>
            <a:off x="568324" y="12763500"/>
            <a:ext cx="8569326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1600" kern="0" dirty="0"/>
              <a:t>IT architecture diagrams kit |  </a:t>
            </a:r>
          </a:p>
        </p:txBody>
      </p:sp>
    </p:spTree>
    <p:extLst>
      <p:ext uri="{BB962C8B-B14F-4D97-AF65-F5344CB8AC3E}">
        <p14:creationId xmlns:p14="http://schemas.microsoft.com/office/powerpoint/2010/main" val="150325125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7943-03FE-2749-8575-4D6EC6B2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Connectors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A9053-5CF8-DC4A-A5F5-58C84619AA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1B49EA-08CA-EF47-99AB-801D46E13D73}"/>
              </a:ext>
            </a:extLst>
          </p:cNvPr>
          <p:cNvCxnSpPr>
            <a:cxnSpLocks/>
          </p:cNvCxnSpPr>
          <p:nvPr/>
        </p:nvCxnSpPr>
        <p:spPr bwMode="auto">
          <a:xfrm>
            <a:off x="14350161" y="6092545"/>
            <a:ext cx="1918224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6B3A03-8B7C-DB4E-AC3D-3C9E287172F3}"/>
              </a:ext>
            </a:extLst>
          </p:cNvPr>
          <p:cNvCxnSpPr>
            <a:cxnSpLocks/>
          </p:cNvCxnSpPr>
          <p:nvPr/>
        </p:nvCxnSpPr>
        <p:spPr bwMode="auto">
          <a:xfrm>
            <a:off x="14350161" y="6627287"/>
            <a:ext cx="1918224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diamond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36CE98-16BF-A84A-B7ED-552EDF362A5C}"/>
              </a:ext>
            </a:extLst>
          </p:cNvPr>
          <p:cNvCxnSpPr>
            <a:cxnSpLocks/>
          </p:cNvCxnSpPr>
          <p:nvPr/>
        </p:nvCxnSpPr>
        <p:spPr bwMode="auto">
          <a:xfrm>
            <a:off x="14350161" y="7162029"/>
            <a:ext cx="1918224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oval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5ACF47-9A9C-E942-B7FB-45E304721164}"/>
              </a:ext>
            </a:extLst>
          </p:cNvPr>
          <p:cNvCxnSpPr>
            <a:cxnSpLocks/>
          </p:cNvCxnSpPr>
          <p:nvPr/>
        </p:nvCxnSpPr>
        <p:spPr bwMode="auto">
          <a:xfrm>
            <a:off x="14350161" y="1756151"/>
            <a:ext cx="1918224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6F3B6C-DE7B-A44C-9135-E6B4CB88BBC9}"/>
              </a:ext>
            </a:extLst>
          </p:cNvPr>
          <p:cNvCxnSpPr>
            <a:cxnSpLocks/>
          </p:cNvCxnSpPr>
          <p:nvPr/>
        </p:nvCxnSpPr>
        <p:spPr bwMode="auto">
          <a:xfrm>
            <a:off x="14350161" y="2282235"/>
            <a:ext cx="1918224" cy="0"/>
          </a:xfrm>
          <a:prstGeom prst="line">
            <a:avLst/>
          </a:prstGeom>
          <a:ln w="15875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1562B8-419C-9947-8548-C0ED8F205D09}"/>
              </a:ext>
            </a:extLst>
          </p:cNvPr>
          <p:cNvCxnSpPr>
            <a:cxnSpLocks/>
          </p:cNvCxnSpPr>
          <p:nvPr/>
        </p:nvCxnSpPr>
        <p:spPr bwMode="auto">
          <a:xfrm>
            <a:off x="14350161" y="2808320"/>
            <a:ext cx="1918224" cy="0"/>
          </a:xfrm>
          <a:prstGeom prst="line">
            <a:avLst/>
          </a:prstGeom>
          <a:ln w="15875">
            <a:solidFill>
              <a:schemeClr val="tx1"/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78EACD-3B9D-E64A-BDD5-0A656A4D1374}"/>
              </a:ext>
            </a:extLst>
          </p:cNvPr>
          <p:cNvCxnSpPr>
            <a:cxnSpLocks/>
          </p:cNvCxnSpPr>
          <p:nvPr/>
        </p:nvCxnSpPr>
        <p:spPr bwMode="auto">
          <a:xfrm>
            <a:off x="14350161" y="3334405"/>
            <a:ext cx="1918224" cy="0"/>
          </a:xfrm>
          <a:prstGeom prst="line">
            <a:avLst/>
          </a:prstGeom>
          <a:ln w="50800" cmpd="dbl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3F7DA1-9E86-A44C-854A-811FB63F43B5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9023598" y="2523604"/>
            <a:ext cx="1591754" cy="1722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C94F185-EB75-1747-960D-02654BE3DFC3}"/>
              </a:ext>
            </a:extLst>
          </p:cNvPr>
          <p:cNvCxnSpPr>
            <a:cxnSpLocks/>
            <a:endCxn id="64" idx="1"/>
          </p:cNvCxnSpPr>
          <p:nvPr/>
        </p:nvCxnSpPr>
        <p:spPr bwMode="auto">
          <a:xfrm>
            <a:off x="18933416" y="1737970"/>
            <a:ext cx="1797814" cy="505878"/>
          </a:xfrm>
          <a:prstGeom prst="bentConnector2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248B36-9A2A-E64C-9FB7-A04DCF14266E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18535297" y="5116431"/>
            <a:ext cx="2080055" cy="489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935A7FB0-A6FB-AF41-A229-568646C8C12A}"/>
              </a:ext>
            </a:extLst>
          </p:cNvPr>
          <p:cNvCxnSpPr>
            <a:cxnSpLocks/>
            <a:endCxn id="68" idx="2"/>
          </p:cNvCxnSpPr>
          <p:nvPr/>
        </p:nvCxnSpPr>
        <p:spPr bwMode="auto">
          <a:xfrm>
            <a:off x="18914377" y="4605835"/>
            <a:ext cx="1700976" cy="511084"/>
          </a:xfrm>
          <a:prstGeom prst="bentConnector3">
            <a:avLst>
              <a:gd name="adj1" fmla="val 49432"/>
            </a:avLst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312A73B-4499-8F43-A2A0-944434E746C7}"/>
              </a:ext>
            </a:extLst>
          </p:cNvPr>
          <p:cNvCxnSpPr>
            <a:cxnSpLocks/>
            <a:endCxn id="68" idx="2"/>
          </p:cNvCxnSpPr>
          <p:nvPr/>
        </p:nvCxnSpPr>
        <p:spPr bwMode="auto">
          <a:xfrm flipV="1">
            <a:off x="18883505" y="5116919"/>
            <a:ext cx="1731847" cy="887168"/>
          </a:xfrm>
          <a:prstGeom prst="bentConnector3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B6D50C-2EF6-F349-AC1A-42E04B471688}"/>
              </a:ext>
            </a:extLst>
          </p:cNvPr>
          <p:cNvCxnSpPr>
            <a:cxnSpLocks/>
            <a:stCxn id="5" idx="1"/>
            <a:endCxn id="72" idx="2"/>
          </p:cNvCxnSpPr>
          <p:nvPr/>
        </p:nvCxnSpPr>
        <p:spPr>
          <a:xfrm>
            <a:off x="19802907" y="7248431"/>
            <a:ext cx="812445" cy="9937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0D8063-BF9D-0A4E-9DC0-34571387BCB4}"/>
              </a:ext>
            </a:extLst>
          </p:cNvPr>
          <p:cNvCxnSpPr>
            <a:cxnSpLocks/>
          </p:cNvCxnSpPr>
          <p:nvPr/>
        </p:nvCxnSpPr>
        <p:spPr>
          <a:xfrm>
            <a:off x="19123431" y="7054007"/>
            <a:ext cx="697370" cy="1"/>
          </a:xfrm>
          <a:prstGeom prst="straightConnector1">
            <a:avLst/>
          </a:prstGeom>
          <a:ln w="1587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FF7DDF-8587-4C4A-93FA-62B868FC1F53}"/>
              </a:ext>
            </a:extLst>
          </p:cNvPr>
          <p:cNvCxnSpPr>
            <a:cxnSpLocks/>
          </p:cNvCxnSpPr>
          <p:nvPr/>
        </p:nvCxnSpPr>
        <p:spPr>
          <a:xfrm>
            <a:off x="19114929" y="7426212"/>
            <a:ext cx="697370" cy="1"/>
          </a:xfrm>
          <a:prstGeom prst="straightConnector1">
            <a:avLst/>
          </a:prstGeom>
          <a:ln w="1587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7338DC-A742-F84A-AEA4-AD8FE3964CB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9110233" y="7248431"/>
            <a:ext cx="692675" cy="382"/>
          </a:xfrm>
          <a:prstGeom prst="straightConnector1">
            <a:avLst/>
          </a:prstGeom>
          <a:ln w="1587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B5ECAD54-5A73-8A4A-9186-8A83C4D983F3}"/>
              </a:ext>
            </a:extLst>
          </p:cNvPr>
          <p:cNvSpPr txBox="1">
            <a:spLocks/>
          </p:cNvSpPr>
          <p:nvPr/>
        </p:nvSpPr>
        <p:spPr>
          <a:xfrm>
            <a:off x="12802623" y="648179"/>
            <a:ext cx="2007205" cy="573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2398" kern="0" dirty="0"/>
              <a:t>Line styles</a:t>
            </a:r>
            <a:endParaRPr lang="en-RO" sz="2398" kern="0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F5B5B7F-4643-EF48-8DFA-5339F8B47476}"/>
              </a:ext>
            </a:extLst>
          </p:cNvPr>
          <p:cNvSpPr txBox="1">
            <a:spLocks/>
          </p:cNvSpPr>
          <p:nvPr/>
        </p:nvSpPr>
        <p:spPr>
          <a:xfrm>
            <a:off x="12842825" y="4795319"/>
            <a:ext cx="2007205" cy="573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2398" kern="0" dirty="0"/>
              <a:t>Line endings</a:t>
            </a:r>
            <a:endParaRPr lang="en-RO" sz="2398" kern="0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213C506-E587-624D-9E4E-8A1CCD9D2CEC}"/>
              </a:ext>
            </a:extLst>
          </p:cNvPr>
          <p:cNvSpPr txBox="1">
            <a:spLocks/>
          </p:cNvSpPr>
          <p:nvPr/>
        </p:nvSpPr>
        <p:spPr>
          <a:xfrm>
            <a:off x="12842825" y="7940123"/>
            <a:ext cx="2007205" cy="573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2398" kern="0" dirty="0"/>
              <a:t>Line weights</a:t>
            </a:r>
            <a:endParaRPr lang="en-RO" sz="2398" kern="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059D15-0E93-A349-824A-C2CCA8009878}"/>
              </a:ext>
            </a:extLst>
          </p:cNvPr>
          <p:cNvCxnSpPr>
            <a:cxnSpLocks/>
          </p:cNvCxnSpPr>
          <p:nvPr/>
        </p:nvCxnSpPr>
        <p:spPr bwMode="auto">
          <a:xfrm>
            <a:off x="14350161" y="8810819"/>
            <a:ext cx="1918224" cy="0"/>
          </a:xfrm>
          <a:prstGeom prst="line">
            <a:avLst/>
          </a:prstGeom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2047FE-7082-3D4C-A235-1EFEE96FA365}"/>
              </a:ext>
            </a:extLst>
          </p:cNvPr>
          <p:cNvCxnSpPr>
            <a:cxnSpLocks/>
          </p:cNvCxnSpPr>
          <p:nvPr/>
        </p:nvCxnSpPr>
        <p:spPr bwMode="auto">
          <a:xfrm>
            <a:off x="14350161" y="9340100"/>
            <a:ext cx="1918224" cy="0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7A5CA9-7C01-D240-94FC-B60E28D9D6FD}"/>
              </a:ext>
            </a:extLst>
          </p:cNvPr>
          <p:cNvCxnSpPr>
            <a:cxnSpLocks/>
          </p:cNvCxnSpPr>
          <p:nvPr/>
        </p:nvCxnSpPr>
        <p:spPr bwMode="auto">
          <a:xfrm>
            <a:off x="14350161" y="9816282"/>
            <a:ext cx="1918224" cy="0"/>
          </a:xfrm>
          <a:prstGeom prst="line">
            <a:avLst/>
          </a:prstGeom>
          <a:ln w="508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9595E957-3281-DB46-B427-82EBE3A56D5B}"/>
              </a:ext>
            </a:extLst>
          </p:cNvPr>
          <p:cNvSpPr txBox="1">
            <a:spLocks/>
          </p:cNvSpPr>
          <p:nvPr/>
        </p:nvSpPr>
        <p:spPr>
          <a:xfrm>
            <a:off x="12842825" y="8607677"/>
            <a:ext cx="879771" cy="3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1865" kern="0" dirty="0"/>
              <a:t>1.25pt</a:t>
            </a:r>
            <a:endParaRPr lang="en-RO" sz="1865" kern="0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86F5460C-F682-6E41-9FC2-817166595095}"/>
              </a:ext>
            </a:extLst>
          </p:cNvPr>
          <p:cNvSpPr txBox="1">
            <a:spLocks/>
          </p:cNvSpPr>
          <p:nvPr/>
        </p:nvSpPr>
        <p:spPr>
          <a:xfrm>
            <a:off x="12842825" y="9099069"/>
            <a:ext cx="391083" cy="3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1865" kern="0" dirty="0"/>
              <a:t>2pt</a:t>
            </a:r>
            <a:endParaRPr lang="en-RO" sz="1865" kern="0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9EB50B7B-C247-F449-8A88-BAB6B96ABE7E}"/>
              </a:ext>
            </a:extLst>
          </p:cNvPr>
          <p:cNvSpPr txBox="1">
            <a:spLocks/>
          </p:cNvSpPr>
          <p:nvPr/>
        </p:nvSpPr>
        <p:spPr>
          <a:xfrm>
            <a:off x="12842825" y="9590460"/>
            <a:ext cx="391083" cy="3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1865" kern="0" dirty="0"/>
              <a:t>4pt</a:t>
            </a:r>
            <a:endParaRPr lang="en-RO" sz="1865" kern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80AD9327-1FB7-6E45-8132-E7211E60E2B8}"/>
              </a:ext>
            </a:extLst>
          </p:cNvPr>
          <p:cNvSpPr txBox="1">
            <a:spLocks/>
          </p:cNvSpPr>
          <p:nvPr/>
        </p:nvSpPr>
        <p:spPr>
          <a:xfrm>
            <a:off x="12842825" y="5930184"/>
            <a:ext cx="1125847" cy="3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1865" kern="0" dirty="0"/>
              <a:t>Arrow, fill</a:t>
            </a:r>
            <a:endParaRPr lang="en-RO" sz="1865" kern="0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104578ED-F8E0-AC44-B6BB-F903C216E0F9}"/>
              </a:ext>
            </a:extLst>
          </p:cNvPr>
          <p:cNvSpPr txBox="1">
            <a:spLocks/>
          </p:cNvSpPr>
          <p:nvPr/>
        </p:nvSpPr>
        <p:spPr>
          <a:xfrm>
            <a:off x="12842825" y="6459465"/>
            <a:ext cx="1125836" cy="3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1865" kern="0" dirty="0"/>
              <a:t>Diamond</a:t>
            </a:r>
            <a:endParaRPr lang="en-RO" sz="1865" kern="0" dirty="0"/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14C293F9-5202-AA44-80C1-50B79C84DAB5}"/>
              </a:ext>
            </a:extLst>
          </p:cNvPr>
          <p:cNvSpPr txBox="1">
            <a:spLocks/>
          </p:cNvSpPr>
          <p:nvPr/>
        </p:nvSpPr>
        <p:spPr>
          <a:xfrm>
            <a:off x="12842825" y="7035814"/>
            <a:ext cx="879771" cy="3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1865" kern="0" dirty="0"/>
              <a:t>Circle</a:t>
            </a:r>
            <a:endParaRPr lang="en-RO" sz="1865" kern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CD2A5221-C24A-674C-B4CC-098D36052C77}"/>
              </a:ext>
            </a:extLst>
          </p:cNvPr>
          <p:cNvSpPr txBox="1">
            <a:spLocks/>
          </p:cNvSpPr>
          <p:nvPr/>
        </p:nvSpPr>
        <p:spPr>
          <a:xfrm>
            <a:off x="12842825" y="1526900"/>
            <a:ext cx="1125847" cy="3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1865" kern="0" dirty="0"/>
              <a:t>solid</a:t>
            </a:r>
            <a:endParaRPr lang="en-RO" sz="1865" kern="0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C59D834C-9D63-9E49-A54F-D624AF7DF56D}"/>
              </a:ext>
            </a:extLst>
          </p:cNvPr>
          <p:cNvSpPr txBox="1">
            <a:spLocks/>
          </p:cNvSpPr>
          <p:nvPr/>
        </p:nvSpPr>
        <p:spPr>
          <a:xfrm>
            <a:off x="12842825" y="2056181"/>
            <a:ext cx="1125836" cy="3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1865" kern="0" dirty="0"/>
              <a:t>dashed 1</a:t>
            </a:r>
            <a:endParaRPr lang="en-RO" sz="1865" kern="0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A57CFDE-F4BB-904C-9F44-53D08415D4F7}"/>
              </a:ext>
            </a:extLst>
          </p:cNvPr>
          <p:cNvSpPr txBox="1">
            <a:spLocks/>
          </p:cNvSpPr>
          <p:nvPr/>
        </p:nvSpPr>
        <p:spPr>
          <a:xfrm>
            <a:off x="12842825" y="2632530"/>
            <a:ext cx="1076624" cy="3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1865" kern="0" dirty="0"/>
              <a:t>dashed 2</a:t>
            </a:r>
            <a:endParaRPr lang="en-RO" sz="1865" kern="0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D67C7601-2BCA-9B46-A23B-2B09A0CB2D21}"/>
              </a:ext>
            </a:extLst>
          </p:cNvPr>
          <p:cNvSpPr txBox="1">
            <a:spLocks/>
          </p:cNvSpPr>
          <p:nvPr/>
        </p:nvSpPr>
        <p:spPr>
          <a:xfrm>
            <a:off x="12842825" y="3178755"/>
            <a:ext cx="1125847" cy="3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1865" kern="0" dirty="0"/>
              <a:t>double</a:t>
            </a:r>
            <a:endParaRPr lang="en-RO" sz="1865" kern="0" dirty="0"/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854A2D66-08D7-B24D-B344-218B34CCD65E}"/>
              </a:ext>
            </a:extLst>
          </p:cNvPr>
          <p:cNvSpPr txBox="1">
            <a:spLocks/>
          </p:cNvSpPr>
          <p:nvPr/>
        </p:nvSpPr>
        <p:spPr>
          <a:xfrm>
            <a:off x="18914376" y="641805"/>
            <a:ext cx="3714494" cy="573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2398" kern="0" dirty="0"/>
              <a:t>Types of connections</a:t>
            </a:r>
            <a:endParaRPr lang="en-RO" sz="2398" kern="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844C964-D05E-6347-A582-7BC887F0227B}"/>
              </a:ext>
            </a:extLst>
          </p:cNvPr>
          <p:cNvGrpSpPr/>
          <p:nvPr/>
        </p:nvGrpSpPr>
        <p:grpSpPr>
          <a:xfrm>
            <a:off x="19533748" y="2127971"/>
            <a:ext cx="2954474" cy="1221284"/>
            <a:chOff x="0" y="1894074"/>
            <a:chExt cx="2217907" cy="916811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E7CECA0-C517-A849-A5AA-B1226C7168A5}"/>
                </a:ext>
              </a:extLst>
            </p:cNvPr>
            <p:cNvSpPr/>
            <p:nvPr/>
          </p:nvSpPr>
          <p:spPr bwMode="auto">
            <a:xfrm>
              <a:off x="811954" y="1894074"/>
              <a:ext cx="594000" cy="594000"/>
            </a:xfrm>
            <a:prstGeom prst="ellipse">
              <a:avLst/>
            </a:prstGeom>
            <a:solidFill>
              <a:srgbClr val="A56EFF"/>
            </a:solidFill>
            <a:ln w="15875">
              <a:solidFill>
                <a:srgbClr val="A56EF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47956" tIns="47956" rIns="47956" bIns="47956" numCol="1" rtlCol="0" anchor="t" anchorCtr="0" compatLnSpc="1">
              <a:prstTxWarp prst="textNoShape">
                <a:avLst/>
              </a:prstTxWarp>
            </a:bodyPr>
            <a:lstStyle/>
            <a:p>
              <a:pPr defTabSz="12180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RO" sz="1865" dirty="0">
                <a:solidFill>
                  <a:schemeClr val="bg1"/>
                </a:solidFill>
                <a:latin typeface="IBM Plex Sans" panose="020B050305020300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EEBDF04-CE83-924C-90CD-A98033897FDF}"/>
                </a:ext>
              </a:extLst>
            </p:cNvPr>
            <p:cNvSpPr txBox="1"/>
            <p:nvPr/>
          </p:nvSpPr>
          <p:spPr>
            <a:xfrm>
              <a:off x="0" y="2488074"/>
              <a:ext cx="2217907" cy="322811"/>
            </a:xfrm>
            <a:prstGeom prst="rect">
              <a:avLst/>
            </a:prstGeom>
            <a:noFill/>
          </p:spPr>
          <p:txBody>
            <a:bodyPr wrap="square" tIns="95911" rtlCol="0">
              <a:spAutoFit/>
            </a:bodyPr>
            <a:lstStyle/>
            <a:p>
              <a:pPr algn="ctr"/>
              <a:r>
                <a:rPr lang="en-RO" sz="1865" dirty="0">
                  <a:latin typeface="IBM Plex Sans" panose="020B0503050203000203" pitchFamily="34" charset="0"/>
                  <a:ea typeface="IBM Plex Sans" charset="0"/>
                  <a:cs typeface="Arial" panose="020B0604020202020204" pitchFamily="34" charset="0"/>
                </a:rPr>
                <a:t>Element</a:t>
              </a:r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F4FBC3EA-A73F-244B-B0D7-FBBFA37E4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953" y="2065074"/>
              <a:ext cx="252000" cy="2520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B2A4E3-A2E4-B342-BFC3-FCB990498A39}"/>
              </a:ext>
            </a:extLst>
          </p:cNvPr>
          <p:cNvGrpSpPr/>
          <p:nvPr/>
        </p:nvGrpSpPr>
        <p:grpSpPr>
          <a:xfrm>
            <a:off x="19533748" y="4721286"/>
            <a:ext cx="2954474" cy="1221284"/>
            <a:chOff x="0" y="1894074"/>
            <a:chExt cx="2217907" cy="916811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CC27CCF-824B-4E4D-827D-4DAE62529A40}"/>
                </a:ext>
              </a:extLst>
            </p:cNvPr>
            <p:cNvSpPr/>
            <p:nvPr/>
          </p:nvSpPr>
          <p:spPr bwMode="auto">
            <a:xfrm>
              <a:off x="811954" y="1894074"/>
              <a:ext cx="594000" cy="594000"/>
            </a:xfrm>
            <a:prstGeom prst="ellipse">
              <a:avLst/>
            </a:prstGeom>
            <a:solidFill>
              <a:srgbClr val="A56EFF"/>
            </a:solidFill>
            <a:ln w="15875">
              <a:solidFill>
                <a:srgbClr val="A56EF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47956" tIns="47956" rIns="47956" bIns="47956" numCol="1" rtlCol="0" anchor="t" anchorCtr="0" compatLnSpc="1">
              <a:prstTxWarp prst="textNoShape">
                <a:avLst/>
              </a:prstTxWarp>
            </a:bodyPr>
            <a:lstStyle/>
            <a:p>
              <a:pPr defTabSz="12180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RO" sz="1865" dirty="0">
                <a:solidFill>
                  <a:schemeClr val="bg1"/>
                </a:solidFill>
                <a:latin typeface="IBM Plex Sans" panose="020B0503050203000203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4358C0E-D33D-BA42-8B2C-3558637B9DB9}"/>
                </a:ext>
              </a:extLst>
            </p:cNvPr>
            <p:cNvSpPr txBox="1"/>
            <p:nvPr/>
          </p:nvSpPr>
          <p:spPr>
            <a:xfrm>
              <a:off x="0" y="2488074"/>
              <a:ext cx="2217907" cy="322811"/>
            </a:xfrm>
            <a:prstGeom prst="rect">
              <a:avLst/>
            </a:prstGeom>
            <a:noFill/>
          </p:spPr>
          <p:txBody>
            <a:bodyPr wrap="square" tIns="95911" rtlCol="0">
              <a:spAutoFit/>
            </a:bodyPr>
            <a:lstStyle/>
            <a:p>
              <a:pPr algn="ctr"/>
              <a:r>
                <a:rPr lang="en-RO" sz="1865" dirty="0">
                  <a:latin typeface="IBM Plex Sans" panose="020B0503050203000203" pitchFamily="34" charset="0"/>
                  <a:ea typeface="IBM Plex Sans" charset="0"/>
                  <a:cs typeface="Arial" panose="020B0604020202020204" pitchFamily="34" charset="0"/>
                </a:rPr>
                <a:t>Element</a:t>
              </a: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50F381DC-84DB-674E-AA41-4CF14EE7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953" y="2065074"/>
              <a:ext cx="252000" cy="2520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9607DF6-1409-2F41-92FD-9F4DEAAD5700}"/>
              </a:ext>
            </a:extLst>
          </p:cNvPr>
          <p:cNvGrpSpPr/>
          <p:nvPr/>
        </p:nvGrpSpPr>
        <p:grpSpPr>
          <a:xfrm>
            <a:off x="19533748" y="6862735"/>
            <a:ext cx="2954474" cy="1221284"/>
            <a:chOff x="0" y="1894074"/>
            <a:chExt cx="2217907" cy="916811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67C2E7A-EBD6-2346-BB63-CABCE3F87E5E}"/>
                </a:ext>
              </a:extLst>
            </p:cNvPr>
            <p:cNvSpPr/>
            <p:nvPr/>
          </p:nvSpPr>
          <p:spPr bwMode="auto">
            <a:xfrm>
              <a:off x="811954" y="1894074"/>
              <a:ext cx="594000" cy="594000"/>
            </a:xfrm>
            <a:prstGeom prst="ellipse">
              <a:avLst/>
            </a:prstGeom>
            <a:solidFill>
              <a:srgbClr val="A56EFF"/>
            </a:solidFill>
            <a:ln w="15875">
              <a:solidFill>
                <a:srgbClr val="A56EF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47956" tIns="47956" rIns="47956" bIns="47956" numCol="1" rtlCol="0" anchor="t" anchorCtr="0" compatLnSpc="1">
              <a:prstTxWarp prst="textNoShape">
                <a:avLst/>
              </a:prstTxWarp>
            </a:bodyPr>
            <a:lstStyle/>
            <a:p>
              <a:pPr defTabSz="12180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RO" sz="1865" dirty="0">
                <a:solidFill>
                  <a:schemeClr val="bg1"/>
                </a:solidFill>
                <a:latin typeface="IBM Plex Sans" panose="020B050305020300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7A07A4F-F1F7-F84C-B3F0-5B8E3F07D44D}"/>
                </a:ext>
              </a:extLst>
            </p:cNvPr>
            <p:cNvSpPr txBox="1"/>
            <p:nvPr/>
          </p:nvSpPr>
          <p:spPr>
            <a:xfrm>
              <a:off x="0" y="2488074"/>
              <a:ext cx="2217907" cy="322811"/>
            </a:xfrm>
            <a:prstGeom prst="rect">
              <a:avLst/>
            </a:prstGeom>
            <a:noFill/>
          </p:spPr>
          <p:txBody>
            <a:bodyPr wrap="square" tIns="95911" rtlCol="0">
              <a:spAutoFit/>
            </a:bodyPr>
            <a:lstStyle/>
            <a:p>
              <a:pPr algn="ctr"/>
              <a:r>
                <a:rPr lang="en-RO" sz="1865" dirty="0">
                  <a:latin typeface="IBM Plex Sans" panose="020B0503050203000203" pitchFamily="34" charset="0"/>
                  <a:ea typeface="IBM Plex Sans" charset="0"/>
                  <a:cs typeface="Arial" panose="020B0604020202020204" pitchFamily="34" charset="0"/>
                </a:rPr>
                <a:t>Element</a:t>
              </a: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685CEC53-B05F-D74D-9644-340E82E7C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953" y="2065074"/>
              <a:ext cx="252000" cy="252000"/>
            </a:xfrm>
            <a:prstGeom prst="rect">
              <a:avLst/>
            </a:prstGeom>
          </p:spPr>
        </p:pic>
      </p:grpSp>
      <p:sp>
        <p:nvSpPr>
          <p:cNvPr id="75" name="Text Placeholder 6">
            <a:extLst>
              <a:ext uri="{FF2B5EF4-FFF2-40B4-BE49-F238E27FC236}">
                <a16:creationId xmlns:a16="http://schemas.microsoft.com/office/drawing/2014/main" id="{DDBB70C9-5DB2-0E42-94C5-1FC3B8A1EB22}"/>
              </a:ext>
            </a:extLst>
          </p:cNvPr>
          <p:cNvSpPr txBox="1">
            <a:spLocks/>
          </p:cNvSpPr>
          <p:nvPr/>
        </p:nvSpPr>
        <p:spPr>
          <a:xfrm>
            <a:off x="568325" y="1757641"/>
            <a:ext cx="5003402" cy="6320119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RO" kern="0" dirty="0"/>
              <a:t>Conenctors show relationsips between elements. The default palette in powerpoint is limited, please use other tools if you need more complexity.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5AFA84-4D67-2A47-9D4D-F2AD73D1D3DB}"/>
              </a:ext>
            </a:extLst>
          </p:cNvPr>
          <p:cNvCxnSpPr>
            <a:cxnSpLocks/>
          </p:cNvCxnSpPr>
          <p:nvPr/>
        </p:nvCxnSpPr>
        <p:spPr bwMode="auto">
          <a:xfrm>
            <a:off x="14350161" y="5599516"/>
            <a:ext cx="1918224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arrow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0E258F89-C086-1C4A-81AC-EA3372269B01}"/>
              </a:ext>
            </a:extLst>
          </p:cNvPr>
          <p:cNvSpPr txBox="1">
            <a:spLocks/>
          </p:cNvSpPr>
          <p:nvPr/>
        </p:nvSpPr>
        <p:spPr>
          <a:xfrm>
            <a:off x="12842825" y="5437155"/>
            <a:ext cx="1391988" cy="397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1218072"/>
            <a:r>
              <a:rPr lang="en-GB" sz="1865" kern="0" dirty="0"/>
              <a:t>Arrow, open</a:t>
            </a:r>
            <a:endParaRPr lang="en-RO" sz="1865" kern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6D98AB-F43C-864C-86C1-5AD70044F183}"/>
              </a:ext>
            </a:extLst>
          </p:cNvPr>
          <p:cNvSpPr/>
          <p:nvPr/>
        </p:nvSpPr>
        <p:spPr bwMode="auto">
          <a:xfrm>
            <a:off x="19802907" y="6960414"/>
            <a:ext cx="60902" cy="576033"/>
          </a:xfrm>
          <a:prstGeom prst="rect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7956" tIns="47956" rIns="47956" bIns="47956" numCol="1" rtlCol="0" anchor="t" anchorCtr="0" compatLnSpc="1">
            <a:prstTxWarp prst="textNoShape">
              <a:avLst/>
            </a:prstTxWarp>
          </a:bodyPr>
          <a:lstStyle/>
          <a:p>
            <a:pPr defTabSz="12180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RO" sz="1865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A63C5-3DE8-80BC-CA07-08466252536F}"/>
              </a:ext>
            </a:extLst>
          </p:cNvPr>
          <p:cNvSpPr txBox="1">
            <a:spLocks/>
          </p:cNvSpPr>
          <p:nvPr/>
        </p:nvSpPr>
        <p:spPr>
          <a:xfrm>
            <a:off x="568324" y="12763500"/>
            <a:ext cx="8569326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1600" kern="0" dirty="0"/>
              <a:t>IT architecture diagrams kit |  </a:t>
            </a:r>
          </a:p>
        </p:txBody>
      </p:sp>
    </p:spTree>
    <p:extLst>
      <p:ext uri="{BB962C8B-B14F-4D97-AF65-F5344CB8AC3E}">
        <p14:creationId xmlns:p14="http://schemas.microsoft.com/office/powerpoint/2010/main" val="21073024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7B0217-4F71-CAA3-BFCE-C8869588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Cloud elements library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7DA8D-C88F-EC17-5D31-4A7466062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EA9CFBE7-CD24-3C8B-9E24-438BBDF21727}"/>
              </a:ext>
            </a:extLst>
          </p:cNvPr>
          <p:cNvSpPr txBox="1">
            <a:spLocks/>
          </p:cNvSpPr>
          <p:nvPr/>
        </p:nvSpPr>
        <p:spPr>
          <a:xfrm>
            <a:off x="568324" y="12763500"/>
            <a:ext cx="8569326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1600" kern="0" dirty="0"/>
              <a:t>IT architecture diagrams kit |  </a:t>
            </a:r>
          </a:p>
        </p:txBody>
      </p:sp>
    </p:spTree>
    <p:extLst>
      <p:ext uri="{BB962C8B-B14F-4D97-AF65-F5344CB8AC3E}">
        <p14:creationId xmlns:p14="http://schemas.microsoft.com/office/powerpoint/2010/main" val="1073169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AA82-CFDC-60B5-2162-DE9169C0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4949825" cy="1144588"/>
          </a:xfrm>
        </p:spPr>
        <p:txBody>
          <a:bodyPr/>
          <a:lstStyle/>
          <a:p>
            <a:r>
              <a:rPr lang="en-US" sz="2800" dirty="0"/>
              <a:t>About this kit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1070B66-2BBA-1AC0-94A3-1D4E1994AF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C72F0-44AC-8897-BB5A-5B9A1F79A5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325" y="3429000"/>
            <a:ext cx="8569325" cy="8572500"/>
          </a:xfrm>
        </p:spPr>
        <p:txBody>
          <a:bodyPr/>
          <a:lstStyle/>
          <a:p>
            <a:r>
              <a:rPr lang="en-US" sz="2800" dirty="0"/>
              <a:t>This kit is a living document that will be updated on an ongoing basis. Please check for updates </a:t>
            </a:r>
            <a:r>
              <a:rPr lang="en-US" sz="2800" dirty="0">
                <a:solidFill>
                  <a:schemeClr val="accent1"/>
                </a:solidFill>
                <a:hlinkClick r:id="rId2" tooltip="ID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/>
              <a:t>prior to each use of this kit to ensure you are using the latest version.</a:t>
            </a:r>
          </a:p>
          <a:p>
            <a:endParaRPr lang="en-US" sz="2800" dirty="0"/>
          </a:p>
          <a:p>
            <a:r>
              <a:rPr lang="en-US" sz="2800" dirty="0"/>
              <a:t>This kit is built using the IBM presentation template.</a:t>
            </a:r>
          </a:p>
          <a:p>
            <a:endParaRPr lang="en-US" sz="2800" dirty="0"/>
          </a:p>
          <a:p>
            <a:r>
              <a:rPr lang="en-US" sz="2800" dirty="0"/>
              <a:t>This kit is meant for creating IT architecture diagrams using the SDS metamodel, but it can be used as a starting point for other types of technical diagrams.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1DBAA2-F99D-C703-7F6C-87D5DA182B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8569325" cy="8572500"/>
          </a:xfrm>
        </p:spPr>
        <p:txBody>
          <a:bodyPr/>
          <a:lstStyle/>
          <a:p>
            <a:r>
              <a:rPr lang="en-GB" sz="2800" dirty="0"/>
              <a:t>PowerPoint has limitations when drawing diagrams. This kit includes variations of the same elements meant to reduce time spent reproducing diagrams guidelines. </a:t>
            </a:r>
          </a:p>
          <a:p>
            <a:endParaRPr lang="en-GB" sz="2800" dirty="0"/>
          </a:p>
          <a:p>
            <a:pPr defTabSz="858073"/>
            <a:r>
              <a:rPr lang="en-GB" sz="2800" dirty="0"/>
              <a:t>When creating a diagram, find the element closest to your needs, copy it and customize it. </a:t>
            </a:r>
          </a:p>
          <a:p>
            <a:pPr defTabSz="858073"/>
            <a:endParaRPr lang="en-GB" sz="2800" dirty="0"/>
          </a:p>
          <a:p>
            <a:pPr defTabSz="858073"/>
            <a:r>
              <a:rPr lang="en-GB" sz="2800" dirty="0"/>
              <a:t>Some text alignments will work as expected automatically as you type, but often you will need to manually adjust the elements to keep the diagram neat.</a:t>
            </a:r>
          </a:p>
          <a:p>
            <a:pPr defTabSz="858073"/>
            <a:endParaRPr lang="en-GB" sz="2800" dirty="0"/>
          </a:p>
          <a:p>
            <a:endParaRPr lang="en-RO" sz="2800" dirty="0"/>
          </a:p>
          <a:p>
            <a:endParaRPr lang="en-RO" sz="2800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4DEBFF9-6673-A2DA-C12D-FFC641DA5C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68324" y="12763500"/>
            <a:ext cx="8569326" cy="381000"/>
          </a:xfrm>
        </p:spPr>
        <p:txBody>
          <a:bodyPr/>
          <a:lstStyle/>
          <a:p>
            <a:r>
              <a:rPr lang="en-US" dirty="0"/>
              <a:t>IT architecture diagrams kit |  </a:t>
            </a:r>
          </a:p>
        </p:txBody>
      </p:sp>
    </p:spTree>
    <p:extLst>
      <p:ext uri="{BB962C8B-B14F-4D97-AF65-F5344CB8AC3E}">
        <p14:creationId xmlns:p14="http://schemas.microsoft.com/office/powerpoint/2010/main" val="318296206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7145-C4A4-8902-C4B2-544B8049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6" y="569912"/>
            <a:ext cx="2152196" cy="381000"/>
          </a:xfrm>
        </p:spPr>
        <p:txBody>
          <a:bodyPr/>
          <a:lstStyle/>
          <a:p>
            <a:r>
              <a:rPr lang="en-RO" dirty="0"/>
              <a:t>Actors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79965D-3E3D-0996-87D8-45926ABAAB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6AA269-F4E1-6471-ABE8-080899204B8C}"/>
              </a:ext>
            </a:extLst>
          </p:cNvPr>
          <p:cNvGrpSpPr/>
          <p:nvPr/>
        </p:nvGrpSpPr>
        <p:grpSpPr>
          <a:xfrm>
            <a:off x="16007682" y="1717755"/>
            <a:ext cx="2217907" cy="1152858"/>
            <a:chOff x="20798547" y="1724137"/>
            <a:chExt cx="2217907" cy="115285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684D033-8834-3EC4-A0B6-8809A04633F7}"/>
                </a:ext>
              </a:extLst>
            </p:cNvPr>
            <p:cNvSpPr/>
            <p:nvPr/>
          </p:nvSpPr>
          <p:spPr bwMode="auto">
            <a:xfrm>
              <a:off x="21603300" y="1724137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0D3BD3-FEE6-1F43-00D2-11B4ED4C1D0C}"/>
                </a:ext>
              </a:extLst>
            </p:cNvPr>
            <p:cNvSpPr txBox="1"/>
            <p:nvPr/>
          </p:nvSpPr>
          <p:spPr>
            <a:xfrm>
              <a:off x="20798547" y="232723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User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Collaboration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58768B2-52A5-644D-6491-2E35E477B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779484" y="1900321"/>
              <a:ext cx="256032" cy="256032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70DE60-70F5-80B4-26AE-E5A9DCCC8CC3}"/>
              </a:ext>
            </a:extLst>
          </p:cNvPr>
          <p:cNvGrpSpPr/>
          <p:nvPr/>
        </p:nvGrpSpPr>
        <p:grpSpPr>
          <a:xfrm>
            <a:off x="9134064" y="1717755"/>
            <a:ext cx="2217907" cy="937414"/>
            <a:chOff x="7882576" y="1346029"/>
            <a:chExt cx="2217907" cy="93741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833DF78-F15E-C8B3-B914-0184D3BA1847}"/>
                </a:ext>
              </a:extLst>
            </p:cNvPr>
            <p:cNvSpPr/>
            <p:nvPr/>
          </p:nvSpPr>
          <p:spPr bwMode="auto">
            <a:xfrm>
              <a:off x="8687329" y="1346029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7326AD-6AC7-F99A-6D30-105AF16B9E51}"/>
                </a:ext>
              </a:extLst>
            </p:cNvPr>
            <p:cNvSpPr txBox="1"/>
            <p:nvPr/>
          </p:nvSpPr>
          <p:spPr>
            <a:xfrm>
              <a:off x="7882576" y="1949130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Meeting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932BCB7C-69DB-B3E1-96A9-B9A25254D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63513" y="1522213"/>
              <a:ext cx="256032" cy="25603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531A7E-93AD-2534-B375-C534A6E0EFE5}"/>
              </a:ext>
            </a:extLst>
          </p:cNvPr>
          <p:cNvGrpSpPr/>
          <p:nvPr/>
        </p:nvGrpSpPr>
        <p:grpSpPr>
          <a:xfrm>
            <a:off x="6842858" y="1717755"/>
            <a:ext cx="2217907" cy="937414"/>
            <a:chOff x="6008040" y="1344106"/>
            <a:chExt cx="2217907" cy="937414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224AD5E-F4C8-3524-7B75-23CB52D36D59}"/>
                </a:ext>
              </a:extLst>
            </p:cNvPr>
            <p:cNvSpPr/>
            <p:nvPr/>
          </p:nvSpPr>
          <p:spPr bwMode="auto">
            <a:xfrm>
              <a:off x="6812793" y="1344106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830939-B876-D10E-D145-7B7E74452FC8}"/>
                </a:ext>
              </a:extLst>
            </p:cNvPr>
            <p:cNvSpPr txBox="1"/>
            <p:nvPr/>
          </p:nvSpPr>
          <p:spPr>
            <a:xfrm>
              <a:off x="6008040" y="1947207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Group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9098452-755F-48D3-0463-90256B1BB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88977" y="1520290"/>
              <a:ext cx="256032" cy="25603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D7D009-B65A-D523-5F04-46EEE2FD6AA3}"/>
              </a:ext>
            </a:extLst>
          </p:cNvPr>
          <p:cNvGrpSpPr/>
          <p:nvPr/>
        </p:nvGrpSpPr>
        <p:grpSpPr>
          <a:xfrm>
            <a:off x="11425270" y="1717755"/>
            <a:ext cx="2217907" cy="937414"/>
            <a:chOff x="9757112" y="1347952"/>
            <a:chExt cx="2217907" cy="93741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5445355C-A7AE-55C5-7F63-AF0B8A73258B}"/>
                </a:ext>
              </a:extLst>
            </p:cNvPr>
            <p:cNvSpPr/>
            <p:nvPr/>
          </p:nvSpPr>
          <p:spPr bwMode="auto">
            <a:xfrm>
              <a:off x="10561865" y="1347952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8BB69E-4A26-7C9B-E92C-920D3FCAC89E}"/>
                </a:ext>
              </a:extLst>
            </p:cNvPr>
            <p:cNvSpPr txBox="1"/>
            <p:nvPr/>
          </p:nvSpPr>
          <p:spPr>
            <a:xfrm>
              <a:off x="9757112" y="1951053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Administrator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7049E5FF-3373-C491-FFC4-03942CBE2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38049" y="1524136"/>
              <a:ext cx="256032" cy="25603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72E805-FAFB-01F2-97EA-5C1DE1AE0E79}"/>
              </a:ext>
            </a:extLst>
          </p:cNvPr>
          <p:cNvGrpSpPr/>
          <p:nvPr/>
        </p:nvGrpSpPr>
        <p:grpSpPr>
          <a:xfrm>
            <a:off x="13716476" y="1717755"/>
            <a:ext cx="2217907" cy="1152858"/>
            <a:chOff x="11631648" y="1349875"/>
            <a:chExt cx="2217907" cy="115285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7E54899-39D1-04EF-A184-FD32EA09DD35}"/>
                </a:ext>
              </a:extLst>
            </p:cNvPr>
            <p:cNvSpPr/>
            <p:nvPr/>
          </p:nvSpPr>
          <p:spPr bwMode="auto">
            <a:xfrm>
              <a:off x="12436401" y="1349875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E775E6-AB79-0A26-DBF0-6D5C89D370A6}"/>
                </a:ext>
              </a:extLst>
            </p:cNvPr>
            <p:cNvSpPr txBox="1"/>
            <p:nvPr/>
          </p:nvSpPr>
          <p:spPr>
            <a:xfrm>
              <a:off x="11631648" y="195297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Service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Desk </a:t>
              </a:r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User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E70CAA1C-F175-4271-4A4A-714086AC2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612585" y="1526059"/>
              <a:ext cx="256032" cy="25603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F41E00-B81B-F0A3-67C1-36A56412ED4B}"/>
              </a:ext>
            </a:extLst>
          </p:cNvPr>
          <p:cNvGrpSpPr/>
          <p:nvPr/>
        </p:nvGrpSpPr>
        <p:grpSpPr>
          <a:xfrm>
            <a:off x="2260446" y="1717755"/>
            <a:ext cx="2217907" cy="937414"/>
            <a:chOff x="2243978" y="1340260"/>
            <a:chExt cx="2217907" cy="937414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31C13D6-83B4-5EEF-F36A-ED9947D48018}"/>
                </a:ext>
              </a:extLst>
            </p:cNvPr>
            <p:cNvSpPr/>
            <p:nvPr/>
          </p:nvSpPr>
          <p:spPr bwMode="auto">
            <a:xfrm>
              <a:off x="3048731" y="1340260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3F4AEB-5D55-F355-CB6E-70DDAFF8C2F1}"/>
                </a:ext>
              </a:extLst>
            </p:cNvPr>
            <p:cNvSpPr txBox="1"/>
            <p:nvPr/>
          </p:nvSpPr>
          <p:spPr>
            <a:xfrm>
              <a:off x="2243978" y="1943361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User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06115D64-77F9-307D-957E-184FDC530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24915" y="1516444"/>
              <a:ext cx="256032" cy="25603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4F744A-13BB-A445-EEEB-A7951DF9AF1E}"/>
              </a:ext>
            </a:extLst>
          </p:cNvPr>
          <p:cNvGrpSpPr/>
          <p:nvPr/>
        </p:nvGrpSpPr>
        <p:grpSpPr>
          <a:xfrm>
            <a:off x="2254692" y="3437953"/>
            <a:ext cx="2217907" cy="937414"/>
            <a:chOff x="2247500" y="2734144"/>
            <a:chExt cx="2217907" cy="937414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F6BF65A-20C2-7664-0886-C339531D6E37}"/>
                </a:ext>
              </a:extLst>
            </p:cNvPr>
            <p:cNvSpPr/>
            <p:nvPr/>
          </p:nvSpPr>
          <p:spPr bwMode="auto">
            <a:xfrm>
              <a:off x="3052253" y="2734144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F4B3F67E-D99E-0AB0-7AB6-A1FF81FE7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28437" y="2910328"/>
              <a:ext cx="256032" cy="25603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E06D58-F9FB-A8E5-5CF5-92DE607E5BBC}"/>
                </a:ext>
              </a:extLst>
            </p:cNvPr>
            <p:cNvSpPr txBox="1"/>
            <p:nvPr/>
          </p:nvSpPr>
          <p:spPr>
            <a:xfrm>
              <a:off x="2247500" y="333724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Devices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4C5FB18-2EEB-5FDC-6370-ACAE271DB59D}"/>
              </a:ext>
            </a:extLst>
          </p:cNvPr>
          <p:cNvGrpSpPr/>
          <p:nvPr/>
        </p:nvGrpSpPr>
        <p:grpSpPr>
          <a:xfrm>
            <a:off x="4548316" y="3429000"/>
            <a:ext cx="2217907" cy="937414"/>
            <a:chOff x="4125826" y="2743829"/>
            <a:chExt cx="2217907" cy="937414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8B68E72-52C2-47BF-8EBC-B4CE734AE34F}"/>
                </a:ext>
              </a:extLst>
            </p:cNvPr>
            <p:cNvSpPr/>
            <p:nvPr/>
          </p:nvSpPr>
          <p:spPr bwMode="auto">
            <a:xfrm>
              <a:off x="4930579" y="2743829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5DB11979-B943-5B46-9F5F-E95ACE60D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106763" y="2920013"/>
              <a:ext cx="256032" cy="25603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7BBA35-7340-91DE-E1FF-D490DFCE950C}"/>
                </a:ext>
              </a:extLst>
            </p:cNvPr>
            <p:cNvSpPr txBox="1"/>
            <p:nvPr/>
          </p:nvSpPr>
          <p:spPr>
            <a:xfrm>
              <a:off x="4125826" y="3346930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Laptop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143394-B0E9-0134-B98F-6D186FA097A6}"/>
              </a:ext>
            </a:extLst>
          </p:cNvPr>
          <p:cNvGrpSpPr/>
          <p:nvPr/>
        </p:nvGrpSpPr>
        <p:grpSpPr>
          <a:xfrm>
            <a:off x="6879901" y="3430627"/>
            <a:ext cx="2217907" cy="937414"/>
            <a:chOff x="5992938" y="2734144"/>
            <a:chExt cx="2217907" cy="937414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55F2611-107C-9783-C194-64399DCE5D64}"/>
                </a:ext>
              </a:extLst>
            </p:cNvPr>
            <p:cNvSpPr/>
            <p:nvPr/>
          </p:nvSpPr>
          <p:spPr bwMode="auto">
            <a:xfrm>
              <a:off x="6797691" y="2734144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AE8D2DCE-2028-5FD5-CBDC-26CAD6F17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973875" y="2910328"/>
              <a:ext cx="256032" cy="25603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A9F806E-E60F-DEAF-52CA-D4927C65F882}"/>
                </a:ext>
              </a:extLst>
            </p:cNvPr>
            <p:cNvSpPr txBox="1"/>
            <p:nvPr/>
          </p:nvSpPr>
          <p:spPr>
            <a:xfrm>
              <a:off x="5992938" y="333724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Mobile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D9BB6E-76D4-0A28-05C8-66F5EF5FD7FC}"/>
              </a:ext>
            </a:extLst>
          </p:cNvPr>
          <p:cNvGrpSpPr/>
          <p:nvPr/>
        </p:nvGrpSpPr>
        <p:grpSpPr>
          <a:xfrm>
            <a:off x="9119453" y="3429000"/>
            <a:ext cx="2217907" cy="937414"/>
            <a:chOff x="7882647" y="2712028"/>
            <a:chExt cx="2217907" cy="937414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11527BB8-1CC3-F8E5-AD95-4BEF3CAAE380}"/>
                </a:ext>
              </a:extLst>
            </p:cNvPr>
            <p:cNvSpPr/>
            <p:nvPr/>
          </p:nvSpPr>
          <p:spPr bwMode="auto">
            <a:xfrm>
              <a:off x="8687400" y="2712028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5BC3EECD-2F84-8089-937E-6B976FA80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863584" y="2888212"/>
              <a:ext cx="256032" cy="256032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0129D4-F19D-C6DC-1AD8-44D2789C44DA}"/>
                </a:ext>
              </a:extLst>
            </p:cNvPr>
            <p:cNvSpPr txBox="1"/>
            <p:nvPr/>
          </p:nvSpPr>
          <p:spPr>
            <a:xfrm>
              <a:off x="7882647" y="3315129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Tablet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0E2BA66-B464-F4D6-82F9-61E50E9A4CEA}"/>
              </a:ext>
            </a:extLst>
          </p:cNvPr>
          <p:cNvGrpSpPr/>
          <p:nvPr/>
        </p:nvGrpSpPr>
        <p:grpSpPr>
          <a:xfrm>
            <a:off x="4599669" y="5158586"/>
            <a:ext cx="2217907" cy="937414"/>
            <a:chOff x="4125163" y="4127465"/>
            <a:chExt cx="2217907" cy="937414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2C05CEA5-E1CC-80D0-7807-5AB9B600726D}"/>
                </a:ext>
              </a:extLst>
            </p:cNvPr>
            <p:cNvSpPr/>
            <p:nvPr/>
          </p:nvSpPr>
          <p:spPr bwMode="auto">
            <a:xfrm>
              <a:off x="4929916" y="4127465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F145C1-53FF-DB1E-697B-2139AB300594}"/>
                </a:ext>
              </a:extLst>
            </p:cNvPr>
            <p:cNvSpPr txBox="1"/>
            <p:nvPr/>
          </p:nvSpPr>
          <p:spPr>
            <a:xfrm>
              <a:off x="4125163" y="4730566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Enterprise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E5C6825F-F654-8194-33C4-9CFA19770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106100" y="4303649"/>
              <a:ext cx="256032" cy="25603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C02677F-56DD-B55D-4998-468950733A3A}"/>
              </a:ext>
            </a:extLst>
          </p:cNvPr>
          <p:cNvGrpSpPr/>
          <p:nvPr/>
        </p:nvGrpSpPr>
        <p:grpSpPr>
          <a:xfrm>
            <a:off x="2254692" y="5143500"/>
            <a:ext cx="2217907" cy="1152858"/>
            <a:chOff x="2240657" y="4136565"/>
            <a:chExt cx="2217907" cy="1152858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55D95EA4-1A58-FCEC-C9B0-1F81A9347EB5}"/>
                </a:ext>
              </a:extLst>
            </p:cNvPr>
            <p:cNvSpPr/>
            <p:nvPr/>
          </p:nvSpPr>
          <p:spPr bwMode="auto">
            <a:xfrm>
              <a:off x="3045410" y="4136565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43CBAF-5D3B-9B4E-144F-6482BBB45147}"/>
                </a:ext>
              </a:extLst>
            </p:cNvPr>
            <p:cNvSpPr txBox="1"/>
            <p:nvPr/>
          </p:nvSpPr>
          <p:spPr>
            <a:xfrm>
              <a:off x="2240657" y="473966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Location-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Country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B7B634CD-0175-4EFC-9792-C7FF781A8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221594" y="4312749"/>
              <a:ext cx="256032" cy="25603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3C37179-B18C-DE15-B7AA-F96D0936602B}"/>
              </a:ext>
            </a:extLst>
          </p:cNvPr>
          <p:cNvGrpSpPr/>
          <p:nvPr/>
        </p:nvGrpSpPr>
        <p:grpSpPr>
          <a:xfrm>
            <a:off x="6868888" y="5143500"/>
            <a:ext cx="2217907" cy="937414"/>
            <a:chOff x="5999035" y="4118365"/>
            <a:chExt cx="2217907" cy="937414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1229D9DB-49B3-C71E-6C58-6A5E30B4E7E3}"/>
                </a:ext>
              </a:extLst>
            </p:cNvPr>
            <p:cNvSpPr/>
            <p:nvPr/>
          </p:nvSpPr>
          <p:spPr bwMode="auto">
            <a:xfrm>
              <a:off x="6803788" y="4118365"/>
              <a:ext cx="608400" cy="6084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3EE0985-4496-DD6B-A076-127E678A39A9}"/>
                </a:ext>
              </a:extLst>
            </p:cNvPr>
            <p:cNvSpPr txBox="1"/>
            <p:nvPr/>
          </p:nvSpPr>
          <p:spPr>
            <a:xfrm>
              <a:off x="5999035" y="4721466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Location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15855D8-417E-3951-43FF-DA432C197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6979972" y="4294549"/>
              <a:ext cx="256032" cy="256032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0119506-BBBF-1954-4DC2-304B9F6E7597}"/>
              </a:ext>
            </a:extLst>
          </p:cNvPr>
          <p:cNvGrpSpPr/>
          <p:nvPr/>
        </p:nvGrpSpPr>
        <p:grpSpPr>
          <a:xfrm>
            <a:off x="4551652" y="1646585"/>
            <a:ext cx="2217907" cy="1008584"/>
            <a:chOff x="8160264" y="1646585"/>
            <a:chExt cx="2217907" cy="100858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9CE8B5B-4201-2A4D-CC7D-2FC1A484868E}"/>
                </a:ext>
              </a:extLst>
            </p:cNvPr>
            <p:cNvGrpSpPr/>
            <p:nvPr/>
          </p:nvGrpSpPr>
          <p:grpSpPr>
            <a:xfrm>
              <a:off x="8160264" y="1717755"/>
              <a:ext cx="2217907" cy="937414"/>
              <a:chOff x="4125826" y="1342183"/>
              <a:chExt cx="2217907" cy="937414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313ADEE8-A532-99F0-C541-5D7DFD509376}"/>
                  </a:ext>
                </a:extLst>
              </p:cNvPr>
              <p:cNvSpPr/>
              <p:nvPr/>
            </p:nvSpPr>
            <p:spPr bwMode="auto">
              <a:xfrm>
                <a:off x="4930579" y="1342183"/>
                <a:ext cx="608400" cy="6084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58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EDB67D-9BE6-03FC-8F15-E92550478FD5}"/>
                  </a:ext>
                </a:extLst>
              </p:cNvPr>
              <p:cNvSpPr txBox="1"/>
              <p:nvPr/>
            </p:nvSpPr>
            <p:spPr>
              <a:xfrm>
                <a:off x="4125826" y="1945284"/>
                <a:ext cx="2217907" cy="334313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Users</a:t>
                </a:r>
                <a:endParaRPr lang="en-RO" sz="1400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51" name="Graphic 50">
                <a:extLst>
                  <a:ext uri="{FF2B5EF4-FFF2-40B4-BE49-F238E27FC236}">
                    <a16:creationId xmlns:a16="http://schemas.microsoft.com/office/drawing/2014/main" id="{C05C5FA8-C72B-F361-9A23-7B61A5497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106763" y="1518367"/>
                <a:ext cx="256032" cy="256032"/>
              </a:xfrm>
              <a:prstGeom prst="rect">
                <a:avLst/>
              </a:prstGeom>
            </p:spPr>
          </p:pic>
        </p:grp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2D2B1446-F845-EF1B-8BC5-6BF51E884891}"/>
                </a:ext>
              </a:extLst>
            </p:cNvPr>
            <p:cNvSpPr/>
            <p:nvPr/>
          </p:nvSpPr>
          <p:spPr bwMode="auto">
            <a:xfrm>
              <a:off x="8958842" y="1675423"/>
              <a:ext cx="656396" cy="656396"/>
            </a:xfrm>
            <a:prstGeom prst="arc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CDD17FEB-AC89-756A-FB85-529F682B1B24}"/>
                </a:ext>
              </a:extLst>
            </p:cNvPr>
            <p:cNvSpPr/>
            <p:nvPr/>
          </p:nvSpPr>
          <p:spPr bwMode="auto">
            <a:xfrm>
              <a:off x="8998048" y="1646585"/>
              <a:ext cx="656396" cy="656396"/>
            </a:xfrm>
            <a:prstGeom prst="arc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6045A38E-944D-BA3D-6A62-0A1ABAE7EBC5}"/>
              </a:ext>
            </a:extLst>
          </p:cNvPr>
          <p:cNvSpPr txBox="1">
            <a:spLocks noGrp="1"/>
          </p:cNvSpPr>
          <p:nvPr>
            <p:ph type="ftr" sz="quarter" idx="12"/>
          </p:nvPr>
        </p:nvSpPr>
        <p:spPr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1600" kern="0" dirty="0"/>
              <a:t>IT architecture diagrams kit |  </a:t>
            </a:r>
          </a:p>
        </p:txBody>
      </p:sp>
    </p:spTree>
    <p:extLst>
      <p:ext uri="{BB962C8B-B14F-4D97-AF65-F5344CB8AC3E}">
        <p14:creationId xmlns:p14="http://schemas.microsoft.com/office/powerpoint/2010/main" val="130671625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E9D8-467B-C550-0743-1EA891D4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2466975" cy="392848"/>
          </a:xfrm>
        </p:spPr>
        <p:txBody>
          <a:bodyPr/>
          <a:lstStyle/>
          <a:p>
            <a:r>
              <a:rPr lang="en-RO" dirty="0"/>
              <a:t>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56D7D7-942D-D191-8E39-4567C81A2C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2B49C-D27F-CD64-FA64-5130C83742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6063F72-73A4-3BEC-C6DF-7C7152EFE841}"/>
              </a:ext>
            </a:extLst>
          </p:cNvPr>
          <p:cNvGrpSpPr/>
          <p:nvPr/>
        </p:nvGrpSpPr>
        <p:grpSpPr>
          <a:xfrm>
            <a:off x="2243817" y="1679882"/>
            <a:ext cx="2217907" cy="993960"/>
            <a:chOff x="2243817" y="1679882"/>
            <a:chExt cx="2217907" cy="99396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A981F1-5916-D43E-848F-13A9A37296F4}"/>
                </a:ext>
              </a:extLst>
            </p:cNvPr>
            <p:cNvSpPr txBox="1"/>
            <p:nvPr/>
          </p:nvSpPr>
          <p:spPr>
            <a:xfrm>
              <a:off x="2243817" y="2339529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60309E86-667D-C3CA-CCEE-F0511D833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51018" y="1679882"/>
              <a:ext cx="603504" cy="603504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3B67AE1-7DF1-14FF-2C32-05807BB08CBC}"/>
              </a:ext>
            </a:extLst>
          </p:cNvPr>
          <p:cNvGrpSpPr/>
          <p:nvPr/>
        </p:nvGrpSpPr>
        <p:grpSpPr>
          <a:xfrm>
            <a:off x="4513686" y="1696995"/>
            <a:ext cx="2217907" cy="1159118"/>
            <a:chOff x="4513686" y="1696995"/>
            <a:chExt cx="2217907" cy="11591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32345F-856F-F322-00CA-89C2DB4C0162}"/>
                </a:ext>
              </a:extLst>
            </p:cNvPr>
            <p:cNvSpPr txBox="1"/>
            <p:nvPr/>
          </p:nvSpPr>
          <p:spPr>
            <a:xfrm>
              <a:off x="4513686" y="230635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Automation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Script</a:t>
              </a: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6E1495CC-7170-737E-9030-D916C70B0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20887" y="1696995"/>
              <a:ext cx="603504" cy="603504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F80D5C7-7C76-215A-F413-0B45F33EBA74}"/>
              </a:ext>
            </a:extLst>
          </p:cNvPr>
          <p:cNvGrpSpPr/>
          <p:nvPr/>
        </p:nvGrpSpPr>
        <p:grpSpPr>
          <a:xfrm>
            <a:off x="9148481" y="1703620"/>
            <a:ext cx="2217907" cy="1158331"/>
            <a:chOff x="9148481" y="1703620"/>
            <a:chExt cx="2217907" cy="1158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FD141C-166B-8B7D-3386-00E5FF36B068}"/>
                </a:ext>
              </a:extLst>
            </p:cNvPr>
            <p:cNvSpPr txBox="1"/>
            <p:nvPr/>
          </p:nvSpPr>
          <p:spPr>
            <a:xfrm>
              <a:off x="9148481" y="231219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CLI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9C1D7B39-BDE8-3F1C-6726-5F9038244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55682" y="1703620"/>
              <a:ext cx="603504" cy="603504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067B2FA-E043-DC81-8F9A-47C3A9A3FCDC}"/>
              </a:ext>
            </a:extLst>
          </p:cNvPr>
          <p:cNvGrpSpPr/>
          <p:nvPr/>
        </p:nvGrpSpPr>
        <p:grpSpPr>
          <a:xfrm>
            <a:off x="13719815" y="1696933"/>
            <a:ext cx="2217907" cy="1190333"/>
            <a:chOff x="4513115" y="3406555"/>
            <a:chExt cx="2217907" cy="119033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63E049-0D17-9307-74F4-B839BCDAF88F}"/>
                </a:ext>
              </a:extLst>
            </p:cNvPr>
            <p:cNvSpPr txBox="1"/>
            <p:nvPr/>
          </p:nvSpPr>
          <p:spPr>
            <a:xfrm>
              <a:off x="4513115" y="404713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Mobile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7BF133C6-7649-D45B-B5EA-F857BE32E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20316" y="3406555"/>
              <a:ext cx="603504" cy="603504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F7A1CDF-A67F-DD54-C858-AE500BEFB41C}"/>
              </a:ext>
            </a:extLst>
          </p:cNvPr>
          <p:cNvGrpSpPr/>
          <p:nvPr/>
        </p:nvGrpSpPr>
        <p:grpSpPr>
          <a:xfrm>
            <a:off x="6846445" y="1688596"/>
            <a:ext cx="2217907" cy="1173355"/>
            <a:chOff x="6846445" y="1688596"/>
            <a:chExt cx="2217907" cy="117335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12BC3E-7EC6-9ADC-354A-B73E0E95BC0C}"/>
                </a:ext>
              </a:extLst>
            </p:cNvPr>
            <p:cNvSpPr txBox="1"/>
            <p:nvPr/>
          </p:nvSpPr>
          <p:spPr>
            <a:xfrm>
              <a:off x="6846445" y="231219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Call </a:t>
              </a:r>
              <a:b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</a:br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1D3F222D-215F-ABCD-D99D-5B2D358D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53646" y="1688596"/>
              <a:ext cx="603504" cy="603504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C88C446-CEA2-9C9D-A000-FD2C3416488E}"/>
              </a:ext>
            </a:extLst>
          </p:cNvPr>
          <p:cNvGrpSpPr/>
          <p:nvPr/>
        </p:nvGrpSpPr>
        <p:grpSpPr>
          <a:xfrm>
            <a:off x="16011104" y="1690719"/>
            <a:ext cx="2217907" cy="1205197"/>
            <a:chOff x="6846444" y="3400341"/>
            <a:chExt cx="2217907" cy="120519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5B253B-4B0F-4467-E76A-2CB9B4BBFC6D}"/>
                </a:ext>
              </a:extLst>
            </p:cNvPr>
            <p:cNvSpPr txBox="1"/>
            <p:nvPr/>
          </p:nvSpPr>
          <p:spPr>
            <a:xfrm>
              <a:off x="6846444" y="405578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Virtual </a:t>
              </a:r>
              <a:b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</a:br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2201EAB5-DE72-F94B-D03C-F3E3143D8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53645" y="3400341"/>
              <a:ext cx="603504" cy="603504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D48BB52-9011-EC17-2BEE-44E3E2E3BD5F}"/>
              </a:ext>
            </a:extLst>
          </p:cNvPr>
          <p:cNvGrpSpPr/>
          <p:nvPr/>
        </p:nvGrpSpPr>
        <p:grpSpPr>
          <a:xfrm>
            <a:off x="11450517" y="1709839"/>
            <a:ext cx="2217907" cy="1173916"/>
            <a:chOff x="2243817" y="3419461"/>
            <a:chExt cx="2217907" cy="11739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D1170-63E9-6960-DE87-5C9313D1B010}"/>
                </a:ext>
              </a:extLst>
            </p:cNvPr>
            <p:cNvSpPr txBox="1"/>
            <p:nvPr/>
          </p:nvSpPr>
          <p:spPr>
            <a:xfrm>
              <a:off x="2243817" y="4043620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Web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4A401422-14AD-73CF-1A38-10B7D8B8F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051018" y="3419461"/>
              <a:ext cx="603504" cy="603504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894B09F-9053-5841-4F70-60FC6BFF21D3}"/>
              </a:ext>
            </a:extLst>
          </p:cNvPr>
          <p:cNvGrpSpPr/>
          <p:nvPr/>
        </p:nvGrpSpPr>
        <p:grpSpPr>
          <a:xfrm>
            <a:off x="18314142" y="1703620"/>
            <a:ext cx="2217907" cy="976851"/>
            <a:chOff x="18314142" y="1703620"/>
            <a:chExt cx="2217907" cy="976851"/>
          </a:xfrm>
        </p:grpSpPr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D64F7399-F549-7E75-BBE4-E29ED7440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9121343" y="1703620"/>
              <a:ext cx="603504" cy="603504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D1F1523-F357-EAC7-203E-00433B506336}"/>
                </a:ext>
              </a:extLst>
            </p:cNvPr>
            <p:cNvSpPr txBox="1"/>
            <p:nvPr/>
          </p:nvSpPr>
          <p:spPr>
            <a:xfrm>
              <a:off x="18314142" y="2346158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API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7688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E9D8-467B-C550-0743-1EA891D4D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2466975" cy="392848"/>
          </a:xfrm>
        </p:spPr>
        <p:txBody>
          <a:bodyPr/>
          <a:lstStyle/>
          <a:p>
            <a:r>
              <a:rPr lang="en-US" dirty="0"/>
              <a:t>AI</a:t>
            </a:r>
            <a:endParaRPr lang="en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56D7D7-942D-D191-8E39-4567C81A2C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2B49C-D27F-CD64-FA64-5130C83742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F33770-C838-40E2-5605-A73CC73A48D1}"/>
              </a:ext>
            </a:extLst>
          </p:cNvPr>
          <p:cNvGrpSpPr/>
          <p:nvPr/>
        </p:nvGrpSpPr>
        <p:grpSpPr>
          <a:xfrm>
            <a:off x="2243816" y="5106660"/>
            <a:ext cx="2217907" cy="1143203"/>
            <a:chOff x="2247688" y="5544637"/>
            <a:chExt cx="2217907" cy="114320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B19BA6-8AC0-C862-735B-4C178E2E24A8}"/>
                </a:ext>
              </a:extLst>
            </p:cNvPr>
            <p:cNvSpPr/>
            <p:nvPr/>
          </p:nvSpPr>
          <p:spPr bwMode="auto">
            <a:xfrm>
              <a:off x="3059641" y="5544637"/>
              <a:ext cx="594000" cy="594000"/>
            </a:xfrm>
            <a:prstGeom prst="rect">
              <a:avLst/>
            </a:prstGeom>
            <a:solidFill>
              <a:srgbClr val="A56EFF"/>
            </a:solidFill>
            <a:ln w="15875">
              <a:solidFill>
                <a:srgbClr val="A56EF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097E2A-437C-16A0-EF84-5D51966B1589}"/>
                </a:ext>
              </a:extLst>
            </p:cNvPr>
            <p:cNvSpPr txBox="1"/>
            <p:nvPr/>
          </p:nvSpPr>
          <p:spPr>
            <a:xfrm>
              <a:off x="2247688" y="6138083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Serverless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91C097F1-30D3-D963-8873-F098D7FBA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0641" y="5715637"/>
              <a:ext cx="252000" cy="252000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8E6A122-66A7-4F9F-448A-7DAEE2E57A05}"/>
              </a:ext>
            </a:extLst>
          </p:cNvPr>
          <p:cNvGrpSpPr/>
          <p:nvPr/>
        </p:nvGrpSpPr>
        <p:grpSpPr>
          <a:xfrm>
            <a:off x="2681237" y="1731143"/>
            <a:ext cx="1343063" cy="1166764"/>
            <a:chOff x="2681237" y="1731143"/>
            <a:chExt cx="1343063" cy="11667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A981F1-5916-D43E-848F-13A9A37296F4}"/>
                </a:ext>
              </a:extLst>
            </p:cNvPr>
            <p:cNvSpPr txBox="1"/>
            <p:nvPr/>
          </p:nvSpPr>
          <p:spPr>
            <a:xfrm>
              <a:off x="2681237" y="2348150"/>
              <a:ext cx="1343063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Governance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Lifecycle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3CE470A-E98C-B2E5-FBD6-03737070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1018" y="1731143"/>
              <a:ext cx="603504" cy="603504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C42AC17-0370-1E47-77C6-EF9047C9EB08}"/>
              </a:ext>
            </a:extLst>
          </p:cNvPr>
          <p:cNvGrpSpPr/>
          <p:nvPr/>
        </p:nvGrpSpPr>
        <p:grpSpPr>
          <a:xfrm>
            <a:off x="4888061" y="1718128"/>
            <a:ext cx="1218650" cy="1113953"/>
            <a:chOff x="4888061" y="1736662"/>
            <a:chExt cx="1218650" cy="11139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32345F-856F-F322-00CA-89C2DB4C0162}"/>
                </a:ext>
              </a:extLst>
            </p:cNvPr>
            <p:cNvSpPr txBox="1"/>
            <p:nvPr/>
          </p:nvSpPr>
          <p:spPr>
            <a:xfrm>
              <a:off x="4888061" y="2300858"/>
              <a:ext cx="1218650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Governance</a:t>
              </a:r>
              <a:r>
                <a:rPr lang="en-RO" sz="1400" b="1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Tracked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2EC27153-0F94-3A9A-496E-F294ED08A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5634" y="1736662"/>
              <a:ext cx="603504" cy="603504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9DCC337-B8CE-E660-7063-64BFF841255E}"/>
              </a:ext>
            </a:extLst>
          </p:cNvPr>
          <p:cNvGrpSpPr/>
          <p:nvPr/>
        </p:nvGrpSpPr>
        <p:grpSpPr>
          <a:xfrm>
            <a:off x="7386837" y="1733728"/>
            <a:ext cx="1114774" cy="912779"/>
            <a:chOff x="7386837" y="1733728"/>
            <a:chExt cx="1114774" cy="9127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12BC3E-7EC6-9ADC-354A-B73E0E95BC0C}"/>
                </a:ext>
              </a:extLst>
            </p:cNvPr>
            <p:cNvSpPr txBox="1"/>
            <p:nvPr/>
          </p:nvSpPr>
          <p:spPr>
            <a:xfrm>
              <a:off x="7386837" y="2312194"/>
              <a:ext cx="1114774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Launch AI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BBF50B2-953D-B6CC-C070-E4AC41C99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42472" y="1733728"/>
              <a:ext cx="603504" cy="603504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FA5B624-CD9B-6316-DB7D-E41E4AE429B1}"/>
              </a:ext>
            </a:extLst>
          </p:cNvPr>
          <p:cNvGrpSpPr/>
          <p:nvPr/>
        </p:nvGrpSpPr>
        <p:grpSpPr>
          <a:xfrm>
            <a:off x="9874138" y="1731989"/>
            <a:ext cx="755393" cy="909202"/>
            <a:chOff x="9874138" y="1737305"/>
            <a:chExt cx="755393" cy="9092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FD141C-166B-8B7D-3386-00E5FF36B068}"/>
                </a:ext>
              </a:extLst>
            </p:cNvPr>
            <p:cNvSpPr txBox="1"/>
            <p:nvPr/>
          </p:nvSpPr>
          <p:spPr>
            <a:xfrm>
              <a:off x="9874138" y="2312194"/>
              <a:ext cx="755393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AI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8AFDADA7-535A-34B3-4EEF-8E68008A9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55682" y="1737305"/>
              <a:ext cx="603504" cy="603504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E0A7CD7-F14C-1EE0-2F75-3AF9FDE17C77}"/>
              </a:ext>
            </a:extLst>
          </p:cNvPr>
          <p:cNvGrpSpPr/>
          <p:nvPr/>
        </p:nvGrpSpPr>
        <p:grpSpPr>
          <a:xfrm>
            <a:off x="11929685" y="1725721"/>
            <a:ext cx="1236752" cy="1136230"/>
            <a:chOff x="11929685" y="1725721"/>
            <a:chExt cx="1236752" cy="11362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5764CF-B882-C65E-F6D3-A76B5CF9AEC9}"/>
                </a:ext>
              </a:extLst>
            </p:cNvPr>
            <p:cNvSpPr txBox="1"/>
            <p:nvPr/>
          </p:nvSpPr>
          <p:spPr>
            <a:xfrm>
              <a:off x="11929685" y="2312194"/>
              <a:ext cx="1236752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AI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Group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CC604AA4-C301-A3EE-3E8A-12BE76243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246309" y="1725721"/>
              <a:ext cx="603504" cy="603504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C65D8A3-F59D-F372-C890-26CBE97E0D4B}"/>
              </a:ext>
            </a:extLst>
          </p:cNvPr>
          <p:cNvGrpSpPr/>
          <p:nvPr/>
        </p:nvGrpSpPr>
        <p:grpSpPr>
          <a:xfrm>
            <a:off x="14123240" y="1724306"/>
            <a:ext cx="1410705" cy="1176330"/>
            <a:chOff x="14123240" y="1736662"/>
            <a:chExt cx="1410705" cy="1176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4CAD7F-FF6F-9323-192F-1041197AD4A9}"/>
                </a:ext>
              </a:extLst>
            </p:cNvPr>
            <p:cNvSpPr txBox="1"/>
            <p:nvPr/>
          </p:nvSpPr>
          <p:spPr>
            <a:xfrm>
              <a:off x="14123240" y="2344863"/>
              <a:ext cx="1410705" cy="568129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</a:t>
              </a:r>
              <a:r>
                <a:rPr lang="en-US" sz="1400" b="1" dirty="0" err="1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Watsonx</a:t>
              </a:r>
              <a:endParaRPr lang="en-US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Go</a:t>
              </a:r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vernance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A2DD63D1-4ABC-BF35-0620-D7DCF289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526840" y="1736662"/>
              <a:ext cx="603504" cy="603504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7E242C9-941E-B347-F2C8-645B89C3C8B6}"/>
              </a:ext>
            </a:extLst>
          </p:cNvPr>
          <p:cNvGrpSpPr/>
          <p:nvPr/>
        </p:nvGrpSpPr>
        <p:grpSpPr>
          <a:xfrm>
            <a:off x="2243817" y="3435324"/>
            <a:ext cx="2217907" cy="1158053"/>
            <a:chOff x="2243817" y="3435324"/>
            <a:chExt cx="2217907" cy="115805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D1170-63E9-6960-DE87-5C9313D1B010}"/>
                </a:ext>
              </a:extLst>
            </p:cNvPr>
            <p:cNvSpPr txBox="1"/>
            <p:nvPr/>
          </p:nvSpPr>
          <p:spPr>
            <a:xfrm>
              <a:off x="2243817" y="4043620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Prompt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Template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B60CFEE2-8CE6-D373-D76B-E23F02B3E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051018" y="3435324"/>
              <a:ext cx="603504" cy="603504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8E846FA-D4D1-F69F-6B43-72836011AD3C}"/>
              </a:ext>
            </a:extLst>
          </p:cNvPr>
          <p:cNvGrpSpPr/>
          <p:nvPr/>
        </p:nvGrpSpPr>
        <p:grpSpPr>
          <a:xfrm>
            <a:off x="4954832" y="3443801"/>
            <a:ext cx="1151879" cy="937643"/>
            <a:chOff x="4954832" y="3443801"/>
            <a:chExt cx="1151879" cy="93764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63E049-0D17-9307-74F4-B839BCDAF88F}"/>
                </a:ext>
              </a:extLst>
            </p:cNvPr>
            <p:cNvSpPr txBox="1"/>
            <p:nvPr/>
          </p:nvSpPr>
          <p:spPr>
            <a:xfrm>
              <a:off x="4954832" y="4047131"/>
              <a:ext cx="1151879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Tuning 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24D0EEF3-DE80-D1B7-BC07-F5F7BAB6B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229019" y="3443801"/>
              <a:ext cx="603504" cy="603504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B1D0A99-8129-E808-B927-E1C8314D8CEE}"/>
              </a:ext>
            </a:extLst>
          </p:cNvPr>
          <p:cNvGrpSpPr/>
          <p:nvPr/>
        </p:nvGrpSpPr>
        <p:grpSpPr>
          <a:xfrm>
            <a:off x="7322684" y="3458299"/>
            <a:ext cx="1243079" cy="1147239"/>
            <a:chOff x="7322684" y="3458299"/>
            <a:chExt cx="1243079" cy="114723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5B253B-4B0F-4467-E76A-2CB9B4BBFC6D}"/>
                </a:ext>
              </a:extLst>
            </p:cNvPr>
            <p:cNvSpPr txBox="1"/>
            <p:nvPr/>
          </p:nvSpPr>
          <p:spPr>
            <a:xfrm>
              <a:off x="7322684" y="4055781"/>
              <a:ext cx="1243079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</a:t>
              </a:r>
              <a:r>
                <a:rPr lang="en-US" sz="1400" b="1" dirty="0" err="1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Watsonx</a:t>
              </a:r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BBE3F815-8F84-532A-0B39-BBB988661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642471" y="3458299"/>
              <a:ext cx="603504" cy="603504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434FFA9-0603-6AD5-799E-9D6BA38D7B3C}"/>
              </a:ext>
            </a:extLst>
          </p:cNvPr>
          <p:cNvGrpSpPr/>
          <p:nvPr/>
        </p:nvGrpSpPr>
        <p:grpSpPr>
          <a:xfrm>
            <a:off x="16399925" y="1725662"/>
            <a:ext cx="1410705" cy="1365867"/>
            <a:chOff x="16399925" y="1725662"/>
            <a:chExt cx="1410705" cy="1365867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68C4D25A-E291-1FEC-F940-AE9DEA623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6803525" y="1725662"/>
              <a:ext cx="603504" cy="603504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839AF22-7CDE-6670-8BC1-BC04EFCBCF82}"/>
                </a:ext>
              </a:extLst>
            </p:cNvPr>
            <p:cNvSpPr txBox="1"/>
            <p:nvPr/>
          </p:nvSpPr>
          <p:spPr>
            <a:xfrm>
              <a:off x="16399925" y="2326329"/>
              <a:ext cx="1410705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Machine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Learning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Model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6627405-E110-9DA9-9003-2205EA719A7D}"/>
              </a:ext>
            </a:extLst>
          </p:cNvPr>
          <p:cNvGrpSpPr/>
          <p:nvPr/>
        </p:nvGrpSpPr>
        <p:grpSpPr>
          <a:xfrm>
            <a:off x="18667952" y="1718128"/>
            <a:ext cx="1410705" cy="1165551"/>
            <a:chOff x="18667952" y="1718128"/>
            <a:chExt cx="1410705" cy="1165551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C90FC6C9-132E-49EC-8230-3A6FFB5D5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9071552" y="1718128"/>
              <a:ext cx="603504" cy="603504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08BE193-442D-0CBE-063C-F1E63A8A8F2E}"/>
                </a:ext>
              </a:extLst>
            </p:cNvPr>
            <p:cNvSpPr txBox="1"/>
            <p:nvPr/>
          </p:nvSpPr>
          <p:spPr>
            <a:xfrm>
              <a:off x="18667952" y="2333922"/>
              <a:ext cx="1410705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Model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Tuned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F3BC096-7C54-C4CC-2466-EF4E04E41134}"/>
              </a:ext>
            </a:extLst>
          </p:cNvPr>
          <p:cNvGrpSpPr/>
          <p:nvPr/>
        </p:nvGrpSpPr>
        <p:grpSpPr>
          <a:xfrm>
            <a:off x="20915301" y="1730749"/>
            <a:ext cx="1410705" cy="1145922"/>
            <a:chOff x="20915301" y="1730749"/>
            <a:chExt cx="1410705" cy="1145922"/>
          </a:xfrm>
        </p:grpSpPr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EA1702DE-7336-034A-FEC4-5BD2FACBC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1318901" y="1730749"/>
              <a:ext cx="603504" cy="603504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D1C1F5D-222E-A2D1-A337-209448F56391}"/>
                </a:ext>
              </a:extLst>
            </p:cNvPr>
            <p:cNvSpPr txBox="1"/>
            <p:nvPr/>
          </p:nvSpPr>
          <p:spPr>
            <a:xfrm>
              <a:off x="20915301" y="2326914"/>
              <a:ext cx="1410705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Prompt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Session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95ACCE4-8D0A-2175-FB0C-10B1330E2580}"/>
              </a:ext>
            </a:extLst>
          </p:cNvPr>
          <p:cNvGrpSpPr/>
          <p:nvPr/>
        </p:nvGrpSpPr>
        <p:grpSpPr>
          <a:xfrm>
            <a:off x="9603214" y="3459114"/>
            <a:ext cx="1243079" cy="1338892"/>
            <a:chOff x="9603214" y="3459114"/>
            <a:chExt cx="1243079" cy="1338892"/>
          </a:xfrm>
        </p:grpSpPr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A8DFFA15-5708-C7B0-DC92-F13ECDBF3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923001" y="3459114"/>
              <a:ext cx="603504" cy="603504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B1299DE-D0F2-ECBE-7610-BFF947AD6DD0}"/>
                </a:ext>
              </a:extLst>
            </p:cNvPr>
            <p:cNvSpPr txBox="1"/>
            <p:nvPr/>
          </p:nvSpPr>
          <p:spPr>
            <a:xfrm>
              <a:off x="9603214" y="4032806"/>
              <a:ext cx="1243079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</a:t>
              </a:r>
              <a:r>
                <a:rPr lang="en-US" sz="1400" b="1" dirty="0" err="1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Watsonx</a:t>
              </a:r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Data 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43494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A538-002F-5E7F-92FE-EB08D3FB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4949825" cy="839788"/>
          </a:xfrm>
        </p:spPr>
        <p:txBody>
          <a:bodyPr/>
          <a:lstStyle/>
          <a:p>
            <a:r>
              <a:rPr lang="en-GB" dirty="0"/>
              <a:t>Storage &amp; Data</a:t>
            </a:r>
            <a:br>
              <a:rPr lang="en-GB" dirty="0"/>
            </a:br>
            <a:br>
              <a:rPr lang="en-GB" dirty="0"/>
            </a:br>
            <a:endParaRPr lang="en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0E171-1FDE-BC2E-CEA8-315303DFA1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9959319" y="12896848"/>
            <a:ext cx="256541" cy="254001"/>
          </a:xfrm>
        </p:spPr>
        <p:txBody>
          <a:bodyPr/>
          <a:lstStyle/>
          <a:p>
            <a:fld id="{86CB4B4D-7CA3-9044-876B-883B54F8677D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56600-9BF1-4A5E-028E-B78120EB9E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AE3CCD-12D7-1D78-4CD8-0959B145F9DF}"/>
              </a:ext>
            </a:extLst>
          </p:cNvPr>
          <p:cNvGrpSpPr/>
          <p:nvPr/>
        </p:nvGrpSpPr>
        <p:grpSpPr>
          <a:xfrm>
            <a:off x="2684533" y="6840983"/>
            <a:ext cx="1411632" cy="1147601"/>
            <a:chOff x="2639286" y="5527303"/>
            <a:chExt cx="1411632" cy="11476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D1B6BA-DC2B-0A89-666A-E13C9EA5C001}"/>
                </a:ext>
              </a:extLst>
            </p:cNvPr>
            <p:cNvSpPr/>
            <p:nvPr/>
          </p:nvSpPr>
          <p:spPr bwMode="auto">
            <a:xfrm>
              <a:off x="3048102" y="5527303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1E033D-5FB8-6723-2729-6B21F8980C7A}"/>
                </a:ext>
              </a:extLst>
            </p:cNvPr>
            <p:cNvSpPr txBox="1"/>
            <p:nvPr/>
          </p:nvSpPr>
          <p:spPr>
            <a:xfrm>
              <a:off x="2639286" y="6125147"/>
              <a:ext cx="1411632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Block Storage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AB46338A-C453-2DCB-76FE-99498F4AB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19102" y="5712956"/>
              <a:ext cx="252000" cy="2520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B0597C-5099-D2CF-1F69-499DCAF57040}"/>
              </a:ext>
            </a:extLst>
          </p:cNvPr>
          <p:cNvGrpSpPr/>
          <p:nvPr/>
        </p:nvGrpSpPr>
        <p:grpSpPr>
          <a:xfrm>
            <a:off x="4937149" y="6842630"/>
            <a:ext cx="1471935" cy="1145954"/>
            <a:chOff x="4511835" y="5527303"/>
            <a:chExt cx="1471935" cy="114595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E921994-06F0-D465-9C3B-16B0D72A6428}"/>
                </a:ext>
              </a:extLst>
            </p:cNvPr>
            <p:cNvSpPr/>
            <p:nvPr/>
          </p:nvSpPr>
          <p:spPr bwMode="auto">
            <a:xfrm>
              <a:off x="4950802" y="5527303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AC92DE-E7CB-950E-C484-49B0D0901B12}"/>
                </a:ext>
              </a:extLst>
            </p:cNvPr>
            <p:cNvSpPr txBox="1"/>
            <p:nvPr/>
          </p:nvSpPr>
          <p:spPr>
            <a:xfrm>
              <a:off x="4511835" y="6123500"/>
              <a:ext cx="1471935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File Storage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CBD74C48-A1D8-5008-5465-C2D352B88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21802" y="5698889"/>
              <a:ext cx="252000" cy="2520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9F33ED-6180-D50D-1FA6-1BE6DDFD2CD6}"/>
              </a:ext>
            </a:extLst>
          </p:cNvPr>
          <p:cNvGrpSpPr/>
          <p:nvPr/>
        </p:nvGrpSpPr>
        <p:grpSpPr>
          <a:xfrm>
            <a:off x="7238784" y="6831431"/>
            <a:ext cx="1471935" cy="1145954"/>
            <a:chOff x="6382446" y="5543525"/>
            <a:chExt cx="1471935" cy="114595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47BADF9-C1F8-5FC0-ADCB-7DC8AF1B9A9D}"/>
                </a:ext>
              </a:extLst>
            </p:cNvPr>
            <p:cNvSpPr/>
            <p:nvPr/>
          </p:nvSpPr>
          <p:spPr bwMode="auto">
            <a:xfrm>
              <a:off x="6821413" y="5543525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009F72-549D-F45A-2CF1-7B55E22BDB82}"/>
                </a:ext>
              </a:extLst>
            </p:cNvPr>
            <p:cNvSpPr txBox="1"/>
            <p:nvPr/>
          </p:nvSpPr>
          <p:spPr>
            <a:xfrm>
              <a:off x="6382446" y="6139722"/>
              <a:ext cx="1471935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Object Storage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503E8838-4370-872D-223C-8B1EAC45A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92413" y="5717668"/>
              <a:ext cx="252000" cy="2520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7FD589-29A0-02A3-8C7D-823BA4822D27}"/>
              </a:ext>
            </a:extLst>
          </p:cNvPr>
          <p:cNvGrpSpPr/>
          <p:nvPr/>
        </p:nvGrpSpPr>
        <p:grpSpPr>
          <a:xfrm>
            <a:off x="2622491" y="8578259"/>
            <a:ext cx="1525902" cy="1146911"/>
            <a:chOff x="2580430" y="6936849"/>
            <a:chExt cx="1525902" cy="114691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4365DFB-E78E-B1C7-E9C9-30D4E2F0E5EA}"/>
                </a:ext>
              </a:extLst>
            </p:cNvPr>
            <p:cNvSpPr/>
            <p:nvPr/>
          </p:nvSpPr>
          <p:spPr bwMode="auto">
            <a:xfrm>
              <a:off x="3063173" y="6936849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6D415A-3CCE-DCE9-95B7-A94C27390287}"/>
                </a:ext>
              </a:extLst>
            </p:cNvPr>
            <p:cNvSpPr txBox="1"/>
            <p:nvPr/>
          </p:nvSpPr>
          <p:spPr>
            <a:xfrm>
              <a:off x="2580430" y="7534003"/>
              <a:ext cx="1525902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Object </a:t>
              </a:r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Storage </a:t>
              </a:r>
            </a:p>
            <a:p>
              <a:pPr algn="ctr"/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Accessor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57432061-6607-2562-9F93-CFE0FB58F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34173" y="7114734"/>
              <a:ext cx="252000" cy="2520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C996E9E-C74D-C548-8935-EA230A13C0A3}"/>
              </a:ext>
            </a:extLst>
          </p:cNvPr>
          <p:cNvGrpSpPr/>
          <p:nvPr/>
        </p:nvGrpSpPr>
        <p:grpSpPr>
          <a:xfrm>
            <a:off x="4937149" y="8555551"/>
            <a:ext cx="1405953" cy="1146911"/>
            <a:chOff x="4534283" y="6936849"/>
            <a:chExt cx="1405953" cy="114691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BA8BCD-A991-E9E2-11BF-FC619D4DE542}"/>
                </a:ext>
              </a:extLst>
            </p:cNvPr>
            <p:cNvSpPr/>
            <p:nvPr/>
          </p:nvSpPr>
          <p:spPr bwMode="auto">
            <a:xfrm>
              <a:off x="4940259" y="6936849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ADCFDD-F83D-C888-AAD3-E5B6187D7DAB}"/>
                </a:ext>
              </a:extLst>
            </p:cNvPr>
            <p:cNvSpPr txBox="1"/>
            <p:nvPr/>
          </p:nvSpPr>
          <p:spPr>
            <a:xfrm>
              <a:off x="4534283" y="7534003"/>
              <a:ext cx="1405953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Object </a:t>
              </a:r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Storage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Slicestor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9CA75F86-FCBB-F599-33F1-5A27A63A0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11259" y="7107849"/>
              <a:ext cx="252000" cy="2520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A8D1C-7C83-5556-D3EF-AA06B843A250}"/>
              </a:ext>
            </a:extLst>
          </p:cNvPr>
          <p:cNvGrpSpPr/>
          <p:nvPr/>
        </p:nvGrpSpPr>
        <p:grpSpPr>
          <a:xfrm>
            <a:off x="14288594" y="5128615"/>
            <a:ext cx="1129341" cy="930510"/>
            <a:chOff x="12186714" y="4140321"/>
            <a:chExt cx="1129341" cy="93051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013C10-960E-4FC6-6C37-D9561D5CED81}"/>
                </a:ext>
              </a:extLst>
            </p:cNvPr>
            <p:cNvSpPr/>
            <p:nvPr/>
          </p:nvSpPr>
          <p:spPr bwMode="auto">
            <a:xfrm>
              <a:off x="12454384" y="4140321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90C15E-00D7-5620-267F-79E9FCE6736C}"/>
                </a:ext>
              </a:extLst>
            </p:cNvPr>
            <p:cNvSpPr txBox="1"/>
            <p:nvPr/>
          </p:nvSpPr>
          <p:spPr>
            <a:xfrm>
              <a:off x="12186714" y="4736518"/>
              <a:ext cx="1129341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PostreSQL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E0C8CF5F-E51B-75C2-036B-638ED6D96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2625384" y="4311321"/>
              <a:ext cx="252000" cy="252000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90E14C4-E845-7030-0CE4-C01FFA42B1D1}"/>
              </a:ext>
            </a:extLst>
          </p:cNvPr>
          <p:cNvGrpSpPr/>
          <p:nvPr/>
        </p:nvGrpSpPr>
        <p:grpSpPr>
          <a:xfrm>
            <a:off x="19099739" y="5116195"/>
            <a:ext cx="682278" cy="935405"/>
            <a:chOff x="16155938" y="4140321"/>
            <a:chExt cx="682278" cy="93540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7A02B9B-4CC7-93A5-4115-646D46F71AFA}"/>
                </a:ext>
              </a:extLst>
            </p:cNvPr>
            <p:cNvSpPr/>
            <p:nvPr/>
          </p:nvSpPr>
          <p:spPr bwMode="auto">
            <a:xfrm>
              <a:off x="16206801" y="4140321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E12C9C2-237D-3183-AE1F-E104E451CF69}"/>
                </a:ext>
              </a:extLst>
            </p:cNvPr>
            <p:cNvSpPr txBox="1"/>
            <p:nvPr/>
          </p:nvSpPr>
          <p:spPr>
            <a:xfrm>
              <a:off x="16155938" y="4741413"/>
              <a:ext cx="682278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Redis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31A7B80C-5F4D-359E-4204-FAEFB43B1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6367662" y="4328176"/>
              <a:ext cx="252000" cy="252000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70286B-CD58-9197-D77A-A2DE53FCFBAB}"/>
              </a:ext>
            </a:extLst>
          </p:cNvPr>
          <p:cNvGrpSpPr/>
          <p:nvPr/>
        </p:nvGrpSpPr>
        <p:grpSpPr>
          <a:xfrm>
            <a:off x="16656229" y="5118893"/>
            <a:ext cx="988408" cy="932707"/>
            <a:chOff x="14135066" y="4130599"/>
            <a:chExt cx="988408" cy="9327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64C413B-097A-C37E-F036-0E45D877D702}"/>
                </a:ext>
              </a:extLst>
            </p:cNvPr>
            <p:cNvSpPr/>
            <p:nvPr/>
          </p:nvSpPr>
          <p:spPr bwMode="auto">
            <a:xfrm>
              <a:off x="14339156" y="4130599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E39F4C7-9BE3-3F00-4107-A4D319BB3B4D}"/>
                </a:ext>
              </a:extLst>
            </p:cNvPr>
            <p:cNvSpPr txBox="1"/>
            <p:nvPr/>
          </p:nvSpPr>
          <p:spPr>
            <a:xfrm>
              <a:off x="14135066" y="4728993"/>
              <a:ext cx="988408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RabbitDB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5FCCC451-D4CF-B279-B160-A49D4992F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4507623" y="4311321"/>
              <a:ext cx="252000" cy="25200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6805651-56AC-7107-D27F-E1AA6B015A97}"/>
              </a:ext>
            </a:extLst>
          </p:cNvPr>
          <p:cNvGrpSpPr/>
          <p:nvPr/>
        </p:nvGrpSpPr>
        <p:grpSpPr>
          <a:xfrm>
            <a:off x="12025751" y="5128615"/>
            <a:ext cx="1029570" cy="930510"/>
            <a:chOff x="10333663" y="4140321"/>
            <a:chExt cx="1029570" cy="93051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8BFA70E-5233-EA48-D514-0CC09BAE6202}"/>
                </a:ext>
              </a:extLst>
            </p:cNvPr>
            <p:cNvSpPr/>
            <p:nvPr/>
          </p:nvSpPr>
          <p:spPr bwMode="auto">
            <a:xfrm>
              <a:off x="10551448" y="4140321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F466B41-370A-9032-C254-C1242864657E}"/>
                </a:ext>
              </a:extLst>
            </p:cNvPr>
            <p:cNvSpPr txBox="1"/>
            <p:nvPr/>
          </p:nvSpPr>
          <p:spPr>
            <a:xfrm>
              <a:off x="10333663" y="4736518"/>
              <a:ext cx="1029570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MongoDB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4A08371D-B1D1-1F3D-FC2E-5FE1E2662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0722448" y="4319446"/>
              <a:ext cx="252000" cy="25200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842318-BDCD-E2A6-75EA-8857B3594595}"/>
              </a:ext>
            </a:extLst>
          </p:cNvPr>
          <p:cNvGrpSpPr/>
          <p:nvPr/>
        </p:nvGrpSpPr>
        <p:grpSpPr>
          <a:xfrm>
            <a:off x="2845969" y="5136199"/>
            <a:ext cx="1029571" cy="922926"/>
            <a:chOff x="2828596" y="4147905"/>
            <a:chExt cx="1029571" cy="92292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8402992-0E7F-663F-4DE6-C33BBD379E21}"/>
                </a:ext>
              </a:extLst>
            </p:cNvPr>
            <p:cNvSpPr/>
            <p:nvPr/>
          </p:nvSpPr>
          <p:spPr bwMode="auto">
            <a:xfrm>
              <a:off x="3059231" y="4147905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C311EC9-F80E-E1DF-E25B-8EE5914A0B5C}"/>
                </a:ext>
              </a:extLst>
            </p:cNvPr>
            <p:cNvSpPr txBox="1"/>
            <p:nvPr/>
          </p:nvSpPr>
          <p:spPr>
            <a:xfrm>
              <a:off x="2828596" y="4736518"/>
              <a:ext cx="1029571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Data Stax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5244B2AF-5311-39EA-3A5A-5251B5460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234174" y="4319446"/>
              <a:ext cx="252000" cy="2520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A8B08A7-C04F-B819-2271-3FF20CAA7D61}"/>
              </a:ext>
            </a:extLst>
          </p:cNvPr>
          <p:cNvGrpSpPr/>
          <p:nvPr/>
        </p:nvGrpSpPr>
        <p:grpSpPr>
          <a:xfrm>
            <a:off x="7449973" y="5136199"/>
            <a:ext cx="1029570" cy="929423"/>
            <a:chOff x="6585531" y="4147905"/>
            <a:chExt cx="1029570" cy="929423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554FFF8-C03A-EF62-5B3D-403F5DF06043}"/>
                </a:ext>
              </a:extLst>
            </p:cNvPr>
            <p:cNvSpPr/>
            <p:nvPr/>
          </p:nvSpPr>
          <p:spPr bwMode="auto">
            <a:xfrm>
              <a:off x="6810182" y="4147905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0343036-34F5-BA8D-7125-DC11410F4151}"/>
                </a:ext>
              </a:extLst>
            </p:cNvPr>
            <p:cNvSpPr txBox="1"/>
            <p:nvPr/>
          </p:nvSpPr>
          <p:spPr>
            <a:xfrm>
              <a:off x="6585531" y="4743015"/>
              <a:ext cx="1029570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ElasticDB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EE771B18-DF72-58B0-A3F5-ED51BFC2F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974316" y="4316172"/>
              <a:ext cx="252000" cy="2520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08FF8DF-6E0C-6D93-D462-1724C67057B2}"/>
              </a:ext>
            </a:extLst>
          </p:cNvPr>
          <p:cNvGrpSpPr/>
          <p:nvPr/>
        </p:nvGrpSpPr>
        <p:grpSpPr>
          <a:xfrm>
            <a:off x="4985141" y="5128615"/>
            <a:ext cx="1377991" cy="930510"/>
            <a:chOff x="4545780" y="4140321"/>
            <a:chExt cx="1377991" cy="93051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D1E7EB5-DA0A-1E94-1413-5C72C091ECC1}"/>
                </a:ext>
              </a:extLst>
            </p:cNvPr>
            <p:cNvSpPr/>
            <p:nvPr/>
          </p:nvSpPr>
          <p:spPr bwMode="auto">
            <a:xfrm>
              <a:off x="4942537" y="4140321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A5A9626-339F-752E-6461-B22DDC79F4D2}"/>
                </a:ext>
              </a:extLst>
            </p:cNvPr>
            <p:cNvSpPr txBox="1"/>
            <p:nvPr/>
          </p:nvSpPr>
          <p:spPr>
            <a:xfrm>
              <a:off x="4545780" y="4736518"/>
              <a:ext cx="1377991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EnterpriseDB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4205F684-3ECA-DB80-5C8D-88CBC1B65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107756" y="4313518"/>
              <a:ext cx="252000" cy="252000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D36785A-5782-F4A3-898D-D2580DD121D9}"/>
              </a:ext>
            </a:extLst>
          </p:cNvPr>
          <p:cNvGrpSpPr/>
          <p:nvPr/>
        </p:nvGrpSpPr>
        <p:grpSpPr>
          <a:xfrm>
            <a:off x="9713793" y="5128615"/>
            <a:ext cx="1029570" cy="930510"/>
            <a:chOff x="8456090" y="4140321"/>
            <a:chExt cx="1029570" cy="93051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D73ECD0-C0F0-2F8E-0BAD-4529B7A73D13}"/>
                </a:ext>
              </a:extLst>
            </p:cNvPr>
            <p:cNvSpPr/>
            <p:nvPr/>
          </p:nvSpPr>
          <p:spPr bwMode="auto">
            <a:xfrm>
              <a:off x="8673875" y="4140321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D425A44-D468-0ED0-2E33-36E2C781940D}"/>
                </a:ext>
              </a:extLst>
            </p:cNvPr>
            <p:cNvSpPr txBox="1"/>
            <p:nvPr/>
          </p:nvSpPr>
          <p:spPr>
            <a:xfrm>
              <a:off x="8456090" y="4736518"/>
              <a:ext cx="1029570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ETCD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D04B7E29-DEB3-9889-DAAE-796F5EE29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844875" y="4328176"/>
              <a:ext cx="252000" cy="252000"/>
            </a:xfrm>
            <a:prstGeom prst="rect">
              <a:avLst/>
            </a:prstGeom>
          </p:spPr>
        </p:pic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0900C06-99F5-0BF7-917B-7940F5B9EA54}"/>
              </a:ext>
            </a:extLst>
          </p:cNvPr>
          <p:cNvSpPr txBox="1"/>
          <p:nvPr/>
        </p:nvSpPr>
        <p:spPr>
          <a:xfrm>
            <a:off x="-792480" y="3413760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F926B8C-6F54-950B-C367-C568B9A695CA}"/>
              </a:ext>
            </a:extLst>
          </p:cNvPr>
          <p:cNvSpPr txBox="1"/>
          <p:nvPr/>
        </p:nvSpPr>
        <p:spPr>
          <a:xfrm flipH="1" flipV="1">
            <a:off x="10687163" y="2934548"/>
            <a:ext cx="1504837" cy="45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2A81EA-4BD1-4D94-7126-3C47D6FDCD73}"/>
              </a:ext>
            </a:extLst>
          </p:cNvPr>
          <p:cNvSpPr txBox="1"/>
          <p:nvPr/>
        </p:nvSpPr>
        <p:spPr>
          <a:xfrm>
            <a:off x="12214578" y="2449689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2385749-11EC-D254-B4CE-F28F48010C4D}"/>
              </a:ext>
            </a:extLst>
          </p:cNvPr>
          <p:cNvSpPr txBox="1"/>
          <p:nvPr/>
        </p:nvSpPr>
        <p:spPr>
          <a:xfrm>
            <a:off x="8940800" y="406400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83D85FA-31B5-E941-B542-FDAFFC5CF09B}"/>
              </a:ext>
            </a:extLst>
          </p:cNvPr>
          <p:cNvSpPr txBox="1"/>
          <p:nvPr/>
        </p:nvSpPr>
        <p:spPr>
          <a:xfrm>
            <a:off x="8940800" y="1106311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C8C4A-7ECA-7336-C7CA-44BC1C16BCA2}"/>
              </a:ext>
            </a:extLst>
          </p:cNvPr>
          <p:cNvSpPr txBox="1"/>
          <p:nvPr/>
        </p:nvSpPr>
        <p:spPr>
          <a:xfrm>
            <a:off x="3048000" y="-304800"/>
            <a:ext cx="1570892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A19434F-A8A9-CA9C-34BF-91CA6E79A54C}"/>
              </a:ext>
            </a:extLst>
          </p:cNvPr>
          <p:cNvGrpSpPr/>
          <p:nvPr/>
        </p:nvGrpSpPr>
        <p:grpSpPr>
          <a:xfrm>
            <a:off x="14352217" y="3408220"/>
            <a:ext cx="982954" cy="1148824"/>
            <a:chOff x="14352217" y="3408220"/>
            <a:chExt cx="982954" cy="114882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E5190E-9625-D8DD-72F0-4B396D6BE888}"/>
                </a:ext>
              </a:extLst>
            </p:cNvPr>
            <p:cNvSpPr txBox="1"/>
            <p:nvPr/>
          </p:nvSpPr>
          <p:spPr>
            <a:xfrm>
              <a:off x="14352217" y="4007287"/>
              <a:ext cx="982954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Object</a:t>
              </a:r>
            </a:p>
            <a:p>
              <a:pPr algn="ctr"/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Bucket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29" name="Graphic 128">
              <a:extLst>
                <a:ext uri="{FF2B5EF4-FFF2-40B4-BE49-F238E27FC236}">
                  <a16:creationId xmlns:a16="http://schemas.microsoft.com/office/drawing/2014/main" id="{0A2F0CC6-6F24-ABB0-7468-B91C7F9E5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4541942" y="3408220"/>
              <a:ext cx="603504" cy="603504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03B0383-5A4D-29C2-C6CE-7EC062F91142}"/>
              </a:ext>
            </a:extLst>
          </p:cNvPr>
          <p:cNvGrpSpPr/>
          <p:nvPr/>
        </p:nvGrpSpPr>
        <p:grpSpPr>
          <a:xfrm>
            <a:off x="16753930" y="3421010"/>
            <a:ext cx="811953" cy="918877"/>
            <a:chOff x="16753930" y="3421010"/>
            <a:chExt cx="811953" cy="91887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D36E807-3E09-3B29-E42E-83FD0E97FFA9}"/>
                </a:ext>
              </a:extLst>
            </p:cNvPr>
            <p:cNvSpPr txBox="1"/>
            <p:nvPr/>
          </p:nvSpPr>
          <p:spPr>
            <a:xfrm>
              <a:off x="16753930" y="4005574"/>
              <a:ext cx="811953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Archive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3" name="Graphic 132">
              <a:extLst>
                <a:ext uri="{FF2B5EF4-FFF2-40B4-BE49-F238E27FC236}">
                  <a16:creationId xmlns:a16="http://schemas.microsoft.com/office/drawing/2014/main" id="{5FE78DDF-4D32-3198-C3DE-6ACB58C12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6858154" y="3421010"/>
              <a:ext cx="603504" cy="603504"/>
            </a:xfrm>
            <a:prstGeom prst="rect">
              <a:avLst/>
            </a:prstGeom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D98950A-2667-019F-D4F4-DB2AF1C0B0D4}"/>
              </a:ext>
            </a:extLst>
          </p:cNvPr>
          <p:cNvGrpSpPr/>
          <p:nvPr/>
        </p:nvGrpSpPr>
        <p:grpSpPr>
          <a:xfrm>
            <a:off x="12059737" y="3431659"/>
            <a:ext cx="961064" cy="1134263"/>
            <a:chOff x="12059737" y="3431659"/>
            <a:chExt cx="961064" cy="113426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D58444-ED0F-5392-09BF-D0511BED6AC4}"/>
                </a:ext>
              </a:extLst>
            </p:cNvPr>
            <p:cNvSpPr txBox="1"/>
            <p:nvPr/>
          </p:nvSpPr>
          <p:spPr>
            <a:xfrm>
              <a:off x="12059737" y="4016165"/>
              <a:ext cx="961064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Object</a:t>
              </a:r>
            </a:p>
            <a:p>
              <a:pPr algn="ctr"/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Storage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3065B823-B02A-8145-3C32-FB040F8DA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2238517" y="3431659"/>
              <a:ext cx="603504" cy="603504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2D44365-CB3E-585B-FC1B-9F486EA9E2F3}"/>
              </a:ext>
            </a:extLst>
          </p:cNvPr>
          <p:cNvGrpSpPr/>
          <p:nvPr/>
        </p:nvGrpSpPr>
        <p:grpSpPr>
          <a:xfrm>
            <a:off x="9760849" y="3428921"/>
            <a:ext cx="926314" cy="1125948"/>
            <a:chOff x="9760849" y="3428921"/>
            <a:chExt cx="926314" cy="112594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C9A8F2-AD8B-A931-6CA8-BA8A0103708D}"/>
                </a:ext>
              </a:extLst>
            </p:cNvPr>
            <p:cNvSpPr txBox="1"/>
            <p:nvPr/>
          </p:nvSpPr>
          <p:spPr>
            <a:xfrm>
              <a:off x="9760849" y="4005112"/>
              <a:ext cx="926314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File</a:t>
              </a:r>
            </a:p>
            <a:p>
              <a:pPr algn="ctr"/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System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CEEB40B6-9182-F8EC-BBB3-F7033F4B9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9922254" y="3428921"/>
              <a:ext cx="603504" cy="603504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4DEB0F7-2AF5-2D8E-A524-824B286BF0E7}"/>
              </a:ext>
            </a:extLst>
          </p:cNvPr>
          <p:cNvGrpSpPr/>
          <p:nvPr/>
        </p:nvGrpSpPr>
        <p:grpSpPr>
          <a:xfrm>
            <a:off x="7510665" y="3431659"/>
            <a:ext cx="898380" cy="1137538"/>
            <a:chOff x="7510665" y="3431659"/>
            <a:chExt cx="898380" cy="113753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19FB08-211D-D28C-C5BF-E3BF8AC9D199}"/>
                </a:ext>
              </a:extLst>
            </p:cNvPr>
            <p:cNvSpPr txBox="1"/>
            <p:nvPr/>
          </p:nvSpPr>
          <p:spPr>
            <a:xfrm>
              <a:off x="7510665" y="4019440"/>
              <a:ext cx="898380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File</a:t>
              </a:r>
            </a:p>
            <a:p>
              <a:pPr algn="ctr"/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Storage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DC0B49CB-7AF8-EEE5-BC5C-A0F5DB0DD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7658103" y="3431659"/>
              <a:ext cx="603504" cy="603504"/>
            </a:xfrm>
            <a:prstGeom prst="rect">
              <a:avLst/>
            </a:prstGeom>
          </p:spPr>
        </p:pic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077EBD4-BB45-F531-EFB2-4511C189D7C1}"/>
              </a:ext>
            </a:extLst>
          </p:cNvPr>
          <p:cNvGrpSpPr/>
          <p:nvPr/>
        </p:nvGrpSpPr>
        <p:grpSpPr>
          <a:xfrm>
            <a:off x="2890392" y="1707709"/>
            <a:ext cx="994082" cy="920898"/>
            <a:chOff x="2890392" y="1707709"/>
            <a:chExt cx="994082" cy="9208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3E41CC-3E1E-7172-DF45-ED446DF5C9A1}"/>
                </a:ext>
              </a:extLst>
            </p:cNvPr>
            <p:cNvSpPr txBox="1"/>
            <p:nvPr/>
          </p:nvSpPr>
          <p:spPr>
            <a:xfrm>
              <a:off x="2890392" y="2294294"/>
              <a:ext cx="994082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Database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3" name="Graphic 152">
              <a:extLst>
                <a:ext uri="{FF2B5EF4-FFF2-40B4-BE49-F238E27FC236}">
                  <a16:creationId xmlns:a16="http://schemas.microsoft.com/office/drawing/2014/main" id="{85A9221E-6D8F-EE23-C3FD-A5F1FEA09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3085681" y="1707709"/>
              <a:ext cx="603504" cy="603504"/>
            </a:xfrm>
            <a:prstGeom prst="rect">
              <a:avLst/>
            </a:prstGeom>
          </p:spPr>
        </p:pic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8183C96-224D-14E3-D24A-776D868C35FD}"/>
              </a:ext>
            </a:extLst>
          </p:cNvPr>
          <p:cNvGrpSpPr/>
          <p:nvPr/>
        </p:nvGrpSpPr>
        <p:grpSpPr>
          <a:xfrm>
            <a:off x="7624672" y="1722679"/>
            <a:ext cx="710979" cy="911868"/>
            <a:chOff x="7624672" y="1722679"/>
            <a:chExt cx="710979" cy="9118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04CB4C-EE2B-5A13-79B1-FC7905A4CF65}"/>
                </a:ext>
              </a:extLst>
            </p:cNvPr>
            <p:cNvSpPr txBox="1"/>
            <p:nvPr/>
          </p:nvSpPr>
          <p:spPr>
            <a:xfrm>
              <a:off x="7624672" y="2300234"/>
              <a:ext cx="710979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Blob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CDA8C3BE-604B-FF77-3D61-8EC7F4C6F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7678409" y="1722679"/>
              <a:ext cx="603504" cy="603504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D1A9760-1209-6613-952A-82AFA5BB7C51}"/>
              </a:ext>
            </a:extLst>
          </p:cNvPr>
          <p:cNvGrpSpPr/>
          <p:nvPr/>
        </p:nvGrpSpPr>
        <p:grpSpPr>
          <a:xfrm>
            <a:off x="5236473" y="1713787"/>
            <a:ext cx="890559" cy="1149900"/>
            <a:chOff x="5236473" y="1713787"/>
            <a:chExt cx="890559" cy="11499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CFED70-66D9-F3EF-69D0-DEE5D4605CA3}"/>
                </a:ext>
              </a:extLst>
            </p:cNvPr>
            <p:cNvSpPr txBox="1"/>
            <p:nvPr/>
          </p:nvSpPr>
          <p:spPr>
            <a:xfrm>
              <a:off x="5236473" y="2313930"/>
              <a:ext cx="890559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Data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Backup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5" name="Graphic 174">
              <a:extLst>
                <a:ext uri="{FF2B5EF4-FFF2-40B4-BE49-F238E27FC236}">
                  <a16:creationId xmlns:a16="http://schemas.microsoft.com/office/drawing/2014/main" id="{8C9F4AE3-1DD6-FE43-6D80-F06F5FA03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5380000" y="1713787"/>
              <a:ext cx="603504" cy="603504"/>
            </a:xfrm>
            <a:prstGeom prst="rect">
              <a:avLst/>
            </a:prstGeom>
          </p:spPr>
        </p:pic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8D304B4-91FA-E3B2-1A30-D2D8895C863C}"/>
              </a:ext>
            </a:extLst>
          </p:cNvPr>
          <p:cNvGrpSpPr/>
          <p:nvPr/>
        </p:nvGrpSpPr>
        <p:grpSpPr>
          <a:xfrm>
            <a:off x="5126760" y="3423449"/>
            <a:ext cx="1068632" cy="1138097"/>
            <a:chOff x="5126760" y="3423449"/>
            <a:chExt cx="1068632" cy="113809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C2B9D6-170D-635B-38B1-B582788DFD3F}"/>
                </a:ext>
              </a:extLst>
            </p:cNvPr>
            <p:cNvSpPr txBox="1"/>
            <p:nvPr/>
          </p:nvSpPr>
          <p:spPr>
            <a:xfrm>
              <a:off x="5126760" y="4011789"/>
              <a:ext cx="1068632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Block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Volume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7" name="Graphic 176">
              <a:extLst>
                <a:ext uri="{FF2B5EF4-FFF2-40B4-BE49-F238E27FC236}">
                  <a16:creationId xmlns:a16="http://schemas.microsoft.com/office/drawing/2014/main" id="{FA4C1392-F4E4-5869-B97E-96B433CD1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5359324" y="3423449"/>
              <a:ext cx="603504" cy="603504"/>
            </a:xfrm>
            <a:prstGeom prst="rect">
              <a:avLst/>
            </a:prstGeom>
          </p:spPr>
        </p:pic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36C0C71-69C3-539D-59F1-15FF560AEB2A}"/>
              </a:ext>
            </a:extLst>
          </p:cNvPr>
          <p:cNvGrpSpPr/>
          <p:nvPr/>
        </p:nvGrpSpPr>
        <p:grpSpPr>
          <a:xfrm>
            <a:off x="2845969" y="3437136"/>
            <a:ext cx="1029572" cy="1124410"/>
            <a:chOff x="2845969" y="3437136"/>
            <a:chExt cx="1029572" cy="11244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5792C6-8EC4-2064-8C6B-AF218DEC248A}"/>
                </a:ext>
              </a:extLst>
            </p:cNvPr>
            <p:cNvSpPr txBox="1"/>
            <p:nvPr/>
          </p:nvSpPr>
          <p:spPr>
            <a:xfrm>
              <a:off x="2845969" y="4011789"/>
              <a:ext cx="1029572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Block </a:t>
              </a:r>
            </a:p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Storage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A261553E-43B5-285A-1857-586819974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3059003" y="3437136"/>
              <a:ext cx="603504" cy="603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002204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0B18-6D0F-0BC4-368D-5260F035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1691739" cy="549757"/>
          </a:xfrm>
        </p:spPr>
        <p:txBody>
          <a:bodyPr/>
          <a:lstStyle/>
          <a:p>
            <a:r>
              <a:rPr lang="en-RO" dirty="0"/>
              <a:t>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D8E2F8-F049-69B9-EC41-94B666066D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9945252" y="12896848"/>
            <a:ext cx="256541" cy="254001"/>
          </a:xfrm>
        </p:spPr>
        <p:txBody>
          <a:bodyPr/>
          <a:lstStyle/>
          <a:p>
            <a:fld id="{86CB4B4D-7CA3-9044-876B-883B54F8677D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32D8B-501E-4005-4C4C-4668BA3061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E81D43F-971E-C2D0-FAA8-73B2339477E1}"/>
              </a:ext>
            </a:extLst>
          </p:cNvPr>
          <p:cNvGrpSpPr/>
          <p:nvPr/>
        </p:nvGrpSpPr>
        <p:grpSpPr>
          <a:xfrm>
            <a:off x="9154412" y="5127577"/>
            <a:ext cx="2217907" cy="1368301"/>
            <a:chOff x="13519329" y="5527485"/>
            <a:chExt cx="2217907" cy="1368301"/>
          </a:xfrm>
        </p:grpSpPr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5103B7FA-87D6-CD23-24F1-77AFE32864A4}"/>
                </a:ext>
              </a:extLst>
            </p:cNvPr>
            <p:cNvSpPr/>
            <p:nvPr/>
          </p:nvSpPr>
          <p:spPr bwMode="auto">
            <a:xfrm>
              <a:off x="14324082" y="5527485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5DD5F4B-91E8-F6D9-656A-02B5E06ABAB3}"/>
                </a:ext>
              </a:extLst>
            </p:cNvPr>
            <p:cNvSpPr txBox="1"/>
            <p:nvPr/>
          </p:nvSpPr>
          <p:spPr>
            <a:xfrm>
              <a:off x="13519329" y="6130586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Classic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D9E775F7-0DE2-5CD7-1351-C70121573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500266" y="5703669"/>
              <a:ext cx="256032" cy="256032"/>
            </a:xfrm>
            <a:prstGeom prst="rect">
              <a:avLst/>
            </a:prstGeom>
          </p:spPr>
        </p:pic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F67B8005-F0FE-418D-CD87-8516C657DDF1}"/>
              </a:ext>
            </a:extLst>
          </p:cNvPr>
          <p:cNvSpPr txBox="1"/>
          <p:nvPr/>
        </p:nvSpPr>
        <p:spPr>
          <a:xfrm>
            <a:off x="16010196" y="9160816"/>
            <a:ext cx="2217907" cy="549757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algn="ctr"/>
            <a:r>
              <a:rPr lang="en-US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rPr>
              <a:t>Edge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rPr>
              <a:t>Node</a:t>
            </a:r>
            <a:endParaRPr lang="en-RO" sz="1400" dirty="0">
              <a:solidFill>
                <a:schemeClr val="tx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5DB976C-6F1B-ADB1-EBD6-01E11C3545F2}"/>
              </a:ext>
            </a:extLst>
          </p:cNvPr>
          <p:cNvGrpSpPr/>
          <p:nvPr/>
        </p:nvGrpSpPr>
        <p:grpSpPr>
          <a:xfrm>
            <a:off x="11404675" y="8547131"/>
            <a:ext cx="2217907" cy="1152858"/>
            <a:chOff x="9764084" y="6919463"/>
            <a:chExt cx="2217907" cy="1152858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7AED99E1-C357-11F7-1B67-8C4229E12406}"/>
                </a:ext>
              </a:extLst>
            </p:cNvPr>
            <p:cNvSpPr/>
            <p:nvPr/>
          </p:nvSpPr>
          <p:spPr bwMode="auto">
            <a:xfrm>
              <a:off x="10568837" y="6919463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72C28A0-6A51-D395-3853-2E404821954E}"/>
                </a:ext>
              </a:extLst>
            </p:cNvPr>
            <p:cNvSpPr txBox="1"/>
            <p:nvPr/>
          </p:nvSpPr>
          <p:spPr>
            <a:xfrm>
              <a:off x="9764084" y="752256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API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830FF6D0-8647-B503-D51C-548157F13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5021" y="7095647"/>
              <a:ext cx="256032" cy="256032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11777BD-F061-80FE-740F-4B5A07E4A619}"/>
              </a:ext>
            </a:extLst>
          </p:cNvPr>
          <p:cNvGrpSpPr/>
          <p:nvPr/>
        </p:nvGrpSpPr>
        <p:grpSpPr>
          <a:xfrm>
            <a:off x="13676777" y="8553828"/>
            <a:ext cx="2217907" cy="1152858"/>
            <a:chOff x="11649050" y="6926160"/>
            <a:chExt cx="2217907" cy="1152858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39288495-5F1E-C5B3-61AB-0622FF51F2A1}"/>
                </a:ext>
              </a:extLst>
            </p:cNvPr>
            <p:cNvSpPr/>
            <p:nvPr/>
          </p:nvSpPr>
          <p:spPr bwMode="auto">
            <a:xfrm>
              <a:off x="12453803" y="6926160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CAB095E-49AF-DF65-BCF6-BE68ACC6A747}"/>
                </a:ext>
              </a:extLst>
            </p:cNvPr>
            <p:cNvSpPr txBox="1"/>
            <p:nvPr/>
          </p:nvSpPr>
          <p:spPr>
            <a:xfrm>
              <a:off x="11649050" y="752926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Mail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8E5F2016-E69F-62F3-E48A-77113D3CC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629987" y="7102344"/>
              <a:ext cx="256032" cy="256032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7E2E1BC-DDF8-0766-D294-A8161ED92A83}"/>
              </a:ext>
            </a:extLst>
          </p:cNvPr>
          <p:cNvGrpSpPr/>
          <p:nvPr/>
        </p:nvGrpSpPr>
        <p:grpSpPr>
          <a:xfrm>
            <a:off x="9139749" y="8553128"/>
            <a:ext cx="2217907" cy="1152858"/>
            <a:chOff x="7890407" y="6925460"/>
            <a:chExt cx="2217907" cy="1152858"/>
          </a:xfrm>
        </p:grpSpPr>
        <p:sp>
          <p:nvSpPr>
            <p:cNvPr id="151" name="Rounded Rectangle 150">
              <a:extLst>
                <a:ext uri="{FF2B5EF4-FFF2-40B4-BE49-F238E27FC236}">
                  <a16:creationId xmlns:a16="http://schemas.microsoft.com/office/drawing/2014/main" id="{EAB9BE6E-76AA-DEFB-FBA0-AD0F65C796A4}"/>
                </a:ext>
              </a:extLst>
            </p:cNvPr>
            <p:cNvSpPr/>
            <p:nvPr/>
          </p:nvSpPr>
          <p:spPr bwMode="auto">
            <a:xfrm>
              <a:off x="8695160" y="6925460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57E9610-D336-FEE7-2195-EB20B0EE5221}"/>
                </a:ext>
              </a:extLst>
            </p:cNvPr>
            <p:cNvSpPr txBox="1"/>
            <p:nvPr/>
          </p:nvSpPr>
          <p:spPr>
            <a:xfrm>
              <a:off x="7890407" y="752856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Public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3" name="Graphic 152">
              <a:extLst>
                <a:ext uri="{FF2B5EF4-FFF2-40B4-BE49-F238E27FC236}">
                  <a16:creationId xmlns:a16="http://schemas.microsoft.com/office/drawing/2014/main" id="{A5476FA0-FFAD-82E3-5630-5251F53C5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71344" y="7101644"/>
              <a:ext cx="256032" cy="256032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FAE1140-5BC5-84E6-1E4E-13F7F2C2C0C1}"/>
              </a:ext>
            </a:extLst>
          </p:cNvPr>
          <p:cNvGrpSpPr/>
          <p:nvPr/>
        </p:nvGrpSpPr>
        <p:grpSpPr>
          <a:xfrm>
            <a:off x="15944823" y="5130250"/>
            <a:ext cx="2217907" cy="1368301"/>
            <a:chOff x="4120475" y="6927363"/>
            <a:chExt cx="2217907" cy="1368301"/>
          </a:xfrm>
        </p:grpSpPr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8877D9E2-F037-423D-E2B5-52F57EE072FB}"/>
                </a:ext>
              </a:extLst>
            </p:cNvPr>
            <p:cNvSpPr/>
            <p:nvPr/>
          </p:nvSpPr>
          <p:spPr bwMode="auto">
            <a:xfrm>
              <a:off x="4925228" y="6927363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1DEDF96-7ED2-0AA4-3A82-76F20AA9D272}"/>
                </a:ext>
              </a:extLst>
            </p:cNvPr>
            <p:cNvSpPr txBox="1"/>
            <p:nvPr/>
          </p:nvSpPr>
          <p:spPr>
            <a:xfrm>
              <a:off x="4120475" y="7530464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Network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2ABEF6B7-0C5B-1BEA-ACC9-7732C7B4D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01412" y="7103547"/>
              <a:ext cx="256032" cy="256032"/>
            </a:xfrm>
            <a:prstGeom prst="rect">
              <a:avLst/>
            </a:prstGeom>
          </p:spPr>
        </p:pic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1D30C78-FC68-B506-E3B1-B638C8C59985}"/>
              </a:ext>
            </a:extLst>
          </p:cNvPr>
          <p:cNvGrpSpPr/>
          <p:nvPr/>
        </p:nvGrpSpPr>
        <p:grpSpPr>
          <a:xfrm>
            <a:off x="18869851" y="3411797"/>
            <a:ext cx="964531" cy="1230410"/>
            <a:chOff x="16631306" y="5122447"/>
            <a:chExt cx="964531" cy="123041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55483C4-C1FC-DBC0-9F55-3A67633BB7DE}"/>
                </a:ext>
              </a:extLst>
            </p:cNvPr>
            <p:cNvSpPr txBox="1"/>
            <p:nvPr/>
          </p:nvSpPr>
          <p:spPr>
            <a:xfrm>
              <a:off x="16631306" y="5803100"/>
              <a:ext cx="964531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 err="1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Wifi</a:t>
              </a:r>
              <a:endParaRPr lang="en-US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Bridge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EB86F0F9-7066-2309-D8B9-FC305EA33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811819" y="5122447"/>
              <a:ext cx="603504" cy="603504"/>
            </a:xfrm>
            <a:prstGeom prst="rect">
              <a:avLst/>
            </a:prstGeom>
          </p:spPr>
        </p:pic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818C9160-FB4C-0330-D401-2A5D127A1AF8}"/>
              </a:ext>
            </a:extLst>
          </p:cNvPr>
          <p:cNvGrpSpPr/>
          <p:nvPr/>
        </p:nvGrpSpPr>
        <p:grpSpPr>
          <a:xfrm>
            <a:off x="9144178" y="3405683"/>
            <a:ext cx="2217907" cy="1149720"/>
            <a:chOff x="9122912" y="3405683"/>
            <a:chExt cx="2217907" cy="11497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AEC1ABC-1BE6-EC56-81E3-D2921A65557A}"/>
                </a:ext>
              </a:extLst>
            </p:cNvPr>
            <p:cNvSpPr txBox="1"/>
            <p:nvPr/>
          </p:nvSpPr>
          <p:spPr>
            <a:xfrm>
              <a:off x="9122912" y="400564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 err="1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Wifi</a:t>
              </a:r>
              <a:endParaRPr lang="en-US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Controller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7" name="Graphic 176">
              <a:extLst>
                <a:ext uri="{FF2B5EF4-FFF2-40B4-BE49-F238E27FC236}">
                  <a16:creationId xmlns:a16="http://schemas.microsoft.com/office/drawing/2014/main" id="{3B6FBA46-C0F9-C3B3-AB15-E701136C5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30113" y="3405683"/>
              <a:ext cx="603504" cy="603504"/>
            </a:xfrm>
            <a:prstGeom prst="rect">
              <a:avLst/>
            </a:prstGeom>
          </p:spPr>
        </p:pic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2835FEE7-44BF-2498-8183-A7D6C18F4AF0}"/>
              </a:ext>
            </a:extLst>
          </p:cNvPr>
          <p:cNvGrpSpPr/>
          <p:nvPr/>
        </p:nvGrpSpPr>
        <p:grpSpPr>
          <a:xfrm>
            <a:off x="11413820" y="3408054"/>
            <a:ext cx="2217907" cy="931905"/>
            <a:chOff x="11443004" y="3408054"/>
            <a:chExt cx="2217907" cy="93190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87217E-4017-F97B-A555-E8AB1570C3F7}"/>
                </a:ext>
              </a:extLst>
            </p:cNvPr>
            <p:cNvSpPr txBox="1"/>
            <p:nvPr/>
          </p:nvSpPr>
          <p:spPr>
            <a:xfrm>
              <a:off x="11443004" y="4005646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VLAN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81" name="Graphic 180">
              <a:extLst>
                <a:ext uri="{FF2B5EF4-FFF2-40B4-BE49-F238E27FC236}">
                  <a16:creationId xmlns:a16="http://schemas.microsoft.com/office/drawing/2014/main" id="{1A0BF786-085A-F309-3DDB-29CC04852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250205" y="3408054"/>
              <a:ext cx="603504" cy="603504"/>
            </a:xfrm>
            <a:prstGeom prst="rect">
              <a:avLst/>
            </a:prstGeom>
          </p:spPr>
        </p:pic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36C4DA1B-9788-13F3-31E2-423D570E25A3}"/>
              </a:ext>
            </a:extLst>
          </p:cNvPr>
          <p:cNvGrpSpPr/>
          <p:nvPr/>
        </p:nvGrpSpPr>
        <p:grpSpPr>
          <a:xfrm>
            <a:off x="15945386" y="3401178"/>
            <a:ext cx="2217907" cy="1154225"/>
            <a:chOff x="16030107" y="3401178"/>
            <a:chExt cx="2217907" cy="115422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66A7955-58D5-9638-F7C9-659CC835D24D}"/>
                </a:ext>
              </a:extLst>
            </p:cNvPr>
            <p:cNvSpPr txBox="1"/>
            <p:nvPr/>
          </p:nvSpPr>
          <p:spPr>
            <a:xfrm>
              <a:off x="16030107" y="400564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LTE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</a:t>
              </a:r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ransmission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1D0830D2-AD98-D225-1356-6AAAAA090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6837308" y="3401178"/>
              <a:ext cx="603504" cy="603504"/>
            </a:xfrm>
            <a:prstGeom prst="rect">
              <a:avLst/>
            </a:prstGeom>
          </p:spPr>
        </p:pic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35DB2395-111C-3A19-003F-D11EADC493DA}"/>
              </a:ext>
            </a:extLst>
          </p:cNvPr>
          <p:cNvGrpSpPr/>
          <p:nvPr/>
        </p:nvGrpSpPr>
        <p:grpSpPr>
          <a:xfrm>
            <a:off x="11443004" y="6821540"/>
            <a:ext cx="2217907" cy="1159972"/>
            <a:chOff x="11443004" y="6821540"/>
            <a:chExt cx="2217907" cy="1159972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14C98D0-DE47-E14A-68B4-319464A2B1FB}"/>
                </a:ext>
              </a:extLst>
            </p:cNvPr>
            <p:cNvSpPr txBox="1"/>
            <p:nvPr/>
          </p:nvSpPr>
          <p:spPr>
            <a:xfrm>
              <a:off x="11443004" y="743175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Proxy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89" name="Graphic 188">
              <a:extLst>
                <a:ext uri="{FF2B5EF4-FFF2-40B4-BE49-F238E27FC236}">
                  <a16:creationId xmlns:a16="http://schemas.microsoft.com/office/drawing/2014/main" id="{E69E56DC-61FC-289D-2130-207858F89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2250205" y="6821540"/>
              <a:ext cx="603504" cy="603504"/>
            </a:xfrm>
            <a:prstGeom prst="rect">
              <a:avLst/>
            </a:prstGeom>
          </p:spPr>
        </p:pic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CC5D43C-F18C-44A6-373F-3E638EE082AF}"/>
              </a:ext>
            </a:extLst>
          </p:cNvPr>
          <p:cNvGrpSpPr/>
          <p:nvPr/>
        </p:nvGrpSpPr>
        <p:grpSpPr>
          <a:xfrm>
            <a:off x="4530651" y="5137814"/>
            <a:ext cx="2217907" cy="967779"/>
            <a:chOff x="4561647" y="5106818"/>
            <a:chExt cx="2217907" cy="96777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C71DD2B-0222-998D-0CA9-DB635ACA3704}"/>
                </a:ext>
              </a:extLst>
            </p:cNvPr>
            <p:cNvSpPr txBox="1"/>
            <p:nvPr/>
          </p:nvSpPr>
          <p:spPr>
            <a:xfrm>
              <a:off x="4561647" y="5740284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Router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3" name="Graphic 192">
              <a:extLst>
                <a:ext uri="{FF2B5EF4-FFF2-40B4-BE49-F238E27FC236}">
                  <a16:creationId xmlns:a16="http://schemas.microsoft.com/office/drawing/2014/main" id="{4757263D-0CC8-1FCB-1E0C-C9B7A3A10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368848" y="5106818"/>
              <a:ext cx="603504" cy="603504"/>
            </a:xfrm>
            <a:prstGeom prst="rect">
              <a:avLst/>
            </a:prstGeom>
          </p:spPr>
        </p:pic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A7FB0375-DF74-A2DC-53D3-581CF06A704A}"/>
              </a:ext>
            </a:extLst>
          </p:cNvPr>
          <p:cNvGrpSpPr/>
          <p:nvPr/>
        </p:nvGrpSpPr>
        <p:grpSpPr>
          <a:xfrm>
            <a:off x="2271626" y="6810850"/>
            <a:ext cx="2217907" cy="1170662"/>
            <a:chOff x="2271626" y="6810850"/>
            <a:chExt cx="2217907" cy="1170662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C91EC9C-DB99-9B8F-EA35-12A51D1FCBE1}"/>
                </a:ext>
              </a:extLst>
            </p:cNvPr>
            <p:cNvSpPr txBox="1"/>
            <p:nvPr/>
          </p:nvSpPr>
          <p:spPr>
            <a:xfrm>
              <a:off x="2271626" y="743175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 err="1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Wifi</a:t>
              </a:r>
              <a:endParaRPr lang="en-US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Router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5" name="Graphic 194">
              <a:extLst>
                <a:ext uri="{FF2B5EF4-FFF2-40B4-BE49-F238E27FC236}">
                  <a16:creationId xmlns:a16="http://schemas.microsoft.com/office/drawing/2014/main" id="{4D889FBC-BD1E-FE61-0533-3B3EFB4FF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078827" y="6810850"/>
              <a:ext cx="603504" cy="603504"/>
            </a:xfrm>
            <a:prstGeom prst="rect">
              <a:avLst/>
            </a:prstGeom>
          </p:spPr>
        </p:pic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BB3B2BC2-6868-C333-B18B-9769813139F4}"/>
              </a:ext>
            </a:extLst>
          </p:cNvPr>
          <p:cNvGrpSpPr/>
          <p:nvPr/>
        </p:nvGrpSpPr>
        <p:grpSpPr>
          <a:xfrm>
            <a:off x="20520140" y="3401348"/>
            <a:ext cx="2217907" cy="1172156"/>
            <a:chOff x="13718901" y="5117885"/>
            <a:chExt cx="2217907" cy="117215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4ED9FD0-1CB4-B126-900A-00AB95F6A4BE}"/>
                </a:ext>
              </a:extLst>
            </p:cNvPr>
            <p:cNvSpPr txBox="1"/>
            <p:nvPr/>
          </p:nvSpPr>
          <p:spPr>
            <a:xfrm>
              <a:off x="13718901" y="574028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Voice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Router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7" name="Graphic 196">
              <a:extLst>
                <a:ext uri="{FF2B5EF4-FFF2-40B4-BE49-F238E27FC236}">
                  <a16:creationId xmlns:a16="http://schemas.microsoft.com/office/drawing/2014/main" id="{8EC463DF-06B2-7D66-0804-F1BB7B178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4526102" y="5117885"/>
              <a:ext cx="603504" cy="603504"/>
            </a:xfrm>
            <a:prstGeom prst="rect">
              <a:avLst/>
            </a:prstGeom>
          </p:spPr>
        </p:pic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2077C832-9A10-69F3-6396-DB624EEB07AB}"/>
              </a:ext>
            </a:extLst>
          </p:cNvPr>
          <p:cNvGrpSpPr/>
          <p:nvPr/>
        </p:nvGrpSpPr>
        <p:grpSpPr>
          <a:xfrm>
            <a:off x="16072838" y="1688400"/>
            <a:ext cx="2217907" cy="1169168"/>
            <a:chOff x="18301491" y="1695762"/>
            <a:chExt cx="2217907" cy="116916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FDB893-9A1B-C1AC-2234-1358F2DEE844}"/>
                </a:ext>
              </a:extLst>
            </p:cNvPr>
            <p:cNvSpPr txBox="1"/>
            <p:nvPr/>
          </p:nvSpPr>
          <p:spPr>
            <a:xfrm>
              <a:off x="18301491" y="2315173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Message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Queue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09" name="Graphic 208">
              <a:extLst>
                <a:ext uri="{FF2B5EF4-FFF2-40B4-BE49-F238E27FC236}">
                  <a16:creationId xmlns:a16="http://schemas.microsoft.com/office/drawing/2014/main" id="{7325BA1E-8AFB-763C-A9D7-B459C8202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9108692" y="1695762"/>
              <a:ext cx="603504" cy="603504"/>
            </a:xfrm>
            <a:prstGeom prst="rect">
              <a:avLst/>
            </a:prstGeom>
          </p:spPr>
        </p:pic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1EE67876-9BF8-4A79-1302-261FA2BF245F}"/>
              </a:ext>
            </a:extLst>
          </p:cNvPr>
          <p:cNvGrpSpPr/>
          <p:nvPr/>
        </p:nvGrpSpPr>
        <p:grpSpPr>
          <a:xfrm>
            <a:off x="4541935" y="3396403"/>
            <a:ext cx="2217907" cy="1376180"/>
            <a:chOff x="4572931" y="3396403"/>
            <a:chExt cx="2217907" cy="137618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94994-574B-C19D-ACCE-21124E18EE40}"/>
                </a:ext>
              </a:extLst>
            </p:cNvPr>
            <p:cNvSpPr txBox="1"/>
            <p:nvPr/>
          </p:nvSpPr>
          <p:spPr>
            <a:xfrm>
              <a:off x="4572931" y="4007383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 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Pool</a:t>
              </a:r>
              <a:endParaRPr lang="en-RO" sz="1400" dirty="0"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3" name="Graphic 212">
              <a:extLst>
                <a:ext uri="{FF2B5EF4-FFF2-40B4-BE49-F238E27FC236}">
                  <a16:creationId xmlns:a16="http://schemas.microsoft.com/office/drawing/2014/main" id="{F916F410-F5A1-8D01-1B64-585AE0CE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5380132" y="3396403"/>
              <a:ext cx="603504" cy="603504"/>
            </a:xfrm>
            <a:prstGeom prst="rect">
              <a:avLst/>
            </a:prstGeom>
          </p:spPr>
        </p:pic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73F6B31B-EF65-9949-E9AE-0D41CE504E4C}"/>
              </a:ext>
            </a:extLst>
          </p:cNvPr>
          <p:cNvGrpSpPr/>
          <p:nvPr/>
        </p:nvGrpSpPr>
        <p:grpSpPr>
          <a:xfrm>
            <a:off x="20511984" y="5141841"/>
            <a:ext cx="2217907" cy="1358170"/>
            <a:chOff x="2266048" y="8567551"/>
            <a:chExt cx="2217907" cy="1358170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7115160-0A87-80B6-B6F3-99D7F5C7E10C}"/>
                </a:ext>
              </a:extLst>
            </p:cNvPr>
            <p:cNvSpPr txBox="1"/>
            <p:nvPr/>
          </p:nvSpPr>
          <p:spPr>
            <a:xfrm>
              <a:off x="2266048" y="9160521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Local 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9" name="Graphic 218">
              <a:extLst>
                <a:ext uri="{FF2B5EF4-FFF2-40B4-BE49-F238E27FC236}">
                  <a16:creationId xmlns:a16="http://schemas.microsoft.com/office/drawing/2014/main" id="{6F9CDEB1-B996-BF4D-EDF3-E47EE6468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073249" y="8567551"/>
              <a:ext cx="603504" cy="603504"/>
            </a:xfrm>
            <a:prstGeom prst="rect">
              <a:avLst/>
            </a:prstGeom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1552B10E-6EBF-21DF-856E-DCD17FF13B32}"/>
              </a:ext>
            </a:extLst>
          </p:cNvPr>
          <p:cNvGrpSpPr/>
          <p:nvPr/>
        </p:nvGrpSpPr>
        <p:grpSpPr>
          <a:xfrm>
            <a:off x="6885466" y="6814300"/>
            <a:ext cx="2217907" cy="1170689"/>
            <a:chOff x="6860551" y="6810823"/>
            <a:chExt cx="2217907" cy="1170689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E6B05CB-0F22-F7AD-C5DF-EB5C366AF929}"/>
                </a:ext>
              </a:extLst>
            </p:cNvPr>
            <p:cNvSpPr txBox="1"/>
            <p:nvPr/>
          </p:nvSpPr>
          <p:spPr>
            <a:xfrm>
              <a:off x="6860551" y="743175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L3</a:t>
              </a:r>
              <a:endParaRPr lang="en-US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Switch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7" name="Graphic 226">
              <a:extLst>
                <a:ext uri="{FF2B5EF4-FFF2-40B4-BE49-F238E27FC236}">
                  <a16:creationId xmlns:a16="http://schemas.microsoft.com/office/drawing/2014/main" id="{3A1226E8-F213-F2EE-1B67-B749214B9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7667752" y="6810823"/>
              <a:ext cx="603504" cy="603504"/>
            </a:xfrm>
            <a:prstGeom prst="rect">
              <a:avLst/>
            </a:prstGeom>
          </p:spPr>
        </p:pic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792AC5CF-5F1C-E7AB-5561-9794C5FFBE9A}"/>
              </a:ext>
            </a:extLst>
          </p:cNvPr>
          <p:cNvGrpSpPr/>
          <p:nvPr/>
        </p:nvGrpSpPr>
        <p:grpSpPr>
          <a:xfrm>
            <a:off x="2266414" y="5139631"/>
            <a:ext cx="2217907" cy="934966"/>
            <a:chOff x="2266414" y="5139631"/>
            <a:chExt cx="2217907" cy="93496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A8FA337-E25B-BC40-039A-6B87090040FA}"/>
                </a:ext>
              </a:extLst>
            </p:cNvPr>
            <p:cNvSpPr txBox="1"/>
            <p:nvPr/>
          </p:nvSpPr>
          <p:spPr>
            <a:xfrm>
              <a:off x="2266414" y="5740284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Bridge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0148DFFB-F759-91F0-0D95-64717A78A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073615" y="5139631"/>
              <a:ext cx="603504" cy="603504"/>
            </a:xfrm>
            <a:prstGeom prst="rect">
              <a:avLst/>
            </a:prstGeom>
          </p:spPr>
        </p:pic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587C635A-2B3A-47C2-4225-5FFC46E4A1DD}"/>
              </a:ext>
            </a:extLst>
          </p:cNvPr>
          <p:cNvGrpSpPr/>
          <p:nvPr/>
        </p:nvGrpSpPr>
        <p:grpSpPr>
          <a:xfrm>
            <a:off x="13774647" y="1688400"/>
            <a:ext cx="2217907" cy="948194"/>
            <a:chOff x="16010197" y="1701422"/>
            <a:chExt cx="2217907" cy="94819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B20503-F036-AFAD-306E-8FC991329C32}"/>
                </a:ext>
              </a:extLst>
            </p:cNvPr>
            <p:cNvSpPr txBox="1"/>
            <p:nvPr/>
          </p:nvSpPr>
          <p:spPr>
            <a:xfrm>
              <a:off x="16010197" y="2315303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Internet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31" name="Graphic 230">
              <a:extLst>
                <a:ext uri="{FF2B5EF4-FFF2-40B4-BE49-F238E27FC236}">
                  <a16:creationId xmlns:a16="http://schemas.microsoft.com/office/drawing/2014/main" id="{EAE091CD-A528-C8DB-C703-0CE189891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6817398" y="1701422"/>
              <a:ext cx="603504" cy="603504"/>
            </a:xfrm>
            <a:prstGeom prst="rect">
              <a:avLst/>
            </a:prstGeom>
          </p:spPr>
        </p:pic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E648D89A-860F-A0D0-18E2-D149CAC25D38}"/>
              </a:ext>
            </a:extLst>
          </p:cNvPr>
          <p:cNvGrpSpPr/>
          <p:nvPr/>
        </p:nvGrpSpPr>
        <p:grpSpPr>
          <a:xfrm>
            <a:off x="11517298" y="1688400"/>
            <a:ext cx="2217907" cy="1176660"/>
            <a:chOff x="13736223" y="1688400"/>
            <a:chExt cx="2217907" cy="117666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2429E4-8FAE-7FC3-3539-B1013399A29E}"/>
                </a:ext>
              </a:extLst>
            </p:cNvPr>
            <p:cNvSpPr txBox="1"/>
            <p:nvPr/>
          </p:nvSpPr>
          <p:spPr>
            <a:xfrm>
              <a:off x="13736223" y="2315303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Hybrid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Networking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43" name="Graphic 242">
              <a:extLst>
                <a:ext uri="{FF2B5EF4-FFF2-40B4-BE49-F238E27FC236}">
                  <a16:creationId xmlns:a16="http://schemas.microsoft.com/office/drawing/2014/main" id="{36E63B90-8B65-65E4-C874-C38309F0C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4543424" y="1688400"/>
              <a:ext cx="603504" cy="603504"/>
            </a:xfrm>
            <a:prstGeom prst="rect">
              <a:avLst/>
            </a:prstGeom>
          </p:spPr>
        </p:pic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4F3F72B7-277A-B3D5-97BB-9C428F0BF2A7}"/>
              </a:ext>
            </a:extLst>
          </p:cNvPr>
          <p:cNvGrpSpPr/>
          <p:nvPr/>
        </p:nvGrpSpPr>
        <p:grpSpPr>
          <a:xfrm>
            <a:off x="11412640" y="5135353"/>
            <a:ext cx="2217907" cy="1386105"/>
            <a:chOff x="18301489" y="6810850"/>
            <a:chExt cx="2217907" cy="1386105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1142260-FB3F-88B9-1A09-DB68EA12605F}"/>
                </a:ext>
              </a:extLst>
            </p:cNvPr>
            <p:cNvSpPr txBox="1"/>
            <p:nvPr/>
          </p:nvSpPr>
          <p:spPr>
            <a:xfrm>
              <a:off x="18301489" y="7431755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Global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  <a:endParaRPr lang="en-RO" sz="1400" dirty="0"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45" name="Graphic 244">
              <a:extLst>
                <a:ext uri="{FF2B5EF4-FFF2-40B4-BE49-F238E27FC236}">
                  <a16:creationId xmlns:a16="http://schemas.microsoft.com/office/drawing/2014/main" id="{C3955709-01D2-7FD5-8D6A-276CE7A7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19108690" y="6810850"/>
              <a:ext cx="603504" cy="603504"/>
            </a:xfrm>
            <a:prstGeom prst="rect">
              <a:avLst/>
            </a:prstGeom>
          </p:spPr>
        </p:pic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58FC6B8-F2B7-E634-3586-0EF93FA21F2E}"/>
              </a:ext>
            </a:extLst>
          </p:cNvPr>
          <p:cNvGrpSpPr/>
          <p:nvPr/>
        </p:nvGrpSpPr>
        <p:grpSpPr>
          <a:xfrm>
            <a:off x="9242562" y="1688400"/>
            <a:ext cx="2217907" cy="948194"/>
            <a:chOff x="11432303" y="1701422"/>
            <a:chExt cx="2217907" cy="9481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029DAC-B15A-7BCF-3686-BE9F15F1D2BB}"/>
                </a:ext>
              </a:extLst>
            </p:cNvPr>
            <p:cNvSpPr txBox="1"/>
            <p:nvPr/>
          </p:nvSpPr>
          <p:spPr>
            <a:xfrm>
              <a:off x="11432303" y="2315303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Floating IP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55" name="Graphic 254">
              <a:extLst>
                <a:ext uri="{FF2B5EF4-FFF2-40B4-BE49-F238E27FC236}">
                  <a16:creationId xmlns:a16="http://schemas.microsoft.com/office/drawing/2014/main" id="{49A6DF71-2741-DB25-D062-82F934090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2239504" y="1701422"/>
              <a:ext cx="603504" cy="603504"/>
            </a:xfrm>
            <a:prstGeom prst="rect">
              <a:avLst/>
            </a:prstGeom>
          </p:spPr>
        </p:pic>
      </p:grpSp>
      <p:pic>
        <p:nvPicPr>
          <p:cNvPr id="257" name="Graphic 256">
            <a:extLst>
              <a:ext uri="{FF2B5EF4-FFF2-40B4-BE49-F238E27FC236}">
                <a16:creationId xmlns:a16="http://schemas.microsoft.com/office/drawing/2014/main" id="{4DBAE7B3-01F5-20D0-D424-2DAE745B3C0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6749771" y="8574852"/>
            <a:ext cx="603504" cy="603504"/>
          </a:xfrm>
          <a:prstGeom prst="rect">
            <a:avLst/>
          </a:prstGeom>
        </p:spPr>
      </p:pic>
      <p:grpSp>
        <p:nvGrpSpPr>
          <p:cNvPr id="288" name="Group 287">
            <a:extLst>
              <a:ext uri="{FF2B5EF4-FFF2-40B4-BE49-F238E27FC236}">
                <a16:creationId xmlns:a16="http://schemas.microsoft.com/office/drawing/2014/main" id="{56474C1A-03AA-FABF-7270-7017FBE9DB80}"/>
              </a:ext>
            </a:extLst>
          </p:cNvPr>
          <p:cNvGrpSpPr/>
          <p:nvPr/>
        </p:nvGrpSpPr>
        <p:grpSpPr>
          <a:xfrm>
            <a:off x="4716397" y="1688400"/>
            <a:ext cx="2217907" cy="961216"/>
            <a:chOff x="6860551" y="1688400"/>
            <a:chExt cx="2217907" cy="96121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958AB5-59A9-2A23-3DF6-56D839A34170}"/>
                </a:ext>
              </a:extLst>
            </p:cNvPr>
            <p:cNvSpPr txBox="1"/>
            <p:nvPr/>
          </p:nvSpPr>
          <p:spPr>
            <a:xfrm>
              <a:off x="6860551" y="2315303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CDN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59" name="Graphic 258">
              <a:extLst>
                <a:ext uri="{FF2B5EF4-FFF2-40B4-BE49-F238E27FC236}">
                  <a16:creationId xmlns:a16="http://schemas.microsoft.com/office/drawing/2014/main" id="{A60F279B-1FD7-4129-CE31-1B248D9C1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7667752" y="1688400"/>
              <a:ext cx="603504" cy="603504"/>
            </a:xfrm>
            <a:prstGeom prst="rect">
              <a:avLst/>
            </a:prstGeom>
          </p:spPr>
        </p:pic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BFA43022-B32A-0451-D72C-E8F4A2F4415C}"/>
              </a:ext>
            </a:extLst>
          </p:cNvPr>
          <p:cNvGrpSpPr/>
          <p:nvPr/>
        </p:nvGrpSpPr>
        <p:grpSpPr>
          <a:xfrm>
            <a:off x="6984139" y="1688440"/>
            <a:ext cx="2217907" cy="1176620"/>
            <a:chOff x="9133158" y="1688440"/>
            <a:chExt cx="2217907" cy="11766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C3AFC9-E0E4-BB68-9840-D09854BD99BF}"/>
                </a:ext>
              </a:extLst>
            </p:cNvPr>
            <p:cNvSpPr txBox="1"/>
            <p:nvPr/>
          </p:nvSpPr>
          <p:spPr>
            <a:xfrm>
              <a:off x="9133158" y="2315303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DNS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Service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63" name="Graphic 262">
              <a:extLst>
                <a:ext uri="{FF2B5EF4-FFF2-40B4-BE49-F238E27FC236}">
                  <a16:creationId xmlns:a16="http://schemas.microsoft.com/office/drawing/2014/main" id="{5A13C6B8-99C5-C692-24AE-71A598CCE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940359" y="1688440"/>
              <a:ext cx="603504" cy="603504"/>
            </a:xfrm>
            <a:prstGeom prst="rect">
              <a:avLst/>
            </a:prstGeom>
          </p:spPr>
        </p:pic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70CB17C8-FDF3-B08F-CFE2-9EB61383EC44}"/>
              </a:ext>
            </a:extLst>
          </p:cNvPr>
          <p:cNvGrpSpPr/>
          <p:nvPr/>
        </p:nvGrpSpPr>
        <p:grpSpPr>
          <a:xfrm>
            <a:off x="6878253" y="3393949"/>
            <a:ext cx="2217907" cy="1161454"/>
            <a:chOff x="6852122" y="3393949"/>
            <a:chExt cx="2217907" cy="116145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C1140B-6039-0D85-6667-ABCD3904D1E9}"/>
                </a:ext>
              </a:extLst>
            </p:cNvPr>
            <p:cNvSpPr txBox="1"/>
            <p:nvPr/>
          </p:nvSpPr>
          <p:spPr>
            <a:xfrm>
              <a:off x="6852122" y="400564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Unified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Communications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65" name="Graphic 264">
              <a:extLst>
                <a:ext uri="{FF2B5EF4-FFF2-40B4-BE49-F238E27FC236}">
                  <a16:creationId xmlns:a16="http://schemas.microsoft.com/office/drawing/2014/main" id="{5B6B00D9-DC17-7612-2320-50F6A980B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7659323" y="3393949"/>
              <a:ext cx="603504" cy="603504"/>
            </a:xfrm>
            <a:prstGeom prst="rect">
              <a:avLst/>
            </a:prstGeom>
          </p:spPr>
        </p:pic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FD1AA294-65A8-AEC2-F0A2-5CC0A4B3F780}"/>
              </a:ext>
            </a:extLst>
          </p:cNvPr>
          <p:cNvGrpSpPr/>
          <p:nvPr/>
        </p:nvGrpSpPr>
        <p:grpSpPr>
          <a:xfrm>
            <a:off x="2367120" y="1695038"/>
            <a:ext cx="2217907" cy="954578"/>
            <a:chOff x="4583899" y="1695038"/>
            <a:chExt cx="2217907" cy="95457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5EEF2B-5650-E465-E9ED-9D5D0374F427}"/>
                </a:ext>
              </a:extLst>
            </p:cNvPr>
            <p:cNvSpPr txBox="1"/>
            <p:nvPr/>
          </p:nvSpPr>
          <p:spPr>
            <a:xfrm>
              <a:off x="4583899" y="2315303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Subnet : ACL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94" name="Graphic 293">
              <a:extLst>
                <a:ext uri="{FF2B5EF4-FFF2-40B4-BE49-F238E27FC236}">
                  <a16:creationId xmlns:a16="http://schemas.microsoft.com/office/drawing/2014/main" id="{25AF4AB6-0D77-47F0-55FF-D97C24ACF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5391100" y="1695038"/>
              <a:ext cx="603504" cy="603504"/>
            </a:xfrm>
            <a:prstGeom prst="rect">
              <a:avLst/>
            </a:prstGeom>
          </p:spPr>
        </p:pic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BAC2C39C-18A5-97AF-DE78-32D51DED48A1}"/>
              </a:ext>
            </a:extLst>
          </p:cNvPr>
          <p:cNvGrpSpPr/>
          <p:nvPr/>
        </p:nvGrpSpPr>
        <p:grpSpPr>
          <a:xfrm>
            <a:off x="6883145" y="8567734"/>
            <a:ext cx="2217907" cy="913307"/>
            <a:chOff x="6867647" y="8583232"/>
            <a:chExt cx="2217907" cy="913307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FC08843-32AF-D29C-0168-982C847135C9}"/>
                </a:ext>
              </a:extLst>
            </p:cNvPr>
            <p:cNvSpPr txBox="1"/>
            <p:nvPr/>
          </p:nvSpPr>
          <p:spPr>
            <a:xfrm>
              <a:off x="6867647" y="9162226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03" name="Graphic 302">
              <a:extLst>
                <a:ext uri="{FF2B5EF4-FFF2-40B4-BE49-F238E27FC236}">
                  <a16:creationId xmlns:a16="http://schemas.microsoft.com/office/drawing/2014/main" id="{2ED53224-635F-1FD1-7EDB-5C34FB565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7674848" y="8583232"/>
              <a:ext cx="603504" cy="603504"/>
            </a:xfrm>
            <a:prstGeom prst="rect">
              <a:avLst/>
            </a:prstGeom>
          </p:spPr>
        </p:pic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11EDB573-1E83-14BE-9FB6-FC88FCE75748}"/>
              </a:ext>
            </a:extLst>
          </p:cNvPr>
          <p:cNvGrpSpPr/>
          <p:nvPr/>
        </p:nvGrpSpPr>
        <p:grpSpPr>
          <a:xfrm>
            <a:off x="4546149" y="6817444"/>
            <a:ext cx="2217907" cy="1164068"/>
            <a:chOff x="4561647" y="6817444"/>
            <a:chExt cx="2217907" cy="116406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48A5781-D697-5391-C826-9FCB23E4E5B5}"/>
                </a:ext>
              </a:extLst>
            </p:cNvPr>
            <p:cNvSpPr txBox="1"/>
            <p:nvPr/>
          </p:nvSpPr>
          <p:spPr>
            <a:xfrm>
              <a:off x="4561647" y="743175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L2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Switch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09" name="Graphic 308">
              <a:extLst>
                <a:ext uri="{FF2B5EF4-FFF2-40B4-BE49-F238E27FC236}">
                  <a16:creationId xmlns:a16="http://schemas.microsoft.com/office/drawing/2014/main" id="{ED1D5BDC-9CFD-0E3D-B44B-232FCAB6E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5368848" y="6817444"/>
              <a:ext cx="603504" cy="603504"/>
            </a:xfrm>
            <a:prstGeom prst="rect">
              <a:avLst/>
            </a:prstGeom>
          </p:spPr>
        </p:pic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82726158-630C-8EC4-8E6D-4B0399373530}"/>
              </a:ext>
            </a:extLst>
          </p:cNvPr>
          <p:cNvGrpSpPr/>
          <p:nvPr/>
        </p:nvGrpSpPr>
        <p:grpSpPr>
          <a:xfrm>
            <a:off x="13689533" y="5141841"/>
            <a:ext cx="2217907" cy="1362792"/>
            <a:chOff x="18311954" y="3408054"/>
            <a:chExt cx="2217907" cy="136279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4CD35EA-1283-266F-3B4C-ED301A7A39D8}"/>
                </a:ext>
              </a:extLst>
            </p:cNvPr>
            <p:cNvSpPr txBox="1"/>
            <p:nvPr/>
          </p:nvSpPr>
          <p:spPr>
            <a:xfrm>
              <a:off x="18311954" y="4005646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  <a:endParaRPr lang="en-US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12" name="Graphic 311">
              <a:extLst>
                <a:ext uri="{FF2B5EF4-FFF2-40B4-BE49-F238E27FC236}">
                  <a16:creationId xmlns:a16="http://schemas.microsoft.com/office/drawing/2014/main" id="{89A2689C-9B76-CAAC-CE76-79E24FF3B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19119155" y="3408054"/>
              <a:ext cx="603504" cy="603504"/>
            </a:xfrm>
            <a:prstGeom prst="rect">
              <a:avLst/>
            </a:prstGeom>
          </p:spPr>
        </p:pic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5D0C05B7-2BAF-4BBA-15AA-99A53529CC5F}"/>
              </a:ext>
            </a:extLst>
          </p:cNvPr>
          <p:cNvGrpSpPr/>
          <p:nvPr/>
        </p:nvGrpSpPr>
        <p:grpSpPr>
          <a:xfrm>
            <a:off x="13636536" y="6816659"/>
            <a:ext cx="2217907" cy="1157739"/>
            <a:chOff x="13636536" y="6816659"/>
            <a:chExt cx="2217907" cy="1157739"/>
          </a:xfrm>
        </p:grpSpPr>
        <p:pic>
          <p:nvPicPr>
            <p:cNvPr id="261" name="Graphic 260">
              <a:extLst>
                <a:ext uri="{FF2B5EF4-FFF2-40B4-BE49-F238E27FC236}">
                  <a16:creationId xmlns:a16="http://schemas.microsoft.com/office/drawing/2014/main" id="{56598C4E-D047-F4BF-5AD0-E1B74586E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p:blipFill>
          <p:spPr>
            <a:xfrm>
              <a:off x="14443737" y="6816659"/>
              <a:ext cx="603504" cy="603504"/>
            </a:xfrm>
            <a:prstGeom prst="rect">
              <a:avLst/>
            </a:prstGeom>
          </p:spPr>
        </p:pic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BAB264FE-F288-6A1C-7FBA-46ED2C7C02F3}"/>
                </a:ext>
              </a:extLst>
            </p:cNvPr>
            <p:cNvSpPr txBox="1"/>
            <p:nvPr/>
          </p:nvSpPr>
          <p:spPr>
            <a:xfrm>
              <a:off x="13636536" y="742464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Direct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Link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CCC79F22-4396-4780-B9DA-368E2BD16036}"/>
              </a:ext>
            </a:extLst>
          </p:cNvPr>
          <p:cNvGrpSpPr/>
          <p:nvPr/>
        </p:nvGrpSpPr>
        <p:grpSpPr>
          <a:xfrm>
            <a:off x="13670476" y="3410597"/>
            <a:ext cx="2217907" cy="1123533"/>
            <a:chOff x="13644936" y="3410597"/>
            <a:chExt cx="2217907" cy="1123533"/>
          </a:xfrm>
        </p:grpSpPr>
        <p:pic>
          <p:nvPicPr>
            <p:cNvPr id="233" name="Graphic 232">
              <a:extLst>
                <a:ext uri="{FF2B5EF4-FFF2-40B4-BE49-F238E27FC236}">
                  <a16:creationId xmlns:a16="http://schemas.microsoft.com/office/drawing/2014/main" id="{CAD1B284-CE36-CB8A-98A6-1BD12349C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>
              <a:extLst>
                <a:ext uri="{96DAC541-7B7A-43D3-8B79-37D633B846F1}">
                  <asvg:svgBlip xmlns:asvg="http://schemas.microsoft.com/office/drawing/2016/SVG/main" r:embed="rId63"/>
                </a:ext>
              </a:extLst>
            </a:blip>
            <a:stretch>
              <a:fillRect/>
            </a:stretch>
          </p:blipFill>
          <p:spPr>
            <a:xfrm>
              <a:off x="14452137" y="3410597"/>
              <a:ext cx="603504" cy="603504"/>
            </a:xfrm>
            <a:prstGeom prst="rect">
              <a:avLst/>
            </a:prstGeom>
          </p:spPr>
        </p:pic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BF344363-3D57-B481-55D4-0554236306E6}"/>
                </a:ext>
              </a:extLst>
            </p:cNvPr>
            <p:cNvSpPr txBox="1"/>
            <p:nvPr/>
          </p:nvSpPr>
          <p:spPr>
            <a:xfrm>
              <a:off x="13644936" y="3984373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Internet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Services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B1F1B31-9F41-0C0A-A089-70FE043AAB66}"/>
              </a:ext>
            </a:extLst>
          </p:cNvPr>
          <p:cNvGrpSpPr/>
          <p:nvPr/>
        </p:nvGrpSpPr>
        <p:grpSpPr>
          <a:xfrm>
            <a:off x="9147077" y="6821540"/>
            <a:ext cx="2217907" cy="1152858"/>
            <a:chOff x="4120475" y="1340260"/>
            <a:chExt cx="2217907" cy="1152858"/>
          </a:xfrm>
        </p:grpSpPr>
        <p:sp>
          <p:nvSpPr>
            <p:cNvPr id="324" name="Rounded Rectangle 323">
              <a:extLst>
                <a:ext uri="{FF2B5EF4-FFF2-40B4-BE49-F238E27FC236}">
                  <a16:creationId xmlns:a16="http://schemas.microsoft.com/office/drawing/2014/main" id="{531B299E-1E67-D7CA-F6C4-12548CBE18BB}"/>
                </a:ext>
              </a:extLst>
            </p:cNvPr>
            <p:cNvSpPr/>
            <p:nvPr/>
          </p:nvSpPr>
          <p:spPr bwMode="auto">
            <a:xfrm>
              <a:off x="4925228" y="1340260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5875">
              <a:solidFill>
                <a:srgbClr val="1192E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D5ECA992-A1CA-2D76-94A6-CB8CAA00F736}"/>
                </a:ext>
              </a:extLst>
            </p:cNvPr>
            <p:cNvSpPr txBox="1"/>
            <p:nvPr/>
          </p:nvSpPr>
          <p:spPr>
            <a:xfrm>
              <a:off x="4120475" y="194336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Subnet: </a:t>
              </a:r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ACL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26" name="Graphic 325">
              <a:extLst>
                <a:ext uri="{FF2B5EF4-FFF2-40B4-BE49-F238E27FC236}">
                  <a16:creationId xmlns:a16="http://schemas.microsoft.com/office/drawing/2014/main" id="{737B45FF-99D8-0AAB-406D-13C373EE1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>
              <a:extLst>
                <a:ext uri="{96DAC541-7B7A-43D3-8B79-37D633B846F1}">
                  <asvg:svgBlip xmlns:asvg="http://schemas.microsoft.com/office/drawing/2016/SVG/main" r:embed="rId65"/>
                </a:ext>
              </a:extLst>
            </a:blip>
            <a:stretch>
              <a:fillRect/>
            </a:stretch>
          </p:blipFill>
          <p:spPr>
            <a:xfrm>
              <a:off x="5101412" y="1516444"/>
              <a:ext cx="256032" cy="256032"/>
            </a:xfrm>
            <a:prstGeom prst="rect">
              <a:avLst/>
            </a:prstGeom>
          </p:spPr>
        </p:pic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BFA29E2-0D30-5AF3-5A59-B0F316DCB01C}"/>
              </a:ext>
            </a:extLst>
          </p:cNvPr>
          <p:cNvGrpSpPr/>
          <p:nvPr/>
        </p:nvGrpSpPr>
        <p:grpSpPr>
          <a:xfrm>
            <a:off x="18236311" y="6836955"/>
            <a:ext cx="2217907" cy="1137443"/>
            <a:chOff x="18236311" y="6836955"/>
            <a:chExt cx="2217907" cy="1137443"/>
          </a:xfrm>
        </p:grpSpPr>
        <p:pic>
          <p:nvPicPr>
            <p:cNvPr id="205" name="Graphic 204">
              <a:extLst>
                <a:ext uri="{FF2B5EF4-FFF2-40B4-BE49-F238E27FC236}">
                  <a16:creationId xmlns:a16="http://schemas.microsoft.com/office/drawing/2014/main" id="{71702651-01FD-688D-91ED-BAFE6FD4F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>
              <a:extLst>
                <a:ext uri="{96DAC541-7B7A-43D3-8B79-37D633B846F1}">
                  <asvg:svgBlip xmlns:asvg="http://schemas.microsoft.com/office/drawing/2016/SVG/main" r:embed="rId67"/>
                </a:ext>
              </a:extLst>
            </a:blip>
            <a:stretch>
              <a:fillRect/>
            </a:stretch>
          </p:blipFill>
          <p:spPr>
            <a:xfrm>
              <a:off x="19043512" y="6836955"/>
              <a:ext cx="603504" cy="603504"/>
            </a:xfrm>
            <a:prstGeom prst="rect">
              <a:avLst/>
            </a:prstGeom>
          </p:spPr>
        </p:pic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37BF9227-85F4-A62C-97A4-4164BB33DFC0}"/>
                </a:ext>
              </a:extLst>
            </p:cNvPr>
            <p:cNvSpPr txBox="1"/>
            <p:nvPr/>
          </p:nvSpPr>
          <p:spPr>
            <a:xfrm>
              <a:off x="18236311" y="742464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VPC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Endpoint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5DC91C14-1809-6E3D-D76C-AA2F0FBCA77D}"/>
              </a:ext>
            </a:extLst>
          </p:cNvPr>
          <p:cNvGrpSpPr/>
          <p:nvPr/>
        </p:nvGrpSpPr>
        <p:grpSpPr>
          <a:xfrm>
            <a:off x="15945123" y="6806814"/>
            <a:ext cx="2217907" cy="1368301"/>
            <a:chOff x="2243978" y="2728793"/>
            <a:chExt cx="2217907" cy="1368301"/>
          </a:xfrm>
        </p:grpSpPr>
        <p:sp>
          <p:nvSpPr>
            <p:cNvPr id="332" name="Rounded Rectangle 331">
              <a:extLst>
                <a:ext uri="{FF2B5EF4-FFF2-40B4-BE49-F238E27FC236}">
                  <a16:creationId xmlns:a16="http://schemas.microsoft.com/office/drawing/2014/main" id="{8356E783-EDD0-D773-6C05-5EFAAF839BD4}"/>
                </a:ext>
              </a:extLst>
            </p:cNvPr>
            <p:cNvSpPr/>
            <p:nvPr/>
          </p:nvSpPr>
          <p:spPr bwMode="auto">
            <a:xfrm>
              <a:off x="3048731" y="2728793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5875">
              <a:solidFill>
                <a:srgbClr val="1192E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26DC4075-6443-2E3C-44C9-9940EE38C1C0}"/>
                </a:ext>
              </a:extLst>
            </p:cNvPr>
            <p:cNvSpPr txBox="1"/>
            <p:nvPr/>
          </p:nvSpPr>
          <p:spPr>
            <a:xfrm>
              <a:off x="2243978" y="3331894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On VPC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34" name="Graphic 333">
              <a:extLst>
                <a:ext uri="{FF2B5EF4-FFF2-40B4-BE49-F238E27FC236}">
                  <a16:creationId xmlns:a16="http://schemas.microsoft.com/office/drawing/2014/main" id="{25926174-3DDF-BB8D-5D51-2AA751157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>
              <a:extLs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3224915" y="2904977"/>
              <a:ext cx="256032" cy="256032"/>
            </a:xfrm>
            <a:prstGeom prst="rect">
              <a:avLst/>
            </a:prstGeom>
          </p:spPr>
        </p:pic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79411BD5-1D9A-9D95-1BF7-EAA20C5B8401}"/>
              </a:ext>
            </a:extLst>
          </p:cNvPr>
          <p:cNvGrpSpPr/>
          <p:nvPr/>
        </p:nvGrpSpPr>
        <p:grpSpPr>
          <a:xfrm>
            <a:off x="18243992" y="8562084"/>
            <a:ext cx="2217907" cy="1164577"/>
            <a:chOff x="18243992" y="8562084"/>
            <a:chExt cx="2217907" cy="1164577"/>
          </a:xfrm>
        </p:grpSpPr>
        <p:pic>
          <p:nvPicPr>
            <p:cNvPr id="237" name="Graphic 236">
              <a:extLst>
                <a:ext uri="{FF2B5EF4-FFF2-40B4-BE49-F238E27FC236}">
                  <a16:creationId xmlns:a16="http://schemas.microsoft.com/office/drawing/2014/main" id="{3ED5755E-BBC2-9ECC-5CA9-265706C3C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extLst>
                <a:ext uri="{96DAC541-7B7A-43D3-8B79-37D633B846F1}">
                  <asvg:svgBlip xmlns:asvg="http://schemas.microsoft.com/office/drawing/2016/SVG/main" r:embed="rId71"/>
                </a:ext>
              </a:extLst>
            </a:blip>
            <a:stretch>
              <a:fillRect/>
            </a:stretch>
          </p:blipFill>
          <p:spPr>
            <a:xfrm>
              <a:off x="19050324" y="8562084"/>
              <a:ext cx="603504" cy="603504"/>
            </a:xfrm>
            <a:prstGeom prst="rect">
              <a:avLst/>
            </a:prstGeom>
          </p:spPr>
        </p:pic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EFF5EA22-0D43-CF34-D841-5581B1A5EAD7}"/>
                </a:ext>
              </a:extLst>
            </p:cNvPr>
            <p:cNvSpPr txBox="1"/>
            <p:nvPr/>
          </p:nvSpPr>
          <p:spPr>
            <a:xfrm>
              <a:off x="18243992" y="917690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VPC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ED30C03F-D56E-9E5E-03B4-A5448F16249A}"/>
              </a:ext>
            </a:extLst>
          </p:cNvPr>
          <p:cNvGrpSpPr/>
          <p:nvPr/>
        </p:nvGrpSpPr>
        <p:grpSpPr>
          <a:xfrm>
            <a:off x="2237513" y="8574732"/>
            <a:ext cx="2217907" cy="1152858"/>
            <a:chOff x="9760061" y="1340260"/>
            <a:chExt cx="2217907" cy="1152858"/>
          </a:xfrm>
        </p:grpSpPr>
        <p:sp>
          <p:nvSpPr>
            <p:cNvPr id="340" name="Rounded Rectangle 339">
              <a:extLst>
                <a:ext uri="{FF2B5EF4-FFF2-40B4-BE49-F238E27FC236}">
                  <a16:creationId xmlns:a16="http://schemas.microsoft.com/office/drawing/2014/main" id="{9D51D970-489A-6A7B-5CE5-12CCDDC2F8F9}"/>
                </a:ext>
              </a:extLst>
            </p:cNvPr>
            <p:cNvSpPr/>
            <p:nvPr/>
          </p:nvSpPr>
          <p:spPr bwMode="auto">
            <a:xfrm>
              <a:off x="10564814" y="1340260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5875">
              <a:solidFill>
                <a:srgbClr val="1192E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02B7CB67-6DE8-AB4A-18EB-34F76065D8CB}"/>
                </a:ext>
              </a:extLst>
            </p:cNvPr>
            <p:cNvSpPr txBox="1"/>
            <p:nvPr/>
          </p:nvSpPr>
          <p:spPr>
            <a:xfrm>
              <a:off x="9760061" y="194336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VLAN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42" name="Graphic 341">
              <a:extLst>
                <a:ext uri="{FF2B5EF4-FFF2-40B4-BE49-F238E27FC236}">
                  <a16:creationId xmlns:a16="http://schemas.microsoft.com/office/drawing/2014/main" id="{10D963FB-1078-5AE2-C897-65534F3DA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2">
              <a:extLs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10740998" y="1516444"/>
              <a:ext cx="256032" cy="256032"/>
            </a:xfrm>
            <a:prstGeom prst="rect">
              <a:avLst/>
            </a:prstGeom>
          </p:spPr>
        </p:pic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17713530-FD8C-66EB-FDCA-FE11D343FD8F}"/>
              </a:ext>
            </a:extLst>
          </p:cNvPr>
          <p:cNvGrpSpPr/>
          <p:nvPr/>
        </p:nvGrpSpPr>
        <p:grpSpPr>
          <a:xfrm>
            <a:off x="18251516" y="5119496"/>
            <a:ext cx="2217907" cy="1369657"/>
            <a:chOff x="18251516" y="5119496"/>
            <a:chExt cx="2217907" cy="1369657"/>
          </a:xfrm>
        </p:grpSpPr>
        <p:pic>
          <p:nvPicPr>
            <p:cNvPr id="221" name="Graphic 220">
              <a:extLst>
                <a:ext uri="{FF2B5EF4-FFF2-40B4-BE49-F238E27FC236}">
                  <a16:creationId xmlns:a16="http://schemas.microsoft.com/office/drawing/2014/main" id="{6C6ADC5B-E797-4E36-C348-B7BDB7744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4">
              <a:extLst>
                <a:ext uri="{96DAC541-7B7A-43D3-8B79-37D633B846F1}">
                  <asvg:svgBlip xmlns:asvg="http://schemas.microsoft.com/office/drawing/2016/SVG/main" r:embed="rId75"/>
                </a:ext>
              </a:extLst>
            </a:blip>
            <a:stretch>
              <a:fillRect/>
            </a:stretch>
          </p:blipFill>
          <p:spPr>
            <a:xfrm>
              <a:off x="19045960" y="5119496"/>
              <a:ext cx="603504" cy="603504"/>
            </a:xfrm>
            <a:prstGeom prst="rect">
              <a:avLst/>
            </a:prstGeom>
          </p:spPr>
        </p:pic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B40F4B6-610A-DC8C-72CB-251A1E828C0E}"/>
                </a:ext>
              </a:extLst>
            </p:cNvPr>
            <p:cNvSpPr txBox="1"/>
            <p:nvPr/>
          </p:nvSpPr>
          <p:spPr>
            <a:xfrm>
              <a:off x="18251516" y="5723953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Listener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8C616178-A433-CAB3-D2CE-E203D54CE7FA}"/>
              </a:ext>
            </a:extLst>
          </p:cNvPr>
          <p:cNvGrpSpPr/>
          <p:nvPr/>
        </p:nvGrpSpPr>
        <p:grpSpPr>
          <a:xfrm>
            <a:off x="4552173" y="8560672"/>
            <a:ext cx="2217907" cy="1166693"/>
            <a:chOff x="4536675" y="8545174"/>
            <a:chExt cx="2217907" cy="1166693"/>
          </a:xfrm>
        </p:grpSpPr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F11D9F16-BF17-8DCB-7BF9-4F14A4215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6">
              <a:extLs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5343876" y="8545174"/>
              <a:ext cx="603504" cy="603504"/>
            </a:xfrm>
            <a:prstGeom prst="rect">
              <a:avLst/>
            </a:prstGeom>
          </p:spPr>
        </p:pic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FA0035D3-266E-11F0-4D61-E0EC15E323EF}"/>
                </a:ext>
              </a:extLst>
            </p:cNvPr>
            <p:cNvSpPr txBox="1"/>
            <p:nvPr/>
          </p:nvSpPr>
          <p:spPr>
            <a:xfrm>
              <a:off x="4536675" y="9162110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Network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Interface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359" name="TextBox 358">
            <a:extLst>
              <a:ext uri="{FF2B5EF4-FFF2-40B4-BE49-F238E27FC236}">
                <a16:creationId xmlns:a16="http://schemas.microsoft.com/office/drawing/2014/main" id="{728C608A-C1EB-08B8-AE02-E4B8F12554B8}"/>
              </a:ext>
            </a:extLst>
          </p:cNvPr>
          <p:cNvSpPr txBox="1"/>
          <p:nvPr/>
        </p:nvSpPr>
        <p:spPr>
          <a:xfrm>
            <a:off x="13899902" y="904183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B6EDAEE4-101A-47B0-00F4-C82F1BBC5683}"/>
              </a:ext>
            </a:extLst>
          </p:cNvPr>
          <p:cNvGrpSpPr/>
          <p:nvPr/>
        </p:nvGrpSpPr>
        <p:grpSpPr>
          <a:xfrm>
            <a:off x="18342036" y="1688400"/>
            <a:ext cx="2217907" cy="1155449"/>
            <a:chOff x="20527819" y="1706456"/>
            <a:chExt cx="2217907" cy="1155449"/>
          </a:xfrm>
        </p:grpSpPr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198CDD0A-92DD-7138-BC6B-9ACA84DB6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21335020" y="1706456"/>
              <a:ext cx="603504" cy="603504"/>
            </a:xfrm>
            <a:prstGeom prst="rect">
              <a:avLst/>
            </a:prstGeom>
          </p:spPr>
        </p:pic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E279D155-5B2E-E165-6EA3-482B42CAE072}"/>
                </a:ext>
              </a:extLst>
            </p:cNvPr>
            <p:cNvSpPr txBox="1"/>
            <p:nvPr/>
          </p:nvSpPr>
          <p:spPr>
            <a:xfrm>
              <a:off x="20527819" y="231214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Transit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77EEC2AD-C6D5-3C5C-3024-F44A86B4A8A2}"/>
              </a:ext>
            </a:extLst>
          </p:cNvPr>
          <p:cNvGrpSpPr/>
          <p:nvPr/>
        </p:nvGrpSpPr>
        <p:grpSpPr>
          <a:xfrm>
            <a:off x="20524766" y="8556276"/>
            <a:ext cx="2217907" cy="1170385"/>
            <a:chOff x="20524766" y="8556276"/>
            <a:chExt cx="2217907" cy="1170385"/>
          </a:xfrm>
        </p:grpSpPr>
        <p:pic>
          <p:nvPicPr>
            <p:cNvPr id="203" name="Graphic 202">
              <a:extLst>
                <a:ext uri="{FF2B5EF4-FFF2-40B4-BE49-F238E27FC236}">
                  <a16:creationId xmlns:a16="http://schemas.microsoft.com/office/drawing/2014/main" id="{BA57C2D8-F9E2-2AC0-CE31-654EAB781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>
              <a:extLs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/>
            </a:stretch>
          </p:blipFill>
          <p:spPr>
            <a:xfrm>
              <a:off x="21331967" y="8556276"/>
              <a:ext cx="603504" cy="603504"/>
            </a:xfrm>
            <a:prstGeom prst="rect">
              <a:avLst/>
            </a:prstGeom>
          </p:spPr>
        </p:pic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CBA111B9-61DA-F81E-4D60-EAFA19C6D5EB}"/>
                </a:ext>
              </a:extLst>
            </p:cNvPr>
            <p:cNvSpPr txBox="1"/>
            <p:nvPr/>
          </p:nvSpPr>
          <p:spPr>
            <a:xfrm>
              <a:off x="20524766" y="917690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Public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Network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C20C4E25-4F86-8262-E124-B9B648AAE116}"/>
              </a:ext>
            </a:extLst>
          </p:cNvPr>
          <p:cNvGrpSpPr/>
          <p:nvPr/>
        </p:nvGrpSpPr>
        <p:grpSpPr>
          <a:xfrm>
            <a:off x="6871252" y="5126562"/>
            <a:ext cx="2217907" cy="1165809"/>
            <a:chOff x="6871252" y="5126562"/>
            <a:chExt cx="2217907" cy="1165809"/>
          </a:xfrm>
        </p:grpSpPr>
        <p:pic>
          <p:nvPicPr>
            <p:cNvPr id="211" name="Graphic 210">
              <a:extLst>
                <a:ext uri="{FF2B5EF4-FFF2-40B4-BE49-F238E27FC236}">
                  <a16:creationId xmlns:a16="http://schemas.microsoft.com/office/drawing/2014/main" id="{0E817A41-22CF-313E-29A4-00ECCE20D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>
              <a:extLs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/>
            </a:stretch>
          </p:blipFill>
          <p:spPr>
            <a:xfrm>
              <a:off x="7678453" y="5126562"/>
              <a:ext cx="603504" cy="603504"/>
            </a:xfrm>
            <a:prstGeom prst="rect">
              <a:avLst/>
            </a:prstGeom>
          </p:spPr>
        </p:pic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E3CFE973-586A-57CA-26AD-8C21CB64BD0F}"/>
                </a:ext>
              </a:extLst>
            </p:cNvPr>
            <p:cNvSpPr txBox="1"/>
            <p:nvPr/>
          </p:nvSpPr>
          <p:spPr>
            <a:xfrm>
              <a:off x="6871252" y="5742614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VPC</a:t>
              </a:r>
              <a:r>
                <a:rPr lang="en-US" sz="1400" b="1" dirty="0"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 Load</a:t>
              </a:r>
            </a:p>
            <a:p>
              <a:pPr algn="ctr"/>
              <a:r>
                <a:rPr lang="en-US" sz="1400" b="1" dirty="0"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  <a:endParaRPr lang="en-US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307CA243-70EA-CC43-D902-25642BF2BA97}"/>
              </a:ext>
            </a:extLst>
          </p:cNvPr>
          <p:cNvGrpSpPr/>
          <p:nvPr/>
        </p:nvGrpSpPr>
        <p:grpSpPr>
          <a:xfrm>
            <a:off x="20511983" y="6831208"/>
            <a:ext cx="2217907" cy="1112826"/>
            <a:chOff x="20511983" y="6831208"/>
            <a:chExt cx="2217907" cy="1112826"/>
          </a:xfrm>
        </p:grpSpPr>
        <p:pic>
          <p:nvPicPr>
            <p:cNvPr id="191" name="Graphic 190">
              <a:extLst>
                <a:ext uri="{FF2B5EF4-FFF2-40B4-BE49-F238E27FC236}">
                  <a16:creationId xmlns:a16="http://schemas.microsoft.com/office/drawing/2014/main" id="{EFB8D8A9-BF41-28B5-107E-EB4CFADC1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4">
              <a:extLst>
                <a:ext uri="{96DAC541-7B7A-43D3-8B79-37D633B846F1}">
                  <asvg:svgBlip xmlns:asvg="http://schemas.microsoft.com/office/drawing/2016/SVG/main" r:embed="rId85"/>
                </a:ext>
              </a:extLst>
            </a:blip>
            <a:stretch>
              <a:fillRect/>
            </a:stretch>
          </p:blipFill>
          <p:spPr>
            <a:xfrm>
              <a:off x="21319184" y="6831208"/>
              <a:ext cx="603504" cy="603504"/>
            </a:xfrm>
            <a:prstGeom prst="rect">
              <a:avLst/>
            </a:prstGeom>
          </p:spPr>
        </p:pic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D988F7D8-A986-4F4A-C429-BEB2FA0D4F5E}"/>
                </a:ext>
              </a:extLst>
            </p:cNvPr>
            <p:cNvSpPr txBox="1"/>
            <p:nvPr/>
          </p:nvSpPr>
          <p:spPr>
            <a:xfrm>
              <a:off x="20511983" y="739427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DNS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CE45EE5C-737B-64F9-9847-B1078C436646}"/>
              </a:ext>
            </a:extLst>
          </p:cNvPr>
          <p:cNvGrpSpPr/>
          <p:nvPr/>
        </p:nvGrpSpPr>
        <p:grpSpPr>
          <a:xfrm>
            <a:off x="2258870" y="3410298"/>
            <a:ext cx="2217907" cy="1116853"/>
            <a:chOff x="2212824" y="3416876"/>
            <a:chExt cx="2217907" cy="1116853"/>
          </a:xfrm>
        </p:grpSpPr>
        <p:pic>
          <p:nvPicPr>
            <p:cNvPr id="207" name="Graphic 206">
              <a:extLst>
                <a:ext uri="{FF2B5EF4-FFF2-40B4-BE49-F238E27FC236}">
                  <a16:creationId xmlns:a16="http://schemas.microsoft.com/office/drawing/2014/main" id="{40B090DB-4378-D3B9-D3A6-20BFD4677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6">
              <a:extLst>
                <a:ext uri="{96DAC541-7B7A-43D3-8B79-37D633B846F1}">
                  <asvg:svgBlip xmlns:asvg="http://schemas.microsoft.com/office/drawing/2016/SVG/main" r:embed="rId87"/>
                </a:ext>
              </a:extLst>
            </a:blip>
            <a:stretch>
              <a:fillRect/>
            </a:stretch>
          </p:blipFill>
          <p:spPr>
            <a:xfrm>
              <a:off x="3020025" y="3416876"/>
              <a:ext cx="603504" cy="603504"/>
            </a:xfrm>
            <a:prstGeom prst="rect">
              <a:avLst/>
            </a:prstGeom>
          </p:spPr>
        </p:pic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A24FF5C-0C13-1B8E-4806-0B472BCAF023}"/>
                </a:ext>
              </a:extLst>
            </p:cNvPr>
            <p:cNvSpPr txBox="1"/>
            <p:nvPr/>
          </p:nvSpPr>
          <p:spPr>
            <a:xfrm>
              <a:off x="2212824" y="3983972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Overlay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Network</a:t>
              </a:r>
              <a:endParaRPr lang="en-RO" sz="1400" dirty="0"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E77BE391-BAFC-D391-0F9B-7A57A59D69D5}"/>
              </a:ext>
            </a:extLst>
          </p:cNvPr>
          <p:cNvSpPr txBox="1"/>
          <p:nvPr/>
        </p:nvSpPr>
        <p:spPr>
          <a:xfrm>
            <a:off x="4336026" y="1150374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516732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1F86-1C50-BADB-F407-949398ED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1863725" cy="381000"/>
          </a:xfrm>
        </p:spPr>
        <p:txBody>
          <a:bodyPr/>
          <a:lstStyle/>
          <a:p>
            <a:r>
              <a:rPr lang="en-RO" dirty="0"/>
              <a:t>Security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721376-DF9E-6AF7-392D-BA24DE4B8D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9947345" y="12896848"/>
            <a:ext cx="256541" cy="254001"/>
          </a:xfrm>
        </p:spPr>
        <p:txBody>
          <a:bodyPr/>
          <a:lstStyle/>
          <a:p>
            <a:fld id="{86CB4B4D-7CA3-9044-876B-883B54F8677D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3DCA3-1FF2-0F04-0242-1A61DB7605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68324" y="12779829"/>
            <a:ext cx="8569326" cy="381000"/>
          </a:xfrm>
        </p:spPr>
        <p:txBody>
          <a:bodyPr/>
          <a:lstStyle/>
          <a:p>
            <a:r>
              <a:rPr lang="en-US" sz="1600" kern="0" dirty="0"/>
              <a:t>IT architecture diagrams kit | 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8C87A1E3-0B68-6B9B-257D-819AE9C39893}"/>
              </a:ext>
            </a:extLst>
          </p:cNvPr>
          <p:cNvGrpSpPr/>
          <p:nvPr/>
        </p:nvGrpSpPr>
        <p:grpSpPr>
          <a:xfrm>
            <a:off x="2277502" y="10262997"/>
            <a:ext cx="2217907" cy="1158157"/>
            <a:chOff x="4855212" y="10210078"/>
            <a:chExt cx="2217907" cy="11581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7D22E1-E001-893A-7F84-2D70E627E8F8}"/>
                </a:ext>
              </a:extLst>
            </p:cNvPr>
            <p:cNvSpPr/>
            <p:nvPr/>
          </p:nvSpPr>
          <p:spPr bwMode="auto">
            <a:xfrm>
              <a:off x="5659965" y="10210078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86D1D7-ADED-100F-5A2D-83671248EDB9}"/>
                </a:ext>
              </a:extLst>
            </p:cNvPr>
            <p:cNvSpPr txBox="1"/>
            <p:nvPr/>
          </p:nvSpPr>
          <p:spPr>
            <a:xfrm>
              <a:off x="4855212" y="1081847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Security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Grou</a:t>
              </a: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7FF66A44-72E8-FAFB-DEEC-152A3DF04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38165" y="10398936"/>
              <a:ext cx="252000" cy="252000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3CA504A-3ACA-8FD2-67B1-F2E8D1D35E82}"/>
              </a:ext>
            </a:extLst>
          </p:cNvPr>
          <p:cNvGrpSpPr/>
          <p:nvPr/>
        </p:nvGrpSpPr>
        <p:grpSpPr>
          <a:xfrm>
            <a:off x="4545421" y="10268745"/>
            <a:ext cx="2217907" cy="950805"/>
            <a:chOff x="4084908" y="10210078"/>
            <a:chExt cx="2217907" cy="95080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CEDA80-851B-87AA-4B6D-D1103203CBDC}"/>
                </a:ext>
              </a:extLst>
            </p:cNvPr>
            <p:cNvSpPr txBox="1"/>
            <p:nvPr/>
          </p:nvSpPr>
          <p:spPr>
            <a:xfrm>
              <a:off x="4084908" y="10826570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Rule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66798EA-940A-E93D-2CB3-B8E0A563447B}"/>
                </a:ext>
              </a:extLst>
            </p:cNvPr>
            <p:cNvGrpSpPr/>
            <p:nvPr/>
          </p:nvGrpSpPr>
          <p:grpSpPr>
            <a:xfrm>
              <a:off x="4905845" y="10210078"/>
              <a:ext cx="608400" cy="608400"/>
              <a:chOff x="4905845" y="10210078"/>
              <a:chExt cx="608400" cy="6084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5DF98B8-1CD9-6AAF-30BB-A160C34FFCB6}"/>
                  </a:ext>
                </a:extLst>
              </p:cNvPr>
              <p:cNvSpPr/>
              <p:nvPr/>
            </p:nvSpPr>
            <p:spPr bwMode="auto">
              <a:xfrm>
                <a:off x="4905845" y="10210078"/>
                <a:ext cx="608400" cy="608400"/>
              </a:xfrm>
              <a:prstGeom prst="rect">
                <a:avLst/>
              </a:prstGeom>
              <a:solidFill>
                <a:srgbClr val="FA4D56"/>
              </a:solidFill>
              <a:ln w="15875">
                <a:solidFill>
                  <a:schemeClr val="accent6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DD20A3FB-DC9F-A641-EC88-A9205587B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81989" y="10400663"/>
                <a:ext cx="252000" cy="252000"/>
              </a:xfrm>
              <a:prstGeom prst="rect">
                <a:avLst/>
              </a:prstGeom>
            </p:spPr>
          </p:pic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0845542-8E25-FCC6-303D-E3AE260294C0}"/>
              </a:ext>
            </a:extLst>
          </p:cNvPr>
          <p:cNvGrpSpPr/>
          <p:nvPr/>
        </p:nvGrpSpPr>
        <p:grpSpPr>
          <a:xfrm>
            <a:off x="2281864" y="8566625"/>
            <a:ext cx="2217907" cy="1187897"/>
            <a:chOff x="2258386" y="8814245"/>
            <a:chExt cx="2217907" cy="118789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A7571E8-531E-C0DD-7D2C-6E305BE1A5FA}"/>
                </a:ext>
              </a:extLst>
            </p:cNvPr>
            <p:cNvSpPr txBox="1"/>
            <p:nvPr/>
          </p:nvSpPr>
          <p:spPr>
            <a:xfrm>
              <a:off x="2258386" y="945238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VPN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7B7371D-691C-E467-A583-3A3574490300}"/>
                </a:ext>
              </a:extLst>
            </p:cNvPr>
            <p:cNvSpPr/>
            <p:nvPr/>
          </p:nvSpPr>
          <p:spPr bwMode="auto">
            <a:xfrm>
              <a:off x="3063139" y="8814245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F8C1E0DE-447E-B6FA-E096-8CAE4968C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41339" y="9001177"/>
              <a:ext cx="252000" cy="252000"/>
            </a:xfrm>
            <a:prstGeom prst="rect">
              <a:avLst/>
            </a:prstGeom>
          </p:spPr>
        </p:pic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E5D0378-A220-F8AC-AB21-B8E9F5925AF2}"/>
              </a:ext>
            </a:extLst>
          </p:cNvPr>
          <p:cNvGrpSpPr/>
          <p:nvPr/>
        </p:nvGrpSpPr>
        <p:grpSpPr>
          <a:xfrm>
            <a:off x="4569615" y="8550815"/>
            <a:ext cx="2217907" cy="969715"/>
            <a:chOff x="6786787" y="8816983"/>
            <a:chExt cx="2217907" cy="96971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5BA3BE3-300D-F937-F3CA-CD358590A12E}"/>
                </a:ext>
              </a:extLst>
            </p:cNvPr>
            <p:cNvSpPr txBox="1"/>
            <p:nvPr/>
          </p:nvSpPr>
          <p:spPr>
            <a:xfrm>
              <a:off x="6786787" y="945238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Data diode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40999D9-878D-D68D-FB5C-4FE989CEC9FC}"/>
                </a:ext>
              </a:extLst>
            </p:cNvPr>
            <p:cNvSpPr/>
            <p:nvPr/>
          </p:nvSpPr>
          <p:spPr bwMode="auto">
            <a:xfrm>
              <a:off x="7591540" y="8816983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BFF63301-159D-F6FC-EF1D-5393BD3C5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69740" y="8996642"/>
              <a:ext cx="252000" cy="252000"/>
            </a:xfrm>
            <a:prstGeom prst="rect">
              <a:avLst/>
            </a:prstGeom>
          </p:spPr>
        </p:pic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CAFA217-F813-2CE9-85A9-43DC0A7F7215}"/>
              </a:ext>
            </a:extLst>
          </p:cNvPr>
          <p:cNvGrpSpPr/>
          <p:nvPr/>
        </p:nvGrpSpPr>
        <p:grpSpPr>
          <a:xfrm>
            <a:off x="6856048" y="8540449"/>
            <a:ext cx="2217907" cy="981791"/>
            <a:chOff x="8655922" y="8804907"/>
            <a:chExt cx="2217907" cy="98179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896CB3B-FCAE-0541-8970-E5F53EDDAB2B}"/>
                </a:ext>
              </a:extLst>
            </p:cNvPr>
            <p:cNvSpPr txBox="1"/>
            <p:nvPr/>
          </p:nvSpPr>
          <p:spPr>
            <a:xfrm>
              <a:off x="8655922" y="945238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PCN E Node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4E5701B-ABBD-27C4-8B12-4403DEB784C8}"/>
                </a:ext>
              </a:extLst>
            </p:cNvPr>
            <p:cNvSpPr/>
            <p:nvPr/>
          </p:nvSpPr>
          <p:spPr bwMode="auto">
            <a:xfrm>
              <a:off x="9460675" y="8804907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111" name="Graphic 110">
              <a:extLst>
                <a:ext uri="{FF2B5EF4-FFF2-40B4-BE49-F238E27FC236}">
                  <a16:creationId xmlns:a16="http://schemas.microsoft.com/office/drawing/2014/main" id="{CDA56C76-0F44-61B9-3BEC-CE45380EB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638875" y="8998499"/>
              <a:ext cx="252000" cy="252000"/>
            </a:xfrm>
            <a:prstGeom prst="rect">
              <a:avLst/>
            </a:prstGeom>
          </p:spPr>
        </p:pic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BD1219B-E4FF-A440-4047-4332594FFB05}"/>
              </a:ext>
            </a:extLst>
          </p:cNvPr>
          <p:cNvGrpSpPr/>
          <p:nvPr/>
        </p:nvGrpSpPr>
        <p:grpSpPr>
          <a:xfrm>
            <a:off x="9159401" y="8560922"/>
            <a:ext cx="2217907" cy="974647"/>
            <a:chOff x="10540140" y="8812051"/>
            <a:chExt cx="2217907" cy="97464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7355782-A337-F167-3E90-28721672F133}"/>
                </a:ext>
              </a:extLst>
            </p:cNvPr>
            <p:cNvSpPr txBox="1"/>
            <p:nvPr/>
          </p:nvSpPr>
          <p:spPr>
            <a:xfrm>
              <a:off x="10540140" y="945238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PCN P node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9D8BC3E-F95F-1C7F-ADB8-D4FE2FBF99D9}"/>
                </a:ext>
              </a:extLst>
            </p:cNvPr>
            <p:cNvSpPr/>
            <p:nvPr/>
          </p:nvSpPr>
          <p:spPr bwMode="auto">
            <a:xfrm>
              <a:off x="11344893" y="8812051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6667A23C-9D49-DA8D-657A-43C9521F2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523093" y="8996642"/>
              <a:ext cx="252000" cy="252000"/>
            </a:xfrm>
            <a:prstGeom prst="rect">
              <a:avLst/>
            </a:prstGeom>
          </p:spPr>
        </p:pic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E3BA9FB-5CE0-90B6-21F1-C2C12AC14947}"/>
              </a:ext>
            </a:extLst>
          </p:cNvPr>
          <p:cNvGrpSpPr/>
          <p:nvPr/>
        </p:nvGrpSpPr>
        <p:grpSpPr>
          <a:xfrm>
            <a:off x="11445185" y="8560607"/>
            <a:ext cx="2217907" cy="990755"/>
            <a:chOff x="12413764" y="8804907"/>
            <a:chExt cx="2217907" cy="99075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CBC9C4D-13B9-EFEC-431A-507C719812ED}"/>
                </a:ext>
              </a:extLst>
            </p:cNvPr>
            <p:cNvSpPr txBox="1"/>
            <p:nvPr/>
          </p:nvSpPr>
          <p:spPr>
            <a:xfrm>
              <a:off x="12413764" y="9461349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PCN Z node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6D46E46-8187-EF7B-709F-48DDDC592689}"/>
                </a:ext>
              </a:extLst>
            </p:cNvPr>
            <p:cNvSpPr/>
            <p:nvPr/>
          </p:nvSpPr>
          <p:spPr bwMode="auto">
            <a:xfrm>
              <a:off x="13218517" y="8804907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B99B54DA-7109-2C6A-57FC-62502D410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396717" y="8983107"/>
              <a:ext cx="252000" cy="252000"/>
            </a:xfrm>
            <a:prstGeom prst="rect">
              <a:avLst/>
            </a:prstGeom>
          </p:spPr>
        </p:pic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33D0A27-F3A0-59A4-543F-01F157F92F12}"/>
              </a:ext>
            </a:extLst>
          </p:cNvPr>
          <p:cNvGrpSpPr/>
          <p:nvPr/>
        </p:nvGrpSpPr>
        <p:grpSpPr>
          <a:xfrm>
            <a:off x="13724934" y="6827769"/>
            <a:ext cx="2217907" cy="1195475"/>
            <a:chOff x="16158306" y="7409038"/>
            <a:chExt cx="2217907" cy="119547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AB82F8-5EBF-4DAE-45CE-AA3018535D26}"/>
                </a:ext>
              </a:extLst>
            </p:cNvPr>
            <p:cNvSpPr txBox="1"/>
            <p:nvPr/>
          </p:nvSpPr>
          <p:spPr>
            <a:xfrm>
              <a:off x="16158306" y="805475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User access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</a:t>
              </a: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9290662-9EA2-8ED1-7B8F-082913E267C9}"/>
                </a:ext>
              </a:extLst>
            </p:cNvPr>
            <p:cNvSpPr/>
            <p:nvPr/>
          </p:nvSpPr>
          <p:spPr bwMode="auto">
            <a:xfrm>
              <a:off x="16953353" y="7409038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46CF6527-1020-1394-8945-7FA5A9A5A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131553" y="7582860"/>
              <a:ext cx="252000" cy="252000"/>
            </a:xfrm>
            <a:prstGeom prst="rect">
              <a:avLst/>
            </a:prstGeom>
          </p:spPr>
        </p:pic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3A789D1-33C6-2C6B-BB78-A551246C9DA7}"/>
              </a:ext>
            </a:extLst>
          </p:cNvPr>
          <p:cNvGrpSpPr/>
          <p:nvPr/>
        </p:nvGrpSpPr>
        <p:grpSpPr>
          <a:xfrm>
            <a:off x="16035427" y="6827769"/>
            <a:ext cx="2217907" cy="1173854"/>
            <a:chOff x="18026512" y="7417960"/>
            <a:chExt cx="2217907" cy="117385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9A9E6C7-18CF-C3AD-A783-DB21A771E2A3}"/>
                </a:ext>
              </a:extLst>
            </p:cNvPr>
            <p:cNvSpPr txBox="1"/>
            <p:nvPr/>
          </p:nvSpPr>
          <p:spPr>
            <a:xfrm>
              <a:off x="18026512" y="804205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security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D11DB07-718C-39C8-65F4-A3055CDFF3F5}"/>
                </a:ext>
              </a:extLst>
            </p:cNvPr>
            <p:cNvSpPr/>
            <p:nvPr/>
          </p:nvSpPr>
          <p:spPr bwMode="auto">
            <a:xfrm>
              <a:off x="18818044" y="7417960"/>
              <a:ext cx="608400" cy="6084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E2D5C353-F9C4-B742-662D-6F175551B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8996244" y="7609151"/>
              <a:ext cx="252000" cy="252000"/>
            </a:xfrm>
            <a:prstGeom prst="rect">
              <a:avLst/>
            </a:prstGeom>
          </p:spPr>
        </p:pic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19E851D-250F-0629-9D7A-A0DB61D9ACAA}"/>
              </a:ext>
            </a:extLst>
          </p:cNvPr>
          <p:cNvGrpSpPr/>
          <p:nvPr/>
        </p:nvGrpSpPr>
        <p:grpSpPr>
          <a:xfrm>
            <a:off x="6858308" y="3430909"/>
            <a:ext cx="2217907" cy="893447"/>
            <a:chOff x="6830600" y="3430909"/>
            <a:chExt cx="2217907" cy="89344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67C003-1837-86E3-FD2E-B639CD5281CE}"/>
                </a:ext>
              </a:extLst>
            </p:cNvPr>
            <p:cNvSpPr txBox="1"/>
            <p:nvPr/>
          </p:nvSpPr>
          <p:spPr>
            <a:xfrm>
              <a:off x="6830600" y="3990043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 err="1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WiFi</a:t>
              </a: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secure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D038AEBF-8562-560B-3538-4467267F4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637801" y="3430909"/>
              <a:ext cx="603504" cy="603504"/>
            </a:xfrm>
            <a:prstGeom prst="rect">
              <a:avLst/>
            </a:prstGeom>
          </p:spPr>
        </p:pic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896ED0FB-EDAD-529F-D90C-D69D3B4BA274}"/>
              </a:ext>
            </a:extLst>
          </p:cNvPr>
          <p:cNvGrpSpPr/>
          <p:nvPr/>
        </p:nvGrpSpPr>
        <p:grpSpPr>
          <a:xfrm>
            <a:off x="9141079" y="3422917"/>
            <a:ext cx="2217907" cy="1142056"/>
            <a:chOff x="9085663" y="3422917"/>
            <a:chExt cx="2217907" cy="114205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77A59E2-6191-4611-EAD2-85657BA35D86}"/>
                </a:ext>
              </a:extLst>
            </p:cNvPr>
            <p:cNvSpPr txBox="1"/>
            <p:nvPr/>
          </p:nvSpPr>
          <p:spPr>
            <a:xfrm>
              <a:off x="9085663" y="401521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 err="1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WiFi</a:t>
              </a: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unsecure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369EB7F9-6DDF-76C8-BD44-41797BF9B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892864" y="3422917"/>
              <a:ext cx="603504" cy="603504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18F9ABE5-AF3D-F948-A9C6-EAA562184FB0}"/>
              </a:ext>
            </a:extLst>
          </p:cNvPr>
          <p:cNvGrpSpPr/>
          <p:nvPr/>
        </p:nvGrpSpPr>
        <p:grpSpPr>
          <a:xfrm>
            <a:off x="11444779" y="3412989"/>
            <a:ext cx="2217907" cy="951999"/>
            <a:chOff x="11464235" y="3412989"/>
            <a:chExt cx="2217907" cy="95199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5CF81C-D0BC-F659-1002-CB3BCA698740}"/>
                </a:ext>
              </a:extLst>
            </p:cNvPr>
            <p:cNvSpPr txBox="1"/>
            <p:nvPr/>
          </p:nvSpPr>
          <p:spPr>
            <a:xfrm>
              <a:off x="11464235" y="403067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VPN policy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8B867094-3C3C-D8F1-5E43-38CDC52BA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2271436" y="3412989"/>
              <a:ext cx="603504" cy="603504"/>
            </a:xfrm>
            <a:prstGeom prst="rect">
              <a:avLst/>
            </a:prstGeom>
          </p:spPr>
        </p:pic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187A452-BE2C-0418-FE58-C2A02F888453}"/>
              </a:ext>
            </a:extLst>
          </p:cNvPr>
          <p:cNvGrpSpPr/>
          <p:nvPr/>
        </p:nvGrpSpPr>
        <p:grpSpPr>
          <a:xfrm>
            <a:off x="16004038" y="3410960"/>
            <a:ext cx="2217907" cy="1200925"/>
            <a:chOff x="16004038" y="3410960"/>
            <a:chExt cx="2217907" cy="120092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136D7FC-91E1-FC94-B4F6-ECB82F63FEDA}"/>
                </a:ext>
              </a:extLst>
            </p:cNvPr>
            <p:cNvSpPr txBox="1"/>
            <p:nvPr/>
          </p:nvSpPr>
          <p:spPr>
            <a:xfrm>
              <a:off x="16004038" y="406212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VPN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connection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3" name="Graphic 142">
              <a:extLst>
                <a:ext uri="{FF2B5EF4-FFF2-40B4-BE49-F238E27FC236}">
                  <a16:creationId xmlns:a16="http://schemas.microsoft.com/office/drawing/2014/main" id="{8F8B3D1F-9432-92BB-A84B-F5FDAD3BC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6811239" y="3410960"/>
              <a:ext cx="603504" cy="603504"/>
            </a:xfrm>
            <a:prstGeom prst="rect">
              <a:avLst/>
            </a:prstGeom>
          </p:spPr>
        </p:pic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0FC838B-A36F-2F22-B1EC-3B33B7A9C20F}"/>
              </a:ext>
            </a:extLst>
          </p:cNvPr>
          <p:cNvGrpSpPr/>
          <p:nvPr/>
        </p:nvGrpSpPr>
        <p:grpSpPr>
          <a:xfrm>
            <a:off x="13731697" y="3392893"/>
            <a:ext cx="2217907" cy="1172080"/>
            <a:chOff x="13731697" y="3392893"/>
            <a:chExt cx="2217907" cy="117208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7F1B73-1BE9-B179-F387-2E44714EF4EF}"/>
                </a:ext>
              </a:extLst>
            </p:cNvPr>
            <p:cNvSpPr txBox="1"/>
            <p:nvPr/>
          </p:nvSpPr>
          <p:spPr>
            <a:xfrm>
              <a:off x="13731697" y="401521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Two-factor authentication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5" name="Graphic 144">
              <a:extLst>
                <a:ext uri="{FF2B5EF4-FFF2-40B4-BE49-F238E27FC236}">
                  <a16:creationId xmlns:a16="http://schemas.microsoft.com/office/drawing/2014/main" id="{E044A5F0-79A5-FD95-4B76-72246B64E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4538898" y="3392893"/>
              <a:ext cx="603504" cy="603504"/>
            </a:xfrm>
            <a:prstGeom prst="rect">
              <a:avLst/>
            </a:prstGeom>
          </p:spPr>
        </p:pic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00197BA-F204-2D13-624C-865F995ACA00}"/>
              </a:ext>
            </a:extLst>
          </p:cNvPr>
          <p:cNvGrpSpPr/>
          <p:nvPr/>
        </p:nvGrpSpPr>
        <p:grpSpPr>
          <a:xfrm>
            <a:off x="13726704" y="5131096"/>
            <a:ext cx="2217907" cy="1168060"/>
            <a:chOff x="13755888" y="5131096"/>
            <a:chExt cx="2217907" cy="116806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25F08BC-3033-1941-0314-7839BDDECFD4}"/>
                </a:ext>
              </a:extLst>
            </p:cNvPr>
            <p:cNvSpPr txBox="1"/>
            <p:nvPr/>
          </p:nvSpPr>
          <p:spPr>
            <a:xfrm>
              <a:off x="13755888" y="5749399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Subnet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ACL rules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68817F5A-1B15-AC41-F150-26DB8A53F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4563089" y="5131096"/>
              <a:ext cx="603504" cy="603504"/>
            </a:xfrm>
            <a:prstGeom prst="rect">
              <a:avLst/>
            </a:prstGeom>
          </p:spPr>
        </p:pic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E0475826-C3D6-B1EE-4D1A-6D7D5673CE77}"/>
              </a:ext>
            </a:extLst>
          </p:cNvPr>
          <p:cNvGrpSpPr/>
          <p:nvPr/>
        </p:nvGrpSpPr>
        <p:grpSpPr>
          <a:xfrm>
            <a:off x="6866440" y="6834957"/>
            <a:ext cx="2217907" cy="977951"/>
            <a:chOff x="6894148" y="6834957"/>
            <a:chExt cx="2217907" cy="97795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9CE05C-3BE9-EC28-868E-DF2EC2AD66EC}"/>
                </a:ext>
              </a:extLst>
            </p:cNvPr>
            <p:cNvSpPr txBox="1"/>
            <p:nvPr/>
          </p:nvSpPr>
          <p:spPr>
            <a:xfrm>
              <a:off x="6894148" y="747859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SIM card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9" name="Graphic 148">
              <a:extLst>
                <a:ext uri="{FF2B5EF4-FFF2-40B4-BE49-F238E27FC236}">
                  <a16:creationId xmlns:a16="http://schemas.microsoft.com/office/drawing/2014/main" id="{544DE8DD-3926-79C5-2C31-A44A1E791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7701349" y="6834957"/>
              <a:ext cx="603504" cy="603504"/>
            </a:xfrm>
            <a:prstGeom prst="rect">
              <a:avLst/>
            </a:prstGeom>
          </p:spPr>
        </p:pic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AEF64009-7D19-A3B4-E979-355313370E9D}"/>
              </a:ext>
            </a:extLst>
          </p:cNvPr>
          <p:cNvGrpSpPr/>
          <p:nvPr/>
        </p:nvGrpSpPr>
        <p:grpSpPr>
          <a:xfrm>
            <a:off x="11433270" y="6820483"/>
            <a:ext cx="2217907" cy="1406515"/>
            <a:chOff x="13728967" y="6820483"/>
            <a:chExt cx="2217907" cy="140651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96CDF3-7274-CD4F-246A-E5E580E11E96}"/>
                </a:ext>
              </a:extLst>
            </p:cNvPr>
            <p:cNvSpPr txBox="1"/>
            <p:nvPr/>
          </p:nvSpPr>
          <p:spPr>
            <a:xfrm>
              <a:off x="13728967" y="7461798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Session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border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controller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3" name="Graphic 152">
              <a:extLst>
                <a:ext uri="{FF2B5EF4-FFF2-40B4-BE49-F238E27FC236}">
                  <a16:creationId xmlns:a16="http://schemas.microsoft.com/office/drawing/2014/main" id="{5C48177F-0E2F-C80C-68C8-7563C34CF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4536168" y="6820483"/>
              <a:ext cx="603504" cy="603504"/>
            </a:xfrm>
            <a:prstGeom prst="rect">
              <a:avLst/>
            </a:prstGeom>
          </p:spPr>
        </p:pic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96F680D9-3D90-8D89-D9E9-A64EE8521092}"/>
              </a:ext>
            </a:extLst>
          </p:cNvPr>
          <p:cNvGrpSpPr/>
          <p:nvPr/>
        </p:nvGrpSpPr>
        <p:grpSpPr>
          <a:xfrm>
            <a:off x="4558510" y="3402311"/>
            <a:ext cx="2217907" cy="1162662"/>
            <a:chOff x="4558510" y="3402311"/>
            <a:chExt cx="2217907" cy="1162662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A2B5C33D-564C-E646-23B6-56BD17F7FCD9}"/>
                </a:ext>
              </a:extLst>
            </p:cNvPr>
            <p:cNvGrpSpPr/>
            <p:nvPr/>
          </p:nvGrpSpPr>
          <p:grpSpPr>
            <a:xfrm>
              <a:off x="4558510" y="3590315"/>
              <a:ext cx="2217907" cy="974658"/>
              <a:chOff x="7712094" y="3312160"/>
              <a:chExt cx="2217907" cy="974658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DEA804-A870-EB3E-5A9A-C27767CCBD2F}"/>
                  </a:ext>
                </a:extLst>
              </p:cNvPr>
              <p:cNvSpPr txBox="1"/>
              <p:nvPr/>
            </p:nvSpPr>
            <p:spPr>
              <a:xfrm>
                <a:off x="7712094" y="3737061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CA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Security </a:t>
                </a:r>
              </a:p>
              <a:p>
                <a:pPr algn="ctr"/>
                <a:r>
                  <a:rPr lang="en-CA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services</a:t>
                </a:r>
                <a:endParaRPr lang="en-RO" sz="1400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76" name="Graphic 75">
                <a:extLst>
                  <a:ext uri="{FF2B5EF4-FFF2-40B4-BE49-F238E27FC236}">
                    <a16:creationId xmlns:a16="http://schemas.microsoft.com/office/drawing/2014/main" id="{F4C5740A-C8B4-C791-C760-22BEB634D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8683103" y="3312160"/>
                <a:ext cx="252000" cy="252000"/>
              </a:xfrm>
              <a:prstGeom prst="rect">
                <a:avLst/>
              </a:prstGeom>
            </p:spPr>
          </p:pic>
        </p:grpSp>
        <p:pic>
          <p:nvPicPr>
            <p:cNvPr id="155" name="Graphic 154">
              <a:extLst>
                <a:ext uri="{FF2B5EF4-FFF2-40B4-BE49-F238E27FC236}">
                  <a16:creationId xmlns:a16="http://schemas.microsoft.com/office/drawing/2014/main" id="{EAD60F05-A5CE-3CED-6D7A-0C735C05E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365711" y="3402311"/>
              <a:ext cx="603504" cy="603504"/>
            </a:xfrm>
            <a:prstGeom prst="rect">
              <a:avLst/>
            </a:prstGeom>
          </p:spPr>
        </p:pic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A27E6F1-CCEE-58F4-7066-71AC7370F7CB}"/>
              </a:ext>
            </a:extLst>
          </p:cNvPr>
          <p:cNvGrpSpPr/>
          <p:nvPr/>
        </p:nvGrpSpPr>
        <p:grpSpPr>
          <a:xfrm>
            <a:off x="2268784" y="3414726"/>
            <a:ext cx="2217907" cy="1150247"/>
            <a:chOff x="2268784" y="3414726"/>
            <a:chExt cx="2217907" cy="115024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EB1F9D-A962-7623-4EC8-864EDB7F8A8A}"/>
                </a:ext>
              </a:extLst>
            </p:cNvPr>
            <p:cNvSpPr txBox="1"/>
            <p:nvPr/>
          </p:nvSpPr>
          <p:spPr>
            <a:xfrm>
              <a:off x="2268784" y="4015216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Network admin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control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67" name="Graphic 166">
              <a:extLst>
                <a:ext uri="{FF2B5EF4-FFF2-40B4-BE49-F238E27FC236}">
                  <a16:creationId xmlns:a16="http://schemas.microsoft.com/office/drawing/2014/main" id="{F9F91216-926F-BA2A-7D45-2870194AF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3075985" y="3414726"/>
              <a:ext cx="603504" cy="603504"/>
            </a:xfrm>
            <a:prstGeom prst="rect">
              <a:avLst/>
            </a:prstGeom>
          </p:spPr>
        </p:pic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D32BB98-4951-F21E-2765-BDC9267636F8}"/>
              </a:ext>
            </a:extLst>
          </p:cNvPr>
          <p:cNvGrpSpPr/>
          <p:nvPr/>
        </p:nvGrpSpPr>
        <p:grpSpPr>
          <a:xfrm>
            <a:off x="11449089" y="5137224"/>
            <a:ext cx="2217907" cy="957770"/>
            <a:chOff x="11400449" y="5137224"/>
            <a:chExt cx="2217907" cy="95777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4715FE6-72A9-30D5-91CA-7FAFB44E8432}"/>
                </a:ext>
              </a:extLst>
            </p:cNvPr>
            <p:cNvSpPr txBox="1"/>
            <p:nvPr/>
          </p:nvSpPr>
          <p:spPr>
            <a:xfrm>
              <a:off x="11400449" y="5760681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Locked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69" name="Graphic 168">
              <a:extLst>
                <a:ext uri="{FF2B5EF4-FFF2-40B4-BE49-F238E27FC236}">
                  <a16:creationId xmlns:a16="http://schemas.microsoft.com/office/drawing/2014/main" id="{C6167634-E85D-3CD6-32F8-AB2ED2FE5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12207650" y="5137224"/>
              <a:ext cx="603504" cy="603504"/>
            </a:xfrm>
            <a:prstGeom prst="rect">
              <a:avLst/>
            </a:prstGeom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92D07FD5-FAA4-8CF1-9BD8-87EA095111E9}"/>
              </a:ext>
            </a:extLst>
          </p:cNvPr>
          <p:cNvGrpSpPr/>
          <p:nvPr/>
        </p:nvGrpSpPr>
        <p:grpSpPr>
          <a:xfrm>
            <a:off x="9151146" y="5154918"/>
            <a:ext cx="2217907" cy="944717"/>
            <a:chOff x="9141910" y="5154918"/>
            <a:chExt cx="2217907" cy="94471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003B08C-4C47-FE5C-6B49-5344F5B8515A}"/>
                </a:ext>
              </a:extLst>
            </p:cNvPr>
            <p:cNvSpPr txBox="1"/>
            <p:nvPr/>
          </p:nvSpPr>
          <p:spPr>
            <a:xfrm>
              <a:off x="9141910" y="5765322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Password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0BA8408F-5EF3-381B-2F55-43DE74CE3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9949111" y="5154918"/>
              <a:ext cx="603504" cy="603504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41B66007-A48D-28BA-4EE3-67CBA3C9665A}"/>
              </a:ext>
            </a:extLst>
          </p:cNvPr>
          <p:cNvGrpSpPr/>
          <p:nvPr/>
        </p:nvGrpSpPr>
        <p:grpSpPr>
          <a:xfrm>
            <a:off x="18316380" y="6820609"/>
            <a:ext cx="2217907" cy="1133602"/>
            <a:chOff x="13774939" y="1719710"/>
            <a:chExt cx="2217907" cy="113360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D8D39B-8BAA-B8FC-2A3B-40ED8CDBA43A}"/>
                </a:ext>
              </a:extLst>
            </p:cNvPr>
            <p:cNvSpPr txBox="1"/>
            <p:nvPr/>
          </p:nvSpPr>
          <p:spPr>
            <a:xfrm>
              <a:off x="13774939" y="230355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Intrusion Prevention</a:t>
              </a:r>
            </a:p>
            <a:p>
              <a:pPr algn="ctr"/>
              <a:r>
                <a:rPr lang="en-CA" altLang="zh-CN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</a:t>
              </a:r>
              <a:r>
                <a:rPr lang="en-CA" altLang="zh-CN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ystem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3" name="Graphic 172">
              <a:extLst>
                <a:ext uri="{FF2B5EF4-FFF2-40B4-BE49-F238E27FC236}">
                  <a16:creationId xmlns:a16="http://schemas.microsoft.com/office/drawing/2014/main" id="{D4002D9C-C445-38FB-8531-10BC22A10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4582140" y="1719710"/>
              <a:ext cx="603504" cy="603504"/>
            </a:xfrm>
            <a:prstGeom prst="rect">
              <a:avLst/>
            </a:prstGeom>
          </p:spPr>
        </p:pic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F7EEC39F-30DD-F351-D681-678E42669C94}"/>
              </a:ext>
            </a:extLst>
          </p:cNvPr>
          <p:cNvGrpSpPr/>
          <p:nvPr/>
        </p:nvGrpSpPr>
        <p:grpSpPr>
          <a:xfrm>
            <a:off x="16010048" y="1696400"/>
            <a:ext cx="2217907" cy="936773"/>
            <a:chOff x="16010048" y="1737965"/>
            <a:chExt cx="2217907" cy="93677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0E45-7AC2-2884-1BA7-331BD482C2EE}"/>
                </a:ext>
              </a:extLst>
            </p:cNvPr>
            <p:cNvSpPr txBox="1"/>
            <p:nvPr/>
          </p:nvSpPr>
          <p:spPr>
            <a:xfrm>
              <a:off x="16010048" y="2340425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ID management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5" name="Graphic 174">
              <a:extLst>
                <a:ext uri="{FF2B5EF4-FFF2-40B4-BE49-F238E27FC236}">
                  <a16:creationId xmlns:a16="http://schemas.microsoft.com/office/drawing/2014/main" id="{4A384714-4D9F-711F-43E9-16DB18A98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6817249" y="1737965"/>
              <a:ext cx="603504" cy="603504"/>
            </a:xfrm>
            <a:prstGeom prst="rect">
              <a:avLst/>
            </a:prstGeom>
          </p:spPr>
        </p:pic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7F5C3C0-1930-0A93-EDD1-39C71A2B6A9E}"/>
              </a:ext>
            </a:extLst>
          </p:cNvPr>
          <p:cNvGrpSpPr/>
          <p:nvPr/>
        </p:nvGrpSpPr>
        <p:grpSpPr>
          <a:xfrm>
            <a:off x="4569728" y="6817295"/>
            <a:ext cx="2217907" cy="1202093"/>
            <a:chOff x="4588200" y="6817295"/>
            <a:chExt cx="2217907" cy="120209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720AA7-F948-428B-4AC3-962C6FC32857}"/>
                </a:ext>
              </a:extLst>
            </p:cNvPr>
            <p:cNvSpPr txBox="1"/>
            <p:nvPr/>
          </p:nvSpPr>
          <p:spPr>
            <a:xfrm>
              <a:off x="4588200" y="746963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Hardware security module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1" name="Graphic 210">
              <a:extLst>
                <a:ext uri="{FF2B5EF4-FFF2-40B4-BE49-F238E27FC236}">
                  <a16:creationId xmlns:a16="http://schemas.microsoft.com/office/drawing/2014/main" id="{E2C67BE8-4D40-5FD7-4CCD-269B17DDB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5395401" y="6817295"/>
              <a:ext cx="603504" cy="603504"/>
            </a:xfrm>
            <a:prstGeom prst="rect">
              <a:avLst/>
            </a:prstGeom>
          </p:spPr>
        </p:pic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32CCB3D-70A5-08EC-8675-F4FC3FDA1F58}"/>
              </a:ext>
            </a:extLst>
          </p:cNvPr>
          <p:cNvGrpSpPr/>
          <p:nvPr/>
        </p:nvGrpSpPr>
        <p:grpSpPr>
          <a:xfrm>
            <a:off x="9148895" y="6820051"/>
            <a:ext cx="2217907" cy="1004680"/>
            <a:chOff x="11415408" y="6820051"/>
            <a:chExt cx="2217907" cy="100468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8AE0BA-4A5B-E6AF-F2BE-F29AE2902EE8}"/>
                </a:ext>
              </a:extLst>
            </p:cNvPr>
            <p:cNvSpPr txBox="1"/>
            <p:nvPr/>
          </p:nvSpPr>
          <p:spPr>
            <a:xfrm>
              <a:off x="11415408" y="7490418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firewall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19" name="Graphic 218">
              <a:extLst>
                <a:ext uri="{FF2B5EF4-FFF2-40B4-BE49-F238E27FC236}">
                  <a16:creationId xmlns:a16="http://schemas.microsoft.com/office/drawing/2014/main" id="{318271E2-988E-02CD-1665-857EDF8F6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12222609" y="6820051"/>
              <a:ext cx="603504" cy="603504"/>
            </a:xfrm>
            <a:prstGeom prst="rect">
              <a:avLst/>
            </a:prstGeom>
          </p:spPr>
        </p:pic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5BB4760C-E51B-07DD-5011-4319D74B7FF9}"/>
              </a:ext>
            </a:extLst>
          </p:cNvPr>
          <p:cNvGrpSpPr/>
          <p:nvPr/>
        </p:nvGrpSpPr>
        <p:grpSpPr>
          <a:xfrm>
            <a:off x="13715227" y="1719710"/>
            <a:ext cx="2217907" cy="1196875"/>
            <a:chOff x="18404230" y="3402311"/>
            <a:chExt cx="2217907" cy="119687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6278458-C655-E498-973F-88DD8B24A293}"/>
                </a:ext>
              </a:extLst>
            </p:cNvPr>
            <p:cNvSpPr txBox="1"/>
            <p:nvPr/>
          </p:nvSpPr>
          <p:spPr>
            <a:xfrm>
              <a:off x="18404230" y="4049429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Fingerprint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recognition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3" name="Graphic 222">
              <a:extLst>
                <a:ext uri="{FF2B5EF4-FFF2-40B4-BE49-F238E27FC236}">
                  <a16:creationId xmlns:a16="http://schemas.microsoft.com/office/drawing/2014/main" id="{3557A92B-8D0F-68CF-CD77-9E234FE91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19211431" y="3402311"/>
              <a:ext cx="603504" cy="603504"/>
            </a:xfrm>
            <a:prstGeom prst="rect">
              <a:avLst/>
            </a:prstGeom>
          </p:spPr>
        </p:pic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2DB5DF3B-25AE-A0B1-B6D4-2753EC37042C}"/>
              </a:ext>
            </a:extLst>
          </p:cNvPr>
          <p:cNvGrpSpPr/>
          <p:nvPr/>
        </p:nvGrpSpPr>
        <p:grpSpPr>
          <a:xfrm>
            <a:off x="6860600" y="5149862"/>
            <a:ext cx="2217907" cy="916552"/>
            <a:chOff x="6832892" y="5149862"/>
            <a:chExt cx="2217907" cy="91655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CF42C2F-A0FF-8CB9-BB69-D090F89A57C5}"/>
                </a:ext>
              </a:extLst>
            </p:cNvPr>
            <p:cNvSpPr txBox="1"/>
            <p:nvPr/>
          </p:nvSpPr>
          <p:spPr>
            <a:xfrm>
              <a:off x="6832892" y="5732101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Encryption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5" name="Graphic 224">
              <a:extLst>
                <a:ext uri="{FF2B5EF4-FFF2-40B4-BE49-F238E27FC236}">
                  <a16:creationId xmlns:a16="http://schemas.microsoft.com/office/drawing/2014/main" id="{80ACD1F6-7B6F-5B1D-DAA1-69AA43C03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7640093" y="5149862"/>
              <a:ext cx="603504" cy="603504"/>
            </a:xfrm>
            <a:prstGeom prst="rect">
              <a:avLst/>
            </a:prstGeom>
          </p:spPr>
        </p:pic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1C0501F-83AD-A751-399F-19A9D23384A8}"/>
              </a:ext>
            </a:extLst>
          </p:cNvPr>
          <p:cNvGrpSpPr/>
          <p:nvPr/>
        </p:nvGrpSpPr>
        <p:grpSpPr>
          <a:xfrm>
            <a:off x="11451276" y="1724553"/>
            <a:ext cx="2217907" cy="1135711"/>
            <a:chOff x="11442311" y="1724553"/>
            <a:chExt cx="2217907" cy="113571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8AC244-DA75-D7D1-A3CA-96AC5D326DC3}"/>
                </a:ext>
              </a:extLst>
            </p:cNvPr>
            <p:cNvSpPr txBox="1"/>
            <p:nvPr/>
          </p:nvSpPr>
          <p:spPr>
            <a:xfrm>
              <a:off x="11442311" y="231050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Document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unprotected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7" name="Graphic 226">
              <a:extLst>
                <a:ext uri="{FF2B5EF4-FFF2-40B4-BE49-F238E27FC236}">
                  <a16:creationId xmlns:a16="http://schemas.microsoft.com/office/drawing/2014/main" id="{1E637E27-FD80-5DBA-7F11-7C0B28331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12249512" y="1724553"/>
              <a:ext cx="603504" cy="603504"/>
            </a:xfrm>
            <a:prstGeom prst="rect">
              <a:avLst/>
            </a:prstGeom>
          </p:spPr>
        </p:pic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97C8007C-48F2-EC5C-935F-2551C524F70E}"/>
              </a:ext>
            </a:extLst>
          </p:cNvPr>
          <p:cNvGrpSpPr/>
          <p:nvPr/>
        </p:nvGrpSpPr>
        <p:grpSpPr>
          <a:xfrm>
            <a:off x="6858657" y="1720735"/>
            <a:ext cx="2217907" cy="1139529"/>
            <a:chOff x="6858657" y="1720735"/>
            <a:chExt cx="2217907" cy="11395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CDAD3E-3FF7-F024-DB80-717E8B19EC68}"/>
                </a:ext>
              </a:extLst>
            </p:cNvPr>
            <p:cNvSpPr txBox="1"/>
            <p:nvPr/>
          </p:nvSpPr>
          <p:spPr>
            <a:xfrm>
              <a:off x="6858657" y="231050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Signed </a:t>
              </a:r>
              <a:b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</a:b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document</a:t>
              </a:r>
              <a:endParaRPr lang="en-US" altLang="zh-CN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778A0B45-792D-5984-F3C1-E308062B7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7665858" y="1720735"/>
              <a:ext cx="603504" cy="603504"/>
            </a:xfrm>
            <a:prstGeom prst="rect">
              <a:avLst/>
            </a:prstGeom>
          </p:spPr>
        </p:pic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DDF38DF-5E31-0649-8442-056B8CA83767}"/>
              </a:ext>
            </a:extLst>
          </p:cNvPr>
          <p:cNvGrpSpPr/>
          <p:nvPr/>
        </p:nvGrpSpPr>
        <p:grpSpPr>
          <a:xfrm>
            <a:off x="9151445" y="1724454"/>
            <a:ext cx="2217907" cy="1135810"/>
            <a:chOff x="9151445" y="1724454"/>
            <a:chExt cx="2217907" cy="11358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E47B72-69FA-492D-2B33-F76228871308}"/>
                </a:ext>
              </a:extLst>
            </p:cNvPr>
            <p:cNvSpPr txBox="1"/>
            <p:nvPr/>
          </p:nvSpPr>
          <p:spPr>
            <a:xfrm>
              <a:off x="9151445" y="231050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Document</a:t>
              </a:r>
              <a:r>
                <a:rPr lang="zh-CN" alt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</a:t>
              </a:r>
              <a:endParaRPr lang="en-US" altLang="zh-CN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Protected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33" name="Graphic 232">
              <a:extLst>
                <a:ext uri="{FF2B5EF4-FFF2-40B4-BE49-F238E27FC236}">
                  <a16:creationId xmlns:a16="http://schemas.microsoft.com/office/drawing/2014/main" id="{2AEBC91A-A2E2-11EC-FF10-2FEA2524F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9958646" y="1724454"/>
              <a:ext cx="603504" cy="603504"/>
            </a:xfrm>
            <a:prstGeom prst="rect">
              <a:avLst/>
            </a:prstGeom>
          </p:spPr>
        </p:pic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CF0D7609-17D5-1B86-0531-8130C7AC7B45}"/>
              </a:ext>
            </a:extLst>
          </p:cNvPr>
          <p:cNvGrpSpPr/>
          <p:nvPr/>
        </p:nvGrpSpPr>
        <p:grpSpPr>
          <a:xfrm>
            <a:off x="18321376" y="1719710"/>
            <a:ext cx="2217907" cy="925936"/>
            <a:chOff x="2268116" y="5140683"/>
            <a:chExt cx="2217907" cy="92593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B79F4C2-5F85-43D6-5403-66B6BAA87B7C}"/>
                </a:ext>
              </a:extLst>
            </p:cNvPr>
            <p:cNvSpPr txBox="1"/>
            <p:nvPr/>
          </p:nvSpPr>
          <p:spPr>
            <a:xfrm>
              <a:off x="2268116" y="5732306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Credentials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37" name="Graphic 236">
              <a:extLst>
                <a:ext uri="{FF2B5EF4-FFF2-40B4-BE49-F238E27FC236}">
                  <a16:creationId xmlns:a16="http://schemas.microsoft.com/office/drawing/2014/main" id="{417FB33A-0DBB-477E-C60D-194371DE8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>
              <a:extLst>
                <a:ext uri="{96DAC541-7B7A-43D3-8B79-37D633B846F1}">
                  <asvg:svgBlip xmlns:asvg="http://schemas.microsoft.com/office/drawing/2016/SVG/main" r:embed="rId66"/>
                </a:ext>
              </a:extLst>
            </a:blip>
            <a:stretch>
              <a:fillRect/>
            </a:stretch>
          </p:blipFill>
          <p:spPr>
            <a:xfrm>
              <a:off x="3075317" y="5140683"/>
              <a:ext cx="603504" cy="603504"/>
            </a:xfrm>
            <a:prstGeom prst="rect">
              <a:avLst/>
            </a:prstGeom>
          </p:spPr>
        </p:pic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3ABE6DD-43B3-F8D2-BAF6-7DDB49A82EE3}"/>
              </a:ext>
            </a:extLst>
          </p:cNvPr>
          <p:cNvGrpSpPr/>
          <p:nvPr/>
        </p:nvGrpSpPr>
        <p:grpSpPr>
          <a:xfrm>
            <a:off x="2283256" y="5140110"/>
            <a:ext cx="2217907" cy="1158240"/>
            <a:chOff x="2249628" y="1702024"/>
            <a:chExt cx="2217907" cy="11582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A28C21-7DBF-9065-400E-4ACE1B126DEB}"/>
                </a:ext>
              </a:extLst>
            </p:cNvPr>
            <p:cNvSpPr txBox="1"/>
            <p:nvPr/>
          </p:nvSpPr>
          <p:spPr>
            <a:xfrm>
              <a:off x="2249628" y="231050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Code</a:t>
              </a:r>
              <a:r>
                <a:rPr lang="zh-CN" alt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</a:t>
              </a: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signing</a:t>
              </a:r>
              <a:r>
                <a:rPr lang="zh-CN" alt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</a:t>
              </a:r>
              <a:endParaRPr lang="en-US" altLang="zh-CN" sz="1400" b="1" dirty="0"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service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39" name="Graphic 238">
              <a:extLst>
                <a:ext uri="{FF2B5EF4-FFF2-40B4-BE49-F238E27FC236}">
                  <a16:creationId xmlns:a16="http://schemas.microsoft.com/office/drawing/2014/main" id="{68C8D564-7F87-D46F-BD75-A046F5459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3056829" y="1702024"/>
              <a:ext cx="603504" cy="603504"/>
            </a:xfrm>
            <a:prstGeom prst="rect">
              <a:avLst/>
            </a:prstGeom>
          </p:spPr>
        </p:pic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16359324-366F-03E7-4EE1-43E9E20D3E41}"/>
              </a:ext>
            </a:extLst>
          </p:cNvPr>
          <p:cNvGrpSpPr/>
          <p:nvPr/>
        </p:nvGrpSpPr>
        <p:grpSpPr>
          <a:xfrm>
            <a:off x="2317018" y="6832273"/>
            <a:ext cx="2217907" cy="962658"/>
            <a:chOff x="2317018" y="6832273"/>
            <a:chExt cx="2217907" cy="96265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5D9E8F-89F0-64F2-E238-B01904EF8696}"/>
                </a:ext>
              </a:extLst>
            </p:cNvPr>
            <p:cNvSpPr txBox="1"/>
            <p:nvPr/>
          </p:nvSpPr>
          <p:spPr>
            <a:xfrm>
              <a:off x="2317018" y="7460618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Bastion</a:t>
              </a:r>
              <a:r>
                <a:rPr lang="zh-CN" alt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 </a:t>
              </a:r>
              <a:r>
                <a:rPr lang="en-CA" altLang="zh-CN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H</a:t>
              </a: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ost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45" name="Graphic 244">
              <a:extLst>
                <a:ext uri="{FF2B5EF4-FFF2-40B4-BE49-F238E27FC236}">
                  <a16:creationId xmlns:a16="http://schemas.microsoft.com/office/drawing/2014/main" id="{7B55A4C8-EB3E-7A40-23EE-FE405101F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>
              <a:extLst>
                <a:ext uri="{96DAC541-7B7A-43D3-8B79-37D633B846F1}">
                  <asvg:svgBlip xmlns:asvg="http://schemas.microsoft.com/office/drawing/2016/SVG/main" r:embed="rId70"/>
                </a:ext>
              </a:extLst>
            </a:blip>
            <a:stretch>
              <a:fillRect/>
            </a:stretch>
          </p:blipFill>
          <p:spPr>
            <a:xfrm>
              <a:off x="3124219" y="6832273"/>
              <a:ext cx="603504" cy="603504"/>
            </a:xfrm>
            <a:prstGeom prst="rect">
              <a:avLst/>
            </a:prstGeom>
          </p:spPr>
        </p:pic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EB98CFB5-588C-61F5-A06D-2D09FF43FFE1}"/>
              </a:ext>
            </a:extLst>
          </p:cNvPr>
          <p:cNvGrpSpPr/>
          <p:nvPr/>
        </p:nvGrpSpPr>
        <p:grpSpPr>
          <a:xfrm>
            <a:off x="4561067" y="5139682"/>
            <a:ext cx="2217907" cy="935967"/>
            <a:chOff x="4561067" y="5139682"/>
            <a:chExt cx="2217907" cy="93596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A427C6D-9C6A-9F55-A1B3-8592929389AC}"/>
                </a:ext>
              </a:extLst>
            </p:cNvPr>
            <p:cNvSpPr txBox="1"/>
            <p:nvPr/>
          </p:nvSpPr>
          <p:spPr>
            <a:xfrm>
              <a:off x="4561067" y="5741336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Policy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63" name="Graphic 262">
              <a:extLst>
                <a:ext uri="{FF2B5EF4-FFF2-40B4-BE49-F238E27FC236}">
                  <a16:creationId xmlns:a16="http://schemas.microsoft.com/office/drawing/2014/main" id="{D2BE913D-A1E7-260B-D1C5-8C9E0B196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368268" y="5139682"/>
              <a:ext cx="603504" cy="603504"/>
            </a:xfrm>
            <a:prstGeom prst="rect">
              <a:avLst/>
            </a:prstGeom>
          </p:spPr>
        </p:pic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F3E36353-F47D-6CE6-19B9-F7C9C66444AE}"/>
              </a:ext>
            </a:extLst>
          </p:cNvPr>
          <p:cNvGrpSpPr/>
          <p:nvPr/>
        </p:nvGrpSpPr>
        <p:grpSpPr>
          <a:xfrm>
            <a:off x="4572911" y="1712349"/>
            <a:ext cx="2217907" cy="1147915"/>
            <a:chOff x="4572911" y="1712349"/>
            <a:chExt cx="2217907" cy="11479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D5878E-2D4A-22AB-041D-C2DA6694A14B}"/>
                </a:ext>
              </a:extLst>
            </p:cNvPr>
            <p:cNvSpPr txBox="1"/>
            <p:nvPr/>
          </p:nvSpPr>
          <p:spPr>
            <a:xfrm>
              <a:off x="4572911" y="231050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Document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protected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64" name="Graphic 263">
              <a:extLst>
                <a:ext uri="{FF2B5EF4-FFF2-40B4-BE49-F238E27FC236}">
                  <a16:creationId xmlns:a16="http://schemas.microsoft.com/office/drawing/2014/main" id="{5B771308-0CFF-673F-CD00-8B041F47F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5380112" y="1712349"/>
              <a:ext cx="603504" cy="603504"/>
            </a:xfrm>
            <a:prstGeom prst="rect">
              <a:avLst/>
            </a:prstGeom>
          </p:spPr>
        </p:pic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58D92BC-7D6E-AB6C-599D-A99E3E269529}"/>
              </a:ext>
            </a:extLst>
          </p:cNvPr>
          <p:cNvGrpSpPr/>
          <p:nvPr/>
        </p:nvGrpSpPr>
        <p:grpSpPr>
          <a:xfrm>
            <a:off x="13731696" y="8559123"/>
            <a:ext cx="2217907" cy="1206199"/>
            <a:chOff x="13719519" y="8573267"/>
            <a:chExt cx="2217907" cy="1206199"/>
          </a:xfrm>
        </p:grpSpPr>
        <p:pic>
          <p:nvPicPr>
            <p:cNvPr id="235" name="Graphic 234">
              <a:extLst>
                <a:ext uri="{FF2B5EF4-FFF2-40B4-BE49-F238E27FC236}">
                  <a16:creationId xmlns:a16="http://schemas.microsoft.com/office/drawing/2014/main" id="{3F1F726A-EBD8-FB15-BE16-7E3CD9E20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14526720" y="8573267"/>
              <a:ext cx="603504" cy="603504"/>
            </a:xfrm>
            <a:prstGeom prst="rect">
              <a:avLst/>
            </a:prstGeom>
          </p:spPr>
        </p:pic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B6CDC1B-3528-98A5-7339-DE696C6E22BA}"/>
                </a:ext>
              </a:extLst>
            </p:cNvPr>
            <p:cNvSpPr txBox="1"/>
            <p:nvPr/>
          </p:nvSpPr>
          <p:spPr>
            <a:xfrm>
              <a:off x="13719519" y="9229709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Data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Diode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41A11633-435F-7136-8387-B26DACD4BC49}"/>
              </a:ext>
            </a:extLst>
          </p:cNvPr>
          <p:cNvGrpSpPr/>
          <p:nvPr/>
        </p:nvGrpSpPr>
        <p:grpSpPr>
          <a:xfrm>
            <a:off x="6861852" y="10274081"/>
            <a:ext cx="2217907" cy="1186398"/>
            <a:chOff x="6976155" y="10274081"/>
            <a:chExt cx="2217907" cy="1186398"/>
          </a:xfrm>
        </p:grpSpPr>
        <p:pic>
          <p:nvPicPr>
            <p:cNvPr id="215" name="Graphic 214">
              <a:extLst>
                <a:ext uri="{FF2B5EF4-FFF2-40B4-BE49-F238E27FC236}">
                  <a16:creationId xmlns:a16="http://schemas.microsoft.com/office/drawing/2014/main" id="{CF4EB5A5-BAF2-285D-B62E-E11128C61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7783356" y="10274081"/>
              <a:ext cx="603504" cy="603504"/>
            </a:xfrm>
            <a:prstGeom prst="rect">
              <a:avLst/>
            </a:prstGeom>
          </p:spPr>
        </p:pic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0FEBE6BC-00A1-3C6B-9604-32F733DCAC32}"/>
                </a:ext>
              </a:extLst>
            </p:cNvPr>
            <p:cNvSpPr txBox="1"/>
            <p:nvPr/>
          </p:nvSpPr>
          <p:spPr>
            <a:xfrm>
              <a:off x="6976155" y="10910722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VPN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194A1FDE-E2D9-5C19-E215-7F826569800E}"/>
              </a:ext>
            </a:extLst>
          </p:cNvPr>
          <p:cNvGrpSpPr/>
          <p:nvPr/>
        </p:nvGrpSpPr>
        <p:grpSpPr>
          <a:xfrm>
            <a:off x="9150837" y="10241425"/>
            <a:ext cx="2217907" cy="975615"/>
            <a:chOff x="9150837" y="10241425"/>
            <a:chExt cx="2217907" cy="975615"/>
          </a:xfrm>
        </p:grpSpPr>
        <p:pic>
          <p:nvPicPr>
            <p:cNvPr id="243" name="Graphic 242">
              <a:extLst>
                <a:ext uri="{FF2B5EF4-FFF2-40B4-BE49-F238E27FC236}">
                  <a16:creationId xmlns:a16="http://schemas.microsoft.com/office/drawing/2014/main" id="{85918A5E-9EDF-16A4-8A58-3CCD956EB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extLs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/>
            </a:stretch>
          </p:blipFill>
          <p:spPr>
            <a:xfrm>
              <a:off x="9958038" y="10241425"/>
              <a:ext cx="603504" cy="603504"/>
            </a:xfrm>
            <a:prstGeom prst="rect">
              <a:avLst/>
            </a:prstGeom>
          </p:spPr>
        </p:pic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500962EE-3F3E-98B9-512B-383A84354F65}"/>
                </a:ext>
              </a:extLst>
            </p:cNvPr>
            <p:cNvSpPr txBox="1"/>
            <p:nvPr/>
          </p:nvSpPr>
          <p:spPr>
            <a:xfrm>
              <a:off x="9150837" y="10882727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Certificate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034A023B-2A1E-5326-2FA0-732B1D7F2C6E}"/>
              </a:ext>
            </a:extLst>
          </p:cNvPr>
          <p:cNvGrpSpPr/>
          <p:nvPr/>
        </p:nvGrpSpPr>
        <p:grpSpPr>
          <a:xfrm>
            <a:off x="11458982" y="10277475"/>
            <a:ext cx="2217907" cy="1163884"/>
            <a:chOff x="11442653" y="10277475"/>
            <a:chExt cx="2217907" cy="1163884"/>
          </a:xfrm>
        </p:grpSpPr>
        <p:pic>
          <p:nvPicPr>
            <p:cNvPr id="159" name="Graphic 158">
              <a:extLst>
                <a:ext uri="{FF2B5EF4-FFF2-40B4-BE49-F238E27FC236}">
                  <a16:creationId xmlns:a16="http://schemas.microsoft.com/office/drawing/2014/main" id="{24B5CA94-8D75-5A2F-0001-4F9D47891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>
              <a:extLst>
                <a:ext uri="{96DAC541-7B7A-43D3-8B79-37D633B846F1}">
                  <asvg:svgBlip xmlns:asvg="http://schemas.microsoft.com/office/drawing/2016/SVG/main" r:embed="rId78"/>
                </a:ext>
              </a:extLst>
            </a:blip>
            <a:stretch>
              <a:fillRect/>
            </a:stretch>
          </p:blipFill>
          <p:spPr>
            <a:xfrm>
              <a:off x="12249854" y="10277475"/>
              <a:ext cx="603504" cy="603504"/>
            </a:xfrm>
            <a:prstGeom prst="rect">
              <a:avLst/>
            </a:prstGeom>
          </p:spPr>
        </p:pic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E397985-E143-025D-AFCF-40513B37A534}"/>
                </a:ext>
              </a:extLst>
            </p:cNvPr>
            <p:cNvSpPr txBox="1"/>
            <p:nvPr/>
          </p:nvSpPr>
          <p:spPr>
            <a:xfrm>
              <a:off x="11442653" y="10891602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Secrets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Manager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E6774855-8F3D-D7C0-DDB5-FA8E8A3B02D0}"/>
              </a:ext>
            </a:extLst>
          </p:cNvPr>
          <p:cNvGrpSpPr/>
          <p:nvPr/>
        </p:nvGrpSpPr>
        <p:grpSpPr>
          <a:xfrm>
            <a:off x="13730350" y="10258016"/>
            <a:ext cx="2217907" cy="1193966"/>
            <a:chOff x="13730350" y="10258016"/>
            <a:chExt cx="2217907" cy="1193966"/>
          </a:xfrm>
        </p:grpSpPr>
        <p:pic>
          <p:nvPicPr>
            <p:cNvPr id="213" name="Graphic 212">
              <a:extLst>
                <a:ext uri="{FF2B5EF4-FFF2-40B4-BE49-F238E27FC236}">
                  <a16:creationId xmlns:a16="http://schemas.microsoft.com/office/drawing/2014/main" id="{184C06E0-BE72-8D54-E71D-1B3A3A2F1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>
              <a:extLst>
                <a:ext uri="{96DAC541-7B7A-43D3-8B79-37D633B846F1}">
                  <asvg:svgBlip xmlns:asvg="http://schemas.microsoft.com/office/drawing/2016/SVG/main" r:embed="rId80"/>
                </a:ext>
              </a:extLst>
            </a:blip>
            <a:stretch>
              <a:fillRect/>
            </a:stretch>
          </p:blipFill>
          <p:spPr>
            <a:xfrm>
              <a:off x="14537551" y="10258016"/>
              <a:ext cx="603504" cy="603504"/>
            </a:xfrm>
            <a:prstGeom prst="rect">
              <a:avLst/>
            </a:prstGeom>
          </p:spPr>
        </p:pic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974694E9-1127-0A44-1ABA-64C7C321E1BA}"/>
                </a:ext>
              </a:extLst>
            </p:cNvPr>
            <p:cNvSpPr txBox="1"/>
            <p:nvPr/>
          </p:nvSpPr>
          <p:spPr>
            <a:xfrm>
              <a:off x="13730350" y="1090222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Group 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Security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E916CD6F-6989-2800-A00E-3203E0588FFD}"/>
              </a:ext>
            </a:extLst>
          </p:cNvPr>
          <p:cNvGrpSpPr/>
          <p:nvPr/>
        </p:nvGrpSpPr>
        <p:grpSpPr>
          <a:xfrm>
            <a:off x="16033328" y="5128988"/>
            <a:ext cx="2217907" cy="1181450"/>
            <a:chOff x="16033328" y="5128988"/>
            <a:chExt cx="2217907" cy="1181450"/>
          </a:xfrm>
        </p:grpSpPr>
        <p:pic>
          <p:nvPicPr>
            <p:cNvPr id="177" name="Graphic 176">
              <a:extLst>
                <a:ext uri="{FF2B5EF4-FFF2-40B4-BE49-F238E27FC236}">
                  <a16:creationId xmlns:a16="http://schemas.microsoft.com/office/drawing/2014/main" id="{B8131132-AEB5-235F-2E0D-6CCC5A89D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>
              <a:extLst>
                <a:ext uri="{96DAC541-7B7A-43D3-8B79-37D633B846F1}">
                  <asvg:svgBlip xmlns:asvg="http://schemas.microsoft.com/office/drawing/2016/SVG/main" r:embed="rId82"/>
                </a:ext>
              </a:extLst>
            </a:blip>
            <a:stretch>
              <a:fillRect/>
            </a:stretch>
          </p:blipFill>
          <p:spPr>
            <a:xfrm>
              <a:off x="16840529" y="5128988"/>
              <a:ext cx="603504" cy="603504"/>
            </a:xfrm>
            <a:prstGeom prst="rect">
              <a:avLst/>
            </a:prstGeom>
          </p:spPr>
        </p:pic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A9C6639F-4F99-2F82-685E-C7E0AA68F4F5}"/>
                </a:ext>
              </a:extLst>
            </p:cNvPr>
            <p:cNvSpPr txBox="1"/>
            <p:nvPr/>
          </p:nvSpPr>
          <p:spPr>
            <a:xfrm>
              <a:off x="16033328" y="576068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Cloud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Key Protect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10859DD1-AE8B-73D1-0653-0C6EEADC733D}"/>
              </a:ext>
            </a:extLst>
          </p:cNvPr>
          <p:cNvGrpSpPr/>
          <p:nvPr/>
        </p:nvGrpSpPr>
        <p:grpSpPr>
          <a:xfrm>
            <a:off x="15980734" y="8548247"/>
            <a:ext cx="2217907" cy="1217075"/>
            <a:chOff x="15980734" y="8548247"/>
            <a:chExt cx="2217907" cy="1217075"/>
          </a:xfrm>
        </p:grpSpPr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419072A5-7895-8FD7-28C7-B0E8D6DF1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16787935" y="8548247"/>
              <a:ext cx="603504" cy="603504"/>
            </a:xfrm>
            <a:prstGeom prst="rect">
              <a:avLst/>
            </a:prstGeom>
          </p:spPr>
        </p:pic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D042332-8CDA-F790-056E-E30DB24D232C}"/>
                </a:ext>
              </a:extLst>
            </p:cNvPr>
            <p:cNvSpPr txBox="1"/>
            <p:nvPr/>
          </p:nvSpPr>
          <p:spPr>
            <a:xfrm>
              <a:off x="15980734" y="921556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VPC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For VPN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8969886D-24D4-CEC5-0EF2-1DAE5F973758}"/>
              </a:ext>
            </a:extLst>
          </p:cNvPr>
          <p:cNvGrpSpPr/>
          <p:nvPr/>
        </p:nvGrpSpPr>
        <p:grpSpPr>
          <a:xfrm>
            <a:off x="2286715" y="1712639"/>
            <a:ext cx="2217907" cy="1198175"/>
            <a:chOff x="16002597" y="10253807"/>
            <a:chExt cx="2217907" cy="1198175"/>
          </a:xfrm>
        </p:grpSpPr>
        <p:pic>
          <p:nvPicPr>
            <p:cNvPr id="231" name="Graphic 230">
              <a:extLst>
                <a:ext uri="{FF2B5EF4-FFF2-40B4-BE49-F238E27FC236}">
                  <a16:creationId xmlns:a16="http://schemas.microsoft.com/office/drawing/2014/main" id="{DC0498F5-0E3C-993F-E05B-EE4F5C0BC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>
              <a:extLst>
                <a:ext uri="{96DAC541-7B7A-43D3-8B79-37D633B846F1}">
                  <asvg:svgBlip xmlns:asvg="http://schemas.microsoft.com/office/drawing/2016/SVG/main" r:embed="rId86"/>
                </a:ext>
              </a:extLst>
            </a:blip>
            <a:stretch>
              <a:fillRect/>
            </a:stretch>
          </p:blipFill>
          <p:spPr>
            <a:xfrm>
              <a:off x="16809798" y="10253807"/>
              <a:ext cx="603504" cy="603504"/>
            </a:xfrm>
            <a:prstGeom prst="rect">
              <a:avLst/>
            </a:prstGeom>
          </p:spPr>
        </p:pic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3F56DCFB-9E40-0F73-0B32-D271229CAC4A}"/>
                </a:ext>
              </a:extLst>
            </p:cNvPr>
            <p:cNvSpPr txBox="1"/>
            <p:nvPr/>
          </p:nvSpPr>
          <p:spPr>
            <a:xfrm>
              <a:off x="16002597" y="1090222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Document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Security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36482C8F-A960-4272-599E-30E9EF48E9AE}"/>
              </a:ext>
            </a:extLst>
          </p:cNvPr>
          <p:cNvGrpSpPr/>
          <p:nvPr/>
        </p:nvGrpSpPr>
        <p:grpSpPr>
          <a:xfrm>
            <a:off x="18316380" y="5118021"/>
            <a:ext cx="2217907" cy="1216818"/>
            <a:chOff x="18316380" y="5118021"/>
            <a:chExt cx="2217907" cy="1216818"/>
          </a:xfrm>
        </p:grpSpPr>
        <p:pic>
          <p:nvPicPr>
            <p:cNvPr id="157" name="Graphic 156">
              <a:extLst>
                <a:ext uri="{FF2B5EF4-FFF2-40B4-BE49-F238E27FC236}">
                  <a16:creationId xmlns:a16="http://schemas.microsoft.com/office/drawing/2014/main" id="{3C829D25-6313-4C69-E804-E4EC4F51A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>
              <a:extLst>
                <a:ext uri="{96DAC541-7B7A-43D3-8B79-37D633B846F1}">
                  <asvg:svgBlip xmlns:asvg="http://schemas.microsoft.com/office/drawing/2016/SVG/main" r:embed="rId88"/>
                </a:ext>
              </a:extLst>
            </a:blip>
            <a:stretch>
              <a:fillRect/>
            </a:stretch>
          </p:blipFill>
          <p:spPr>
            <a:xfrm>
              <a:off x="19123581" y="5118021"/>
              <a:ext cx="603504" cy="603504"/>
            </a:xfrm>
            <a:prstGeom prst="rect">
              <a:avLst/>
            </a:prstGeom>
          </p:spPr>
        </p:pic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CFC9341-C5C2-40EE-A3DC-11E11D9636DE}"/>
                </a:ext>
              </a:extLst>
            </p:cNvPr>
            <p:cNvSpPr txBox="1"/>
            <p:nvPr/>
          </p:nvSpPr>
          <p:spPr>
            <a:xfrm>
              <a:off x="18316380" y="5785082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Security</a:t>
              </a:r>
            </a:p>
            <a:p>
              <a:pPr algn="ctr"/>
              <a:r>
                <a:rPr lang="en-CA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42474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A754-E457-0EB8-7156-8EBE27E8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Management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C0BFAC-D16F-3B93-C081-C2F93EA74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025F1-23EA-FDFB-1B55-6A1AB086B6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41AA7D8-D9FC-6C96-9AE0-004DBD00362B}"/>
              </a:ext>
            </a:extLst>
          </p:cNvPr>
          <p:cNvGrpSpPr/>
          <p:nvPr/>
        </p:nvGrpSpPr>
        <p:grpSpPr>
          <a:xfrm>
            <a:off x="7432714" y="1695673"/>
            <a:ext cx="917239" cy="1132795"/>
            <a:chOff x="7455243" y="1695673"/>
            <a:chExt cx="917239" cy="113279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C3CD98-AFB4-EF02-4B49-7C870CC96850}"/>
                </a:ext>
              </a:extLst>
            </p:cNvPr>
            <p:cNvSpPr txBox="1"/>
            <p:nvPr/>
          </p:nvSpPr>
          <p:spPr>
            <a:xfrm>
              <a:off x="7455243" y="2305248"/>
              <a:ext cx="9172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Call 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Manager</a:t>
              </a: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4B4D0C4D-A20F-95A8-00FA-BF06DCB25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2110" y="1695673"/>
              <a:ext cx="603504" cy="603504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F63079D-B422-D349-A34E-71D85251E267}"/>
              </a:ext>
            </a:extLst>
          </p:cNvPr>
          <p:cNvGrpSpPr/>
          <p:nvPr/>
        </p:nvGrpSpPr>
        <p:grpSpPr>
          <a:xfrm>
            <a:off x="18771883" y="1733422"/>
            <a:ext cx="1183337" cy="1102427"/>
            <a:chOff x="18771883" y="1733422"/>
            <a:chExt cx="1183337" cy="110242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2EFA4E-7D66-1389-AF5E-90FF34062F1A}"/>
                </a:ext>
              </a:extLst>
            </p:cNvPr>
            <p:cNvSpPr txBox="1"/>
            <p:nvPr/>
          </p:nvSpPr>
          <p:spPr>
            <a:xfrm>
              <a:off x="18771883" y="2312629"/>
              <a:ext cx="11833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Operational</a:t>
              </a:r>
            </a:p>
            <a:p>
              <a:pPr algn="ctr"/>
              <a:r>
                <a:rPr lang="en-US" sz="1400" b="1" dirty="0"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Chat</a:t>
              </a:r>
              <a:endParaRPr lang="en-US" sz="1400" b="1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5E741D78-17D6-26C6-23E0-4EF60FDF0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061799" y="1733422"/>
              <a:ext cx="603504" cy="603504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53AA7FA-A5EE-7885-80F3-75CD56D2083C}"/>
              </a:ext>
            </a:extLst>
          </p:cNvPr>
          <p:cNvGrpSpPr/>
          <p:nvPr/>
        </p:nvGrpSpPr>
        <p:grpSpPr>
          <a:xfrm>
            <a:off x="2927675" y="1709125"/>
            <a:ext cx="862737" cy="903900"/>
            <a:chOff x="2887920" y="1709125"/>
            <a:chExt cx="862737" cy="9039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05D82E-2F80-F1CF-2A1B-946048716CA9}"/>
                </a:ext>
              </a:extLst>
            </p:cNvPr>
            <p:cNvSpPr txBox="1"/>
            <p:nvPr/>
          </p:nvSpPr>
          <p:spPr>
            <a:xfrm>
              <a:off x="2887920" y="2305248"/>
              <a:ext cx="8627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Alerting</a:t>
              </a:r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0B5F76D0-6CA7-ED19-6825-C39321193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17536" y="1709125"/>
              <a:ext cx="603504" cy="603504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18CD2DE-B875-240B-C2A7-2E1B47081FF0}"/>
              </a:ext>
            </a:extLst>
          </p:cNvPr>
          <p:cNvGrpSpPr/>
          <p:nvPr/>
        </p:nvGrpSpPr>
        <p:grpSpPr>
          <a:xfrm>
            <a:off x="5169007" y="1718522"/>
            <a:ext cx="902811" cy="913018"/>
            <a:chOff x="5169007" y="1718522"/>
            <a:chExt cx="902811" cy="91301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DFC0F5-E85E-A8C1-F99F-A0889B28F75C}"/>
                </a:ext>
              </a:extLst>
            </p:cNvPr>
            <p:cNvSpPr txBox="1"/>
            <p:nvPr/>
          </p:nvSpPr>
          <p:spPr>
            <a:xfrm>
              <a:off x="5169007" y="232376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Auditing</a:t>
              </a: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471EC405-E356-A603-7D71-028B14F3B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318660" y="1718522"/>
              <a:ext cx="603504" cy="603504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B068D20-1473-7309-BAA5-90393B207126}"/>
              </a:ext>
            </a:extLst>
          </p:cNvPr>
          <p:cNvGrpSpPr/>
          <p:nvPr/>
        </p:nvGrpSpPr>
        <p:grpSpPr>
          <a:xfrm>
            <a:off x="14362417" y="1726948"/>
            <a:ext cx="837089" cy="902855"/>
            <a:chOff x="14362417" y="1726948"/>
            <a:chExt cx="837089" cy="9028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F02249-77AE-9E6F-4DDA-318782009CFC}"/>
                </a:ext>
              </a:extLst>
            </p:cNvPr>
            <p:cNvSpPr txBox="1"/>
            <p:nvPr/>
          </p:nvSpPr>
          <p:spPr>
            <a:xfrm>
              <a:off x="14362417" y="2322026"/>
              <a:ext cx="837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Logging</a:t>
              </a: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A3385D78-0620-8D1F-9EAE-58FD0234C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479209" y="1726948"/>
              <a:ext cx="603504" cy="603504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4C84B05-C79B-05DC-A270-B2D1F2B86386}"/>
              </a:ext>
            </a:extLst>
          </p:cNvPr>
          <p:cNvGrpSpPr/>
          <p:nvPr/>
        </p:nvGrpSpPr>
        <p:grpSpPr>
          <a:xfrm>
            <a:off x="16542612" y="1731628"/>
            <a:ext cx="1091966" cy="881397"/>
            <a:chOff x="16542612" y="1731628"/>
            <a:chExt cx="1091966" cy="88139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445417-04D7-144F-A84F-AE3EB175DE5B}"/>
                </a:ext>
              </a:extLst>
            </p:cNvPr>
            <p:cNvSpPr txBox="1"/>
            <p:nvPr/>
          </p:nvSpPr>
          <p:spPr>
            <a:xfrm>
              <a:off x="16542612" y="2305248"/>
              <a:ext cx="1091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Monitoring</a:t>
              </a: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EC9C1145-9619-2F0D-7F0E-545AD3978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6792449" y="1731628"/>
              <a:ext cx="603504" cy="603504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84FD8AC-38BD-1241-B500-F663B385C72B}"/>
              </a:ext>
            </a:extLst>
          </p:cNvPr>
          <p:cNvGrpSpPr/>
          <p:nvPr/>
        </p:nvGrpSpPr>
        <p:grpSpPr>
          <a:xfrm>
            <a:off x="9576068" y="1726948"/>
            <a:ext cx="1282723" cy="1118298"/>
            <a:chOff x="9576068" y="1726948"/>
            <a:chExt cx="1282723" cy="11182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DB9C57-97FA-848D-709A-4360FFAB7EAD}"/>
                </a:ext>
              </a:extLst>
            </p:cNvPr>
            <p:cNvSpPr txBox="1"/>
            <p:nvPr/>
          </p:nvSpPr>
          <p:spPr>
            <a:xfrm>
              <a:off x="9576068" y="2322026"/>
              <a:ext cx="1282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IT Service</a:t>
              </a:r>
            </a:p>
            <a:p>
              <a:pPr algn="ctr"/>
              <a:r>
                <a:rPr lang="en-US" sz="1400" b="1" dirty="0"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Management</a:t>
              </a:r>
              <a:endParaRPr lang="en-US" sz="1400" b="1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3D7F016C-193C-A13F-EE42-4B8724B5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15677" y="1726948"/>
              <a:ext cx="603504" cy="603504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82B5F8B-F071-40B2-6E6F-7136B628E475}"/>
              </a:ext>
            </a:extLst>
          </p:cNvPr>
          <p:cNvGrpSpPr/>
          <p:nvPr/>
        </p:nvGrpSpPr>
        <p:grpSpPr>
          <a:xfrm>
            <a:off x="21331577" y="1710133"/>
            <a:ext cx="603504" cy="1135113"/>
            <a:chOff x="21331577" y="1710133"/>
            <a:chExt cx="603504" cy="113511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FC659C-AE46-6329-2D26-DA2532C2CA9C}"/>
                </a:ext>
              </a:extLst>
            </p:cNvPr>
            <p:cNvSpPr txBox="1"/>
            <p:nvPr/>
          </p:nvSpPr>
          <p:spPr>
            <a:xfrm>
              <a:off x="21335011" y="2322026"/>
              <a:ext cx="5966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Flow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Logs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4250E899-6909-3BB9-54DA-2746B663E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331577" y="1710133"/>
              <a:ext cx="603504" cy="603504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D42B7C1-394D-9B67-97FE-825279B778A3}"/>
              </a:ext>
            </a:extLst>
          </p:cNvPr>
          <p:cNvGrpSpPr/>
          <p:nvPr/>
        </p:nvGrpSpPr>
        <p:grpSpPr>
          <a:xfrm>
            <a:off x="11858134" y="1726948"/>
            <a:ext cx="1282723" cy="1101520"/>
            <a:chOff x="11858134" y="1726948"/>
            <a:chExt cx="1282723" cy="11015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7C96A5-566F-E9BC-A310-772A0EC7EC9A}"/>
                </a:ext>
              </a:extLst>
            </p:cNvPr>
            <p:cNvSpPr txBox="1"/>
            <p:nvPr/>
          </p:nvSpPr>
          <p:spPr>
            <a:xfrm>
              <a:off x="11858134" y="2305248"/>
              <a:ext cx="1282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GUI</a:t>
              </a:r>
            </a:p>
            <a:p>
              <a:pPr algn="ctr"/>
              <a:r>
                <a:rPr lang="en-US" sz="1400" b="1" dirty="0"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Management</a:t>
              </a:r>
              <a:endParaRPr lang="en-US" sz="1400" b="1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8537F691-C973-F229-86F4-1DC243E8E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197743" y="1726948"/>
              <a:ext cx="603504" cy="603504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134DCCC-B2A2-AC88-B7E1-11CAA240BD90}"/>
              </a:ext>
            </a:extLst>
          </p:cNvPr>
          <p:cNvGrpSpPr/>
          <p:nvPr/>
        </p:nvGrpSpPr>
        <p:grpSpPr>
          <a:xfrm>
            <a:off x="3045852" y="3439265"/>
            <a:ext cx="603504" cy="923835"/>
            <a:chOff x="3045852" y="3439265"/>
            <a:chExt cx="603504" cy="923835"/>
          </a:xfrm>
        </p:grpSpPr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CDF20731-7C5A-F5D8-0C08-989A3D3DB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045852" y="3439265"/>
              <a:ext cx="603504" cy="603504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69979E5-AD4A-1A8A-367B-DC0C7C08810E}"/>
                </a:ext>
              </a:extLst>
            </p:cNvPr>
            <p:cNvSpPr txBox="1"/>
            <p:nvPr/>
          </p:nvSpPr>
          <p:spPr>
            <a:xfrm>
              <a:off x="3089360" y="4055323"/>
              <a:ext cx="516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rPr>
                <a:t>GUI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501079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256F-CC83-761D-23B3-74A10B18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1988911" cy="381000"/>
          </a:xfrm>
        </p:spPr>
        <p:txBody>
          <a:bodyPr/>
          <a:lstStyle/>
          <a:p>
            <a:r>
              <a:rPr lang="en-RO" dirty="0"/>
              <a:t>Compute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A742C4-9EA9-01E5-CBBA-76921874F4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9916647" y="12896848"/>
            <a:ext cx="256541" cy="254001"/>
          </a:xfrm>
        </p:spPr>
        <p:txBody>
          <a:bodyPr/>
          <a:lstStyle/>
          <a:p>
            <a:fld id="{86CB4B4D-7CA3-9044-876B-883B54F8677D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18D51-4C83-AB82-25E6-3B617C8D81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32F514-B851-F324-9EC2-831D33D329C6}"/>
              </a:ext>
            </a:extLst>
          </p:cNvPr>
          <p:cNvGrpSpPr/>
          <p:nvPr/>
        </p:nvGrpSpPr>
        <p:grpSpPr>
          <a:xfrm>
            <a:off x="2239115" y="6822674"/>
            <a:ext cx="2217907" cy="930510"/>
            <a:chOff x="2243906" y="5536270"/>
            <a:chExt cx="2217907" cy="93051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9515A0-0AB3-02B7-8D78-943C5663D9F6}"/>
                </a:ext>
              </a:extLst>
            </p:cNvPr>
            <p:cNvSpPr/>
            <p:nvPr/>
          </p:nvSpPr>
          <p:spPr bwMode="auto">
            <a:xfrm>
              <a:off x="3050181" y="5536270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E7CF3F-BAA3-D870-CB3B-F4F54839755C}"/>
                </a:ext>
              </a:extLst>
            </p:cNvPr>
            <p:cNvSpPr txBox="1"/>
            <p:nvPr/>
          </p:nvSpPr>
          <p:spPr>
            <a:xfrm>
              <a:off x="2243906" y="6132467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Instance Group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F5060B6-9B59-D865-4DC1-C2A8180B5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9165" y="5704405"/>
              <a:ext cx="256032" cy="256032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5354030-A1AC-95B9-8F47-4C2E331D8FC9}"/>
              </a:ext>
            </a:extLst>
          </p:cNvPr>
          <p:cNvGrpSpPr/>
          <p:nvPr/>
        </p:nvGrpSpPr>
        <p:grpSpPr>
          <a:xfrm>
            <a:off x="2252173" y="5121631"/>
            <a:ext cx="2217907" cy="930510"/>
            <a:chOff x="5878429" y="6242662"/>
            <a:chExt cx="2217907" cy="93051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EF470FA-3A8E-701F-EE0D-BA094892B567}"/>
                </a:ext>
              </a:extLst>
            </p:cNvPr>
            <p:cNvSpPr/>
            <p:nvPr/>
          </p:nvSpPr>
          <p:spPr bwMode="auto">
            <a:xfrm>
              <a:off x="6684704" y="6242662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5CF0D3-5CEB-75A9-AB13-3A3A67666A1D}"/>
                </a:ext>
              </a:extLst>
            </p:cNvPr>
            <p:cNvSpPr txBox="1"/>
            <p:nvPr/>
          </p:nvSpPr>
          <p:spPr>
            <a:xfrm>
              <a:off x="5878429" y="6838859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OpenShift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BAAC0826-3E3B-9482-AC0D-89F2F5801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3687" y="6412994"/>
              <a:ext cx="256032" cy="25603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AE8B5C7-A0D6-D675-8665-61A54889D1DB}"/>
              </a:ext>
            </a:extLst>
          </p:cNvPr>
          <p:cNvGrpSpPr/>
          <p:nvPr/>
        </p:nvGrpSpPr>
        <p:grpSpPr>
          <a:xfrm>
            <a:off x="2233436" y="8566867"/>
            <a:ext cx="2217907" cy="1361397"/>
            <a:chOff x="5878428" y="9037500"/>
            <a:chExt cx="2217907" cy="136139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F24A135-069C-2FE7-DB30-4AACC50A8375}"/>
                </a:ext>
              </a:extLst>
            </p:cNvPr>
            <p:cNvSpPr/>
            <p:nvPr/>
          </p:nvSpPr>
          <p:spPr bwMode="auto">
            <a:xfrm>
              <a:off x="6684703" y="9037500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9935CC-D243-A692-1452-1F42726016DA}"/>
                </a:ext>
              </a:extLst>
            </p:cNvPr>
            <p:cNvSpPr txBox="1"/>
            <p:nvPr/>
          </p:nvSpPr>
          <p:spPr>
            <a:xfrm>
              <a:off x="5878428" y="9633697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Virtual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Server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Classic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EDD8C4DD-007A-4962-9817-C4AFE16F6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53687" y="9202657"/>
              <a:ext cx="256032" cy="256032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AF9C762-9758-B2E9-101D-E3444F32990B}"/>
              </a:ext>
            </a:extLst>
          </p:cNvPr>
          <p:cNvGrpSpPr/>
          <p:nvPr/>
        </p:nvGrpSpPr>
        <p:grpSpPr>
          <a:xfrm>
            <a:off x="4532244" y="8566867"/>
            <a:ext cx="2217907" cy="1145954"/>
            <a:chOff x="7755631" y="9037500"/>
            <a:chExt cx="2217907" cy="114595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964C21-C139-850B-4A6D-638DDC9A77EE}"/>
                </a:ext>
              </a:extLst>
            </p:cNvPr>
            <p:cNvSpPr/>
            <p:nvPr/>
          </p:nvSpPr>
          <p:spPr bwMode="auto">
            <a:xfrm>
              <a:off x="8561906" y="9037500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E4C2CE-2CA1-B27D-E120-E5916E46D1BA}"/>
                </a:ext>
              </a:extLst>
            </p:cNvPr>
            <p:cNvSpPr txBox="1"/>
            <p:nvPr/>
          </p:nvSpPr>
          <p:spPr>
            <a:xfrm>
              <a:off x="7755631" y="9633697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Virtual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Server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DF6D8079-618D-7320-1B30-61FB4AA07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30890" y="9202657"/>
              <a:ext cx="256032" cy="256032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44CE8A5-F26B-5B44-B95E-23F1196D53B5}"/>
              </a:ext>
            </a:extLst>
          </p:cNvPr>
          <p:cNvGrpSpPr/>
          <p:nvPr/>
        </p:nvGrpSpPr>
        <p:grpSpPr>
          <a:xfrm>
            <a:off x="6839005" y="8566867"/>
            <a:ext cx="2217907" cy="1144936"/>
            <a:chOff x="9632835" y="9037500"/>
            <a:chExt cx="2217907" cy="11449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022546-30FD-F4CE-4BD5-92B68E452752}"/>
                </a:ext>
              </a:extLst>
            </p:cNvPr>
            <p:cNvSpPr/>
            <p:nvPr/>
          </p:nvSpPr>
          <p:spPr bwMode="auto">
            <a:xfrm>
              <a:off x="10435950" y="9037500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7A66A7-131A-B36B-D203-2F267CBEA844}"/>
                </a:ext>
              </a:extLst>
            </p:cNvPr>
            <p:cNvSpPr txBox="1"/>
            <p:nvPr/>
          </p:nvSpPr>
          <p:spPr>
            <a:xfrm>
              <a:off x="9632835" y="9632679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Bare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Metal</a:t>
              </a:r>
              <a:endParaRPr lang="en-US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7F5EFEA9-6942-49CA-62B5-CEAC2EB77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04934" y="9197920"/>
              <a:ext cx="256032" cy="256032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8E6B34-7928-CD71-530E-CA647123511E}"/>
              </a:ext>
            </a:extLst>
          </p:cNvPr>
          <p:cNvGrpSpPr/>
          <p:nvPr/>
        </p:nvGrpSpPr>
        <p:grpSpPr>
          <a:xfrm>
            <a:off x="9145766" y="8566867"/>
            <a:ext cx="2217907" cy="1145954"/>
            <a:chOff x="11503719" y="9034522"/>
            <a:chExt cx="2217907" cy="11459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0D2E5E-AAA0-55AC-849E-834159DBA5B2}"/>
                </a:ext>
              </a:extLst>
            </p:cNvPr>
            <p:cNvSpPr/>
            <p:nvPr/>
          </p:nvSpPr>
          <p:spPr bwMode="auto">
            <a:xfrm>
              <a:off x="12309994" y="9034522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A7045E-AE55-27DB-9720-94F5BA87EB2B}"/>
                </a:ext>
              </a:extLst>
            </p:cNvPr>
            <p:cNvSpPr txBox="1"/>
            <p:nvPr/>
          </p:nvSpPr>
          <p:spPr>
            <a:xfrm>
              <a:off x="11503719" y="9630719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Dedicated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Host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1C35F11C-A7E6-BDF3-7B19-4445B7140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478978" y="9197920"/>
              <a:ext cx="256032" cy="256032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993728-909E-2754-DB1F-25B75390A9CC}"/>
              </a:ext>
            </a:extLst>
          </p:cNvPr>
          <p:cNvGrpSpPr/>
          <p:nvPr/>
        </p:nvGrpSpPr>
        <p:grpSpPr>
          <a:xfrm>
            <a:off x="4547466" y="6822674"/>
            <a:ext cx="2217907" cy="1145954"/>
            <a:chOff x="7764652" y="7636221"/>
            <a:chExt cx="2217907" cy="11459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0B736F0-DD36-71FD-5E85-CC31D289584B}"/>
                </a:ext>
              </a:extLst>
            </p:cNvPr>
            <p:cNvSpPr/>
            <p:nvPr/>
          </p:nvSpPr>
          <p:spPr bwMode="auto">
            <a:xfrm>
              <a:off x="8570927" y="7636221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CC490CF-2DF2-EEA6-88F5-8B41A4A424B2}"/>
                </a:ext>
              </a:extLst>
            </p:cNvPr>
            <p:cNvSpPr txBox="1"/>
            <p:nvPr/>
          </p:nvSpPr>
          <p:spPr>
            <a:xfrm>
              <a:off x="7764652" y="823241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Virtual </a:t>
              </a:r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Server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Profile </a:t>
              </a:r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Bx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1A68C762-2BB7-AB3A-52D8-43FB43B72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739911" y="7803575"/>
              <a:ext cx="256032" cy="256032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5B58C8F-B88E-909E-2F77-2D9B23F2F089}"/>
              </a:ext>
            </a:extLst>
          </p:cNvPr>
          <p:cNvGrpSpPr/>
          <p:nvPr/>
        </p:nvGrpSpPr>
        <p:grpSpPr>
          <a:xfrm>
            <a:off x="6826787" y="6822674"/>
            <a:ext cx="2217907" cy="1145954"/>
            <a:chOff x="9642486" y="7636221"/>
            <a:chExt cx="2217907" cy="114595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5EDB13F-86BB-48FA-CDD9-AB32FFB643FD}"/>
                </a:ext>
              </a:extLst>
            </p:cNvPr>
            <p:cNvSpPr/>
            <p:nvPr/>
          </p:nvSpPr>
          <p:spPr bwMode="auto">
            <a:xfrm>
              <a:off x="10448761" y="7636221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CE8AFD9-26F8-EB78-682B-C2A4B7DD7463}"/>
                </a:ext>
              </a:extLst>
            </p:cNvPr>
            <p:cNvSpPr txBox="1"/>
            <p:nvPr/>
          </p:nvSpPr>
          <p:spPr>
            <a:xfrm>
              <a:off x="9642486" y="823241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Virtual Server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Profile Cx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5EDC10AD-24D5-6366-C27C-38826F6CB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623423" y="7808385"/>
              <a:ext cx="256032" cy="256032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5EEEE63-F526-50D0-F8B4-CABE9ECCBD72}"/>
              </a:ext>
            </a:extLst>
          </p:cNvPr>
          <p:cNvGrpSpPr/>
          <p:nvPr/>
        </p:nvGrpSpPr>
        <p:grpSpPr>
          <a:xfrm>
            <a:off x="9141304" y="6822674"/>
            <a:ext cx="2217907" cy="1145954"/>
            <a:chOff x="10440974" y="8025697"/>
            <a:chExt cx="2217907" cy="114595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BF06C27-AB7A-743C-1A41-B4848F94A891}"/>
                </a:ext>
              </a:extLst>
            </p:cNvPr>
            <p:cNvGrpSpPr/>
            <p:nvPr/>
          </p:nvGrpSpPr>
          <p:grpSpPr>
            <a:xfrm>
              <a:off x="10440974" y="8025697"/>
              <a:ext cx="2217907" cy="1145954"/>
              <a:chOff x="11519255" y="7636221"/>
              <a:chExt cx="2217907" cy="114595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6155220-CA53-BD71-DAF0-65EDF013B295}"/>
                  </a:ext>
                </a:extLst>
              </p:cNvPr>
              <p:cNvSpPr/>
              <p:nvPr/>
            </p:nvSpPr>
            <p:spPr bwMode="auto">
              <a:xfrm>
                <a:off x="12325530" y="7636221"/>
                <a:ext cx="594000" cy="594000"/>
              </a:xfrm>
              <a:prstGeom prst="rect">
                <a:avLst/>
              </a:prstGeom>
              <a:solidFill>
                <a:srgbClr val="198038"/>
              </a:solidFill>
              <a:ln w="15875">
                <a:solidFill>
                  <a:srgbClr val="24A148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80D25BA-892D-F813-E004-825DF0D7EFA1}"/>
                  </a:ext>
                </a:extLst>
              </p:cNvPr>
              <p:cNvSpPr txBox="1"/>
              <p:nvPr/>
            </p:nvSpPr>
            <p:spPr>
              <a:xfrm>
                <a:off x="11519255" y="823241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Virtual Server</a:t>
                </a:r>
              </a:p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Profile Mx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7563BA58-3002-EA95-29F4-541EA38C9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1418788" y="8186975"/>
              <a:ext cx="256032" cy="256032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E8C6715-BC3F-479E-B231-A6E8C480D0BF}"/>
              </a:ext>
            </a:extLst>
          </p:cNvPr>
          <p:cNvGrpSpPr/>
          <p:nvPr/>
        </p:nvGrpSpPr>
        <p:grpSpPr>
          <a:xfrm>
            <a:off x="11431496" y="6822674"/>
            <a:ext cx="2217907" cy="930510"/>
            <a:chOff x="13401283" y="7638563"/>
            <a:chExt cx="2217907" cy="93051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7F86138-F3CE-057E-BA43-B9901A068387}"/>
                </a:ext>
              </a:extLst>
            </p:cNvPr>
            <p:cNvSpPr/>
            <p:nvPr/>
          </p:nvSpPr>
          <p:spPr bwMode="auto">
            <a:xfrm>
              <a:off x="14207558" y="7638563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6AD93D-8756-760E-AD1F-618AFF46ED0A}"/>
                </a:ext>
              </a:extLst>
            </p:cNvPr>
            <p:cNvSpPr txBox="1"/>
            <p:nvPr/>
          </p:nvSpPr>
          <p:spPr>
            <a:xfrm>
              <a:off x="13401283" y="8234760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Satellite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ACFFABAA-A19E-FDF1-CC14-4FA97362F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4382164" y="7803575"/>
              <a:ext cx="256032" cy="256032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CDEFCA5-F6E1-60B6-41E5-93B8701C6CE4}"/>
              </a:ext>
            </a:extLst>
          </p:cNvPr>
          <p:cNvGrpSpPr/>
          <p:nvPr/>
        </p:nvGrpSpPr>
        <p:grpSpPr>
          <a:xfrm>
            <a:off x="13714034" y="6822674"/>
            <a:ext cx="2217907" cy="1145954"/>
            <a:chOff x="15282246" y="7636221"/>
            <a:chExt cx="2217907" cy="114595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792C027-364B-D37F-FAFE-C566B710AC4A}"/>
                </a:ext>
              </a:extLst>
            </p:cNvPr>
            <p:cNvSpPr/>
            <p:nvPr/>
          </p:nvSpPr>
          <p:spPr bwMode="auto">
            <a:xfrm>
              <a:off x="16088521" y="7636221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681B31-6669-F042-1F4E-6A14C147F74C}"/>
                </a:ext>
              </a:extLst>
            </p:cNvPr>
            <p:cNvSpPr txBox="1"/>
            <p:nvPr/>
          </p:nvSpPr>
          <p:spPr>
            <a:xfrm>
              <a:off x="15282246" y="823241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Satellite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Config.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FD7F8EE8-C7D8-EB11-57F5-1624BE73A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6257505" y="7803277"/>
              <a:ext cx="256032" cy="256032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A74A0AF-CB58-16B9-D1A7-8DE69B90FDDA}"/>
              </a:ext>
            </a:extLst>
          </p:cNvPr>
          <p:cNvGrpSpPr/>
          <p:nvPr/>
        </p:nvGrpSpPr>
        <p:grpSpPr>
          <a:xfrm>
            <a:off x="15993460" y="6822674"/>
            <a:ext cx="2217907" cy="1145954"/>
            <a:chOff x="17160080" y="7636221"/>
            <a:chExt cx="2217907" cy="114595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FE213E2-674B-1B1D-19C5-2D35988E2DCE}"/>
                </a:ext>
              </a:extLst>
            </p:cNvPr>
            <p:cNvSpPr/>
            <p:nvPr/>
          </p:nvSpPr>
          <p:spPr bwMode="auto">
            <a:xfrm>
              <a:off x="17966355" y="7636221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E6189E-59D2-5076-B4CA-90D752E7CED3}"/>
                </a:ext>
              </a:extLst>
            </p:cNvPr>
            <p:cNvSpPr txBox="1"/>
            <p:nvPr/>
          </p:nvSpPr>
          <p:spPr>
            <a:xfrm>
              <a:off x="17160080" y="823241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Satellite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Link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60F4C6FD-9BD6-B8EF-1EDC-4FA58AF0F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8135339" y="7809855"/>
              <a:ext cx="256032" cy="256032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3BA7E99-B1E1-D4B6-DDE3-BC0B1F3C5AE9}"/>
              </a:ext>
            </a:extLst>
          </p:cNvPr>
          <p:cNvGrpSpPr/>
          <p:nvPr/>
        </p:nvGrpSpPr>
        <p:grpSpPr>
          <a:xfrm>
            <a:off x="18272886" y="6822674"/>
            <a:ext cx="2217907" cy="1145954"/>
            <a:chOff x="19037914" y="7636221"/>
            <a:chExt cx="2217907" cy="114595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65FDDA-59B1-6430-6C2D-27A92CAFCA64}"/>
                </a:ext>
              </a:extLst>
            </p:cNvPr>
            <p:cNvSpPr/>
            <p:nvPr/>
          </p:nvSpPr>
          <p:spPr bwMode="auto">
            <a:xfrm>
              <a:off x="19844189" y="7636221"/>
              <a:ext cx="59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24A14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0789D6-A3BD-FD85-0315-042587F03CFC}"/>
                </a:ext>
              </a:extLst>
            </p:cNvPr>
            <p:cNvSpPr txBox="1"/>
            <p:nvPr/>
          </p:nvSpPr>
          <p:spPr>
            <a:xfrm>
              <a:off x="19037914" y="823241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Satel</a:t>
              </a:r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lite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Services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31B4FFBE-4E7C-732C-5C90-ACF2243D8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0013173" y="7809855"/>
              <a:ext cx="256032" cy="256032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FEA8209-1CE2-A6FD-1F28-B437544C473A}"/>
              </a:ext>
            </a:extLst>
          </p:cNvPr>
          <p:cNvGrpSpPr/>
          <p:nvPr/>
        </p:nvGrpSpPr>
        <p:grpSpPr>
          <a:xfrm>
            <a:off x="4522463" y="3400100"/>
            <a:ext cx="2217907" cy="1155458"/>
            <a:chOff x="8161775" y="3400100"/>
            <a:chExt cx="2217907" cy="115545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F8999A1-3214-949A-790D-286B67E9F276}"/>
                </a:ext>
              </a:extLst>
            </p:cNvPr>
            <p:cNvGrpSpPr/>
            <p:nvPr/>
          </p:nvGrpSpPr>
          <p:grpSpPr>
            <a:xfrm>
              <a:off x="8161775" y="3576755"/>
              <a:ext cx="2217907" cy="978803"/>
              <a:chOff x="7749953" y="5013452"/>
              <a:chExt cx="2217907" cy="97880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2FD738-255E-1DEC-46D6-43BADEFF3E7F}"/>
                  </a:ext>
                </a:extLst>
              </p:cNvPr>
              <p:cNvSpPr txBox="1"/>
              <p:nvPr/>
            </p:nvSpPr>
            <p:spPr>
              <a:xfrm>
                <a:off x="7749953" y="544249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Physical</a:t>
                </a:r>
              </a:p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Server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C6DFBE83-D6C9-5E9E-0F57-5E7623607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8730890" y="5013452"/>
                <a:ext cx="256032" cy="256032"/>
              </a:xfrm>
              <a:prstGeom prst="rect">
                <a:avLst/>
              </a:prstGeom>
            </p:spPr>
          </p:pic>
        </p:grp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152482DD-66F8-6BD1-B5DA-2F4C51EA9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936399" y="3400100"/>
              <a:ext cx="603504" cy="603504"/>
            </a:xfrm>
            <a:prstGeom prst="rect">
              <a:avLst/>
            </a:pr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87AB891-61BC-6E0E-812C-91E95EE10742}"/>
              </a:ext>
            </a:extLst>
          </p:cNvPr>
          <p:cNvGrpSpPr/>
          <p:nvPr/>
        </p:nvGrpSpPr>
        <p:grpSpPr>
          <a:xfrm>
            <a:off x="2239115" y="1734116"/>
            <a:ext cx="2217907" cy="1141180"/>
            <a:chOff x="5878427" y="1734116"/>
            <a:chExt cx="2217907" cy="114118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259AE7-2256-66A9-3ACA-B1AB7328B37A}"/>
                </a:ext>
              </a:extLst>
            </p:cNvPr>
            <p:cNvSpPr txBox="1"/>
            <p:nvPr/>
          </p:nvSpPr>
          <p:spPr>
            <a:xfrm>
              <a:off x="5878427" y="2325539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Image 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Service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974C402E-0756-A02D-2999-AC116E923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6859365" y="1899674"/>
              <a:ext cx="256032" cy="256032"/>
            </a:xfrm>
            <a:prstGeom prst="rect">
              <a:avLst/>
            </a:prstGeom>
          </p:spPr>
        </p:pic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ADD552EA-33A0-B144-1B27-93F67AEB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6685628" y="1734116"/>
              <a:ext cx="603504" cy="603504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3AF864C-4D50-6B4D-5126-24FDB3BB6113}"/>
              </a:ext>
            </a:extLst>
          </p:cNvPr>
          <p:cNvGrpSpPr/>
          <p:nvPr/>
        </p:nvGrpSpPr>
        <p:grpSpPr>
          <a:xfrm>
            <a:off x="7356585" y="3400100"/>
            <a:ext cx="1150800" cy="1155458"/>
            <a:chOff x="10995897" y="3400100"/>
            <a:chExt cx="1150800" cy="115545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843886E-A9B2-5BAC-F5B5-03F5BB441C8B}"/>
                </a:ext>
              </a:extLst>
            </p:cNvPr>
            <p:cNvGrpSpPr/>
            <p:nvPr/>
          </p:nvGrpSpPr>
          <p:grpSpPr>
            <a:xfrm>
              <a:off x="10995897" y="3576755"/>
              <a:ext cx="1150800" cy="978803"/>
              <a:chOff x="10165157" y="5013452"/>
              <a:chExt cx="1150800" cy="97880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A0CB9C0-FD1E-7291-0AA5-3FE06FD0774E}"/>
                  </a:ext>
                </a:extLst>
              </p:cNvPr>
              <p:cNvSpPr txBox="1"/>
              <p:nvPr/>
            </p:nvSpPr>
            <p:spPr>
              <a:xfrm>
                <a:off x="10165157" y="5442498"/>
                <a:ext cx="1150800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Virtual </a:t>
                </a: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Desktop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78D9FBE7-950A-D1AE-11C2-B8E4C4225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10612541" y="5013452"/>
                <a:ext cx="256032" cy="256032"/>
              </a:xfrm>
              <a:prstGeom prst="rect">
                <a:avLst/>
              </a:prstGeom>
            </p:spPr>
          </p:pic>
        </p:grpSp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AF64ECED-F29D-B268-214E-02B952887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1269545" y="3400100"/>
              <a:ext cx="603504" cy="603504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7042AB3-9EA5-D4EA-FA1C-9D9D79BA8E0D}"/>
              </a:ext>
            </a:extLst>
          </p:cNvPr>
          <p:cNvGrpSpPr/>
          <p:nvPr/>
        </p:nvGrpSpPr>
        <p:grpSpPr>
          <a:xfrm>
            <a:off x="2239115" y="3398613"/>
            <a:ext cx="2217907" cy="1156945"/>
            <a:chOff x="5878427" y="3398613"/>
            <a:chExt cx="2217907" cy="115694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6857F0F-1243-E896-0721-5C89CC4211BC}"/>
                </a:ext>
              </a:extLst>
            </p:cNvPr>
            <p:cNvGrpSpPr/>
            <p:nvPr/>
          </p:nvGrpSpPr>
          <p:grpSpPr>
            <a:xfrm>
              <a:off x="5878427" y="3576755"/>
              <a:ext cx="2217907" cy="978803"/>
              <a:chOff x="5872750" y="5013452"/>
              <a:chExt cx="2217907" cy="97880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12A992-D157-2173-4301-757B9E3AE0A5}"/>
                  </a:ext>
                </a:extLst>
              </p:cNvPr>
              <p:cNvSpPr txBox="1"/>
              <p:nvPr/>
            </p:nvSpPr>
            <p:spPr>
              <a:xfrm>
                <a:off x="5872750" y="544249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Virtual</a:t>
                </a:r>
              </a:p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Server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C62838A3-44AC-DA53-F30F-095DA73F99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6858679" y="5013452"/>
                <a:ext cx="256032" cy="256032"/>
              </a:xfrm>
              <a:prstGeom prst="rect">
                <a:avLst/>
              </a:prstGeom>
            </p:spPr>
          </p:pic>
        </p:grpSp>
        <p:pic>
          <p:nvPicPr>
            <p:cNvPr id="132" name="Graphic 131">
              <a:extLst>
                <a:ext uri="{FF2B5EF4-FFF2-40B4-BE49-F238E27FC236}">
                  <a16:creationId xmlns:a16="http://schemas.microsoft.com/office/drawing/2014/main" id="{EE77B49B-2EC2-9C5F-2761-DF4F37536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6669519" y="3398613"/>
              <a:ext cx="603504" cy="603504"/>
            </a:xfrm>
            <a:prstGeom prst="rect">
              <a:avLst/>
            </a:prstGeom>
          </p:spPr>
        </p:pic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5418693-AB71-B09B-7F2F-F7A19B348BC7}"/>
              </a:ext>
            </a:extLst>
          </p:cNvPr>
          <p:cNvGrpSpPr/>
          <p:nvPr/>
        </p:nvGrpSpPr>
        <p:grpSpPr>
          <a:xfrm>
            <a:off x="11438010" y="8562881"/>
            <a:ext cx="2217907" cy="1110426"/>
            <a:chOff x="15077322" y="8562881"/>
            <a:chExt cx="2217907" cy="1110426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0C82CB7-626F-7FF2-E0CE-FA98A50A2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5884523" y="8562881"/>
              <a:ext cx="603504" cy="603504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33F3747-FC49-B78C-068B-E303AC87DBFF}"/>
                </a:ext>
              </a:extLst>
            </p:cNvPr>
            <p:cNvSpPr txBox="1"/>
            <p:nvPr/>
          </p:nvSpPr>
          <p:spPr>
            <a:xfrm>
              <a:off x="15077322" y="9123550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Cloud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Registry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1A2E84F-E4CE-D2FC-C17F-2E64DAE50CCC}"/>
              </a:ext>
            </a:extLst>
          </p:cNvPr>
          <p:cNvGrpSpPr/>
          <p:nvPr/>
        </p:nvGrpSpPr>
        <p:grpSpPr>
          <a:xfrm>
            <a:off x="4489885" y="5126690"/>
            <a:ext cx="2217907" cy="922623"/>
            <a:chOff x="8129197" y="5126690"/>
            <a:chExt cx="2217907" cy="922623"/>
          </a:xfrm>
        </p:grpSpPr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AF4331A7-F9B9-7A84-2D3B-4BFF44CD9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8936399" y="5126690"/>
              <a:ext cx="603504" cy="603504"/>
            </a:xfrm>
            <a:prstGeom prst="rect">
              <a:avLst/>
            </a:prstGeom>
          </p:spPr>
        </p:pic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BBF83C8-D586-F85C-80A1-2FD13D48B59F}"/>
                </a:ext>
              </a:extLst>
            </p:cNvPr>
            <p:cNvGrpSpPr/>
            <p:nvPr/>
          </p:nvGrpSpPr>
          <p:grpSpPr>
            <a:xfrm>
              <a:off x="8129197" y="5289135"/>
              <a:ext cx="2217907" cy="760178"/>
              <a:chOff x="5878429" y="6412994"/>
              <a:chExt cx="2217907" cy="760178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40215C-A522-FBE0-B667-22B284CBCABF}"/>
                  </a:ext>
                </a:extLst>
              </p:cNvPr>
              <p:cNvSpPr txBox="1"/>
              <p:nvPr/>
            </p:nvSpPr>
            <p:spPr>
              <a:xfrm>
                <a:off x="5878429" y="6838859"/>
                <a:ext cx="2217907" cy="334313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Kubernetes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143" name="Graphic 142">
                <a:extLst>
                  <a:ext uri="{FF2B5EF4-FFF2-40B4-BE49-F238E27FC236}">
                    <a16:creationId xmlns:a16="http://schemas.microsoft.com/office/drawing/2014/main" id="{E4415183-772F-2730-14D8-7062F6C1D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53687" y="6412994"/>
                <a:ext cx="256032" cy="256032"/>
              </a:xfrm>
              <a:prstGeom prst="rect">
                <a:avLst/>
              </a:prstGeom>
            </p:spPr>
          </p:pic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2D59C7A-A0B4-1BAD-6077-0B1CC3D09A8D}"/>
              </a:ext>
            </a:extLst>
          </p:cNvPr>
          <p:cNvGrpSpPr/>
          <p:nvPr/>
        </p:nvGrpSpPr>
        <p:grpSpPr>
          <a:xfrm>
            <a:off x="6839005" y="5115262"/>
            <a:ext cx="2217907" cy="1155458"/>
            <a:chOff x="8768660" y="5129692"/>
            <a:chExt cx="2217907" cy="1155458"/>
          </a:xfrm>
        </p:grpSpPr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27073907-4D6F-F236-6F47-8698D8CC8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539903" y="5129692"/>
              <a:ext cx="603504" cy="603504"/>
            </a:xfrm>
            <a:prstGeom prst="rect">
              <a:avLst/>
            </a:prstGeom>
          </p:spPr>
        </p:pic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AAB3EEBB-A2B4-7CE6-704D-A6EBEAAEBB09}"/>
                </a:ext>
              </a:extLst>
            </p:cNvPr>
            <p:cNvGrpSpPr/>
            <p:nvPr/>
          </p:nvGrpSpPr>
          <p:grpSpPr>
            <a:xfrm>
              <a:off x="8768660" y="5309528"/>
              <a:ext cx="2217907" cy="975622"/>
              <a:chOff x="5878429" y="6412994"/>
              <a:chExt cx="2217907" cy="975622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57F9644-BF0F-53A2-4883-6D95F5858050}"/>
                  </a:ext>
                </a:extLst>
              </p:cNvPr>
              <p:cNvSpPr txBox="1"/>
              <p:nvPr/>
            </p:nvSpPr>
            <p:spPr>
              <a:xfrm>
                <a:off x="5878429" y="6838859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Kubernetes</a:t>
                </a:r>
              </a:p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Cluster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149" name="Graphic 148">
                <a:extLst>
                  <a:ext uri="{FF2B5EF4-FFF2-40B4-BE49-F238E27FC236}">
                    <a16:creationId xmlns:a16="http://schemas.microsoft.com/office/drawing/2014/main" id="{B111764A-1C34-7484-591A-239BE5B18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53687" y="6412994"/>
                <a:ext cx="256032" cy="256032"/>
              </a:xfrm>
              <a:prstGeom prst="rect">
                <a:avLst/>
              </a:prstGeom>
            </p:spPr>
          </p:pic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AA2A491-244D-E11D-6D5A-A0DEAC00EA50}"/>
              </a:ext>
            </a:extLst>
          </p:cNvPr>
          <p:cNvGrpSpPr/>
          <p:nvPr/>
        </p:nvGrpSpPr>
        <p:grpSpPr>
          <a:xfrm>
            <a:off x="13744771" y="8416553"/>
            <a:ext cx="2217907" cy="1157647"/>
            <a:chOff x="18201715" y="8715328"/>
            <a:chExt cx="2217907" cy="1157647"/>
          </a:xfrm>
        </p:grpSpPr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2B34B6FA-41D8-BFB8-972B-7B24EE376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19008916" y="8715328"/>
              <a:ext cx="603504" cy="603504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FD287BA-C2A2-2628-B917-5BDB6CF84960}"/>
                </a:ext>
              </a:extLst>
            </p:cNvPr>
            <p:cNvSpPr txBox="1"/>
            <p:nvPr/>
          </p:nvSpPr>
          <p:spPr>
            <a:xfrm>
              <a:off x="18201715" y="932321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IBM Bare Metal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For VPC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7629F2D-21E8-756B-5359-33C72FEDB176}"/>
              </a:ext>
            </a:extLst>
          </p:cNvPr>
          <p:cNvGrpSpPr/>
          <p:nvPr/>
        </p:nvGrpSpPr>
        <p:grpSpPr>
          <a:xfrm>
            <a:off x="4532243" y="1749664"/>
            <a:ext cx="2217907" cy="932020"/>
            <a:chOff x="8171555" y="1749664"/>
            <a:chExt cx="2217907" cy="932020"/>
          </a:xfrm>
        </p:grpSpPr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C56F1866-F9CC-EE79-4968-5B90421B5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8978756" y="1749664"/>
              <a:ext cx="603504" cy="603504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3C28D08-6807-9962-CEDF-5E7FE69B949F}"/>
                </a:ext>
              </a:extLst>
            </p:cNvPr>
            <p:cNvSpPr txBox="1"/>
            <p:nvPr/>
          </p:nvSpPr>
          <p:spPr>
            <a:xfrm>
              <a:off x="8171555" y="2347371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Chip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007EDED-6062-5599-84D0-AEF878070583}"/>
              </a:ext>
            </a:extLst>
          </p:cNvPr>
          <p:cNvGrpSpPr/>
          <p:nvPr/>
        </p:nvGrpSpPr>
        <p:grpSpPr>
          <a:xfrm>
            <a:off x="7468893" y="1702653"/>
            <a:ext cx="764844" cy="950206"/>
            <a:chOff x="10323057" y="1205500"/>
            <a:chExt cx="764844" cy="950206"/>
          </a:xfrm>
        </p:grpSpPr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216A75A3-38B4-CCBC-F101-976CE0FE2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10403727" y="1205500"/>
              <a:ext cx="603504" cy="603504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63E0C58-C098-05CA-ED88-7E73C311B5FB}"/>
                </a:ext>
              </a:extLst>
            </p:cNvPr>
            <p:cNvSpPr txBox="1"/>
            <p:nvPr/>
          </p:nvSpPr>
          <p:spPr>
            <a:xfrm>
              <a:off x="10323057" y="1821393"/>
              <a:ext cx="764844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Chip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18271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AE9-1653-5F2C-4F36-EC0693B7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2753741" cy="509080"/>
          </a:xfrm>
        </p:spPr>
        <p:txBody>
          <a:bodyPr/>
          <a:lstStyle/>
          <a:p>
            <a:r>
              <a:rPr lang="en-RO" dirty="0"/>
              <a:t>IBM Cloud Paks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1987F-D7F2-FB27-2A4F-F53EBB58C9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2DA37-02D9-90F2-560E-64EB864473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292223-44B7-522C-05A3-5320C785E5BF}"/>
              </a:ext>
            </a:extLst>
          </p:cNvPr>
          <p:cNvGrpSpPr/>
          <p:nvPr/>
        </p:nvGrpSpPr>
        <p:grpSpPr>
          <a:xfrm>
            <a:off x="2219462" y="1698146"/>
            <a:ext cx="2217907" cy="1145954"/>
            <a:chOff x="3077957" y="3383901"/>
            <a:chExt cx="2217907" cy="114595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97BBB46-38FA-C7B5-D2FA-230A37A74E41}"/>
                </a:ext>
              </a:extLst>
            </p:cNvPr>
            <p:cNvGrpSpPr/>
            <p:nvPr/>
          </p:nvGrpSpPr>
          <p:grpSpPr>
            <a:xfrm>
              <a:off x="3077957" y="3383901"/>
              <a:ext cx="2217907" cy="1145954"/>
              <a:chOff x="2243905" y="4138061"/>
              <a:chExt cx="2217907" cy="114595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1DBAC1B-FB25-9146-6008-4FD8BA8FE02D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A56EFF"/>
              </a:solidFill>
              <a:ln w="15875">
                <a:solidFill>
                  <a:srgbClr val="A56EFF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9F1DB1-DBFD-F844-B101-4A003843B96E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Application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70F0A920-EAA6-2915-7A81-95DEAB238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53216" y="3552885"/>
              <a:ext cx="256032" cy="256032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0B8FFD-A963-616C-79D1-0AD038C34B6F}"/>
              </a:ext>
            </a:extLst>
          </p:cNvPr>
          <p:cNvGrpSpPr/>
          <p:nvPr/>
        </p:nvGrpSpPr>
        <p:grpSpPr>
          <a:xfrm>
            <a:off x="4464508" y="1718462"/>
            <a:ext cx="2217907" cy="1145954"/>
            <a:chOff x="4952107" y="3450990"/>
            <a:chExt cx="2217907" cy="114595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65C0193-B9A1-E3DB-3790-375405E1D42E}"/>
                </a:ext>
              </a:extLst>
            </p:cNvPr>
            <p:cNvGrpSpPr/>
            <p:nvPr/>
          </p:nvGrpSpPr>
          <p:grpSpPr>
            <a:xfrm>
              <a:off x="4952107" y="3450990"/>
              <a:ext cx="2217907" cy="1145954"/>
              <a:chOff x="2243905" y="4138061"/>
              <a:chExt cx="2217907" cy="114595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EBF99A8-4DFC-82CD-8329-57060D291E87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0F62FE"/>
              </a:solidFill>
              <a:ln w="15875">
                <a:solidFill>
                  <a:srgbClr val="0F62FE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A4505B-702E-BF76-ED78-C6FF7572129D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Data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45CFA5EC-10D4-B21E-1678-18F365A8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27366" y="3613206"/>
              <a:ext cx="256032" cy="256032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7225E5-7220-F43A-6B70-6250C3C8C6A3}"/>
              </a:ext>
            </a:extLst>
          </p:cNvPr>
          <p:cNvGrpSpPr/>
          <p:nvPr/>
        </p:nvGrpSpPr>
        <p:grpSpPr>
          <a:xfrm>
            <a:off x="6762774" y="1718462"/>
            <a:ext cx="2217907" cy="1145954"/>
            <a:chOff x="6828946" y="3450990"/>
            <a:chExt cx="2217907" cy="114595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D2BC15A-DB97-E096-DE01-25E611B8F1CE}"/>
                </a:ext>
              </a:extLst>
            </p:cNvPr>
            <p:cNvGrpSpPr/>
            <p:nvPr/>
          </p:nvGrpSpPr>
          <p:grpSpPr>
            <a:xfrm>
              <a:off x="6828946" y="3450990"/>
              <a:ext cx="2217907" cy="1145954"/>
              <a:chOff x="2243905" y="4138061"/>
              <a:chExt cx="2217907" cy="114595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69A887-81A6-0AB2-2A28-7BECFC73EE39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EE5396"/>
              </a:solidFill>
              <a:ln w="15875">
                <a:solidFill>
                  <a:srgbClr val="EE5396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03FB2A-1794-5601-2EE3-9E16CC0A85B3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Integration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9B017E25-6DFC-2FE7-1876-66C423E6A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09458" y="3621445"/>
              <a:ext cx="256032" cy="25603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DA9BB1-39CE-1EB3-7BA2-97C133F5435F}"/>
              </a:ext>
            </a:extLst>
          </p:cNvPr>
          <p:cNvGrpSpPr/>
          <p:nvPr/>
        </p:nvGrpSpPr>
        <p:grpSpPr>
          <a:xfrm>
            <a:off x="9056225" y="1737649"/>
            <a:ext cx="2217907" cy="1361397"/>
            <a:chOff x="8719855" y="3450990"/>
            <a:chExt cx="2217907" cy="136139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A7E3235-0307-FC92-C662-1FC0485480DC}"/>
                </a:ext>
              </a:extLst>
            </p:cNvPr>
            <p:cNvGrpSpPr/>
            <p:nvPr/>
          </p:nvGrpSpPr>
          <p:grpSpPr>
            <a:xfrm>
              <a:off x="8719855" y="3450990"/>
              <a:ext cx="2217907" cy="1361397"/>
              <a:chOff x="2243905" y="4138061"/>
              <a:chExt cx="2217907" cy="136139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CBF8D0D-F582-D4FC-6346-B6EECF638C59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009D9A"/>
              </a:solidFill>
              <a:ln w="15875">
                <a:solidFill>
                  <a:srgbClr val="009D9A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804A01-AC7B-BAFA-AC4C-3AA07FA0A405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765200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</a:t>
                </a:r>
                <a:r>
                  <a:rPr lang="en-US" sz="1400" b="1" dirty="0" err="1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Multicloud</a:t>
                </a:r>
                <a:endPara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Management</a:t>
                </a:r>
                <a:endPara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B4BA17E0-E964-2BD1-04A1-54D16BA17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95114" y="3619974"/>
              <a:ext cx="256032" cy="25603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1FD1BE-6F9A-E858-AE94-DE6FA3BD0864}"/>
              </a:ext>
            </a:extLst>
          </p:cNvPr>
          <p:cNvGrpSpPr/>
          <p:nvPr/>
        </p:nvGrpSpPr>
        <p:grpSpPr>
          <a:xfrm>
            <a:off x="11354491" y="1718462"/>
            <a:ext cx="2217907" cy="1361397"/>
            <a:chOff x="10593131" y="3450990"/>
            <a:chExt cx="2217907" cy="13613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28BE6B0-34DA-B597-7FAE-1787C5E4C320}"/>
                </a:ext>
              </a:extLst>
            </p:cNvPr>
            <p:cNvGrpSpPr/>
            <p:nvPr/>
          </p:nvGrpSpPr>
          <p:grpSpPr>
            <a:xfrm>
              <a:off x="10593131" y="3450990"/>
              <a:ext cx="2217907" cy="1361397"/>
              <a:chOff x="2243905" y="4138061"/>
              <a:chExt cx="2217907" cy="136139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31D98F0-CBE8-5736-1402-ABAC98D8291C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D31B3D-C5A0-3A04-8C63-CD44137F4C78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765200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Network</a:t>
                </a:r>
                <a:endPara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Automation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8A638790-3EDD-57CB-86E4-029FDA5E9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561355" y="3619974"/>
              <a:ext cx="256032" cy="25603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A4C6ED2-AA4E-C8BB-2249-DFD68DFB1FBF}"/>
              </a:ext>
            </a:extLst>
          </p:cNvPr>
          <p:cNvGrpSpPr/>
          <p:nvPr/>
        </p:nvGrpSpPr>
        <p:grpSpPr>
          <a:xfrm>
            <a:off x="13654051" y="1719494"/>
            <a:ext cx="2217907" cy="1145954"/>
            <a:chOff x="12469970" y="3450990"/>
            <a:chExt cx="2217907" cy="114595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A64FD7-55B9-D29D-DEEC-BA51975FAFAC}"/>
                </a:ext>
              </a:extLst>
            </p:cNvPr>
            <p:cNvGrpSpPr/>
            <p:nvPr/>
          </p:nvGrpSpPr>
          <p:grpSpPr>
            <a:xfrm>
              <a:off x="12469970" y="3450990"/>
              <a:ext cx="2217907" cy="1145954"/>
              <a:chOff x="2243905" y="4138061"/>
              <a:chExt cx="2217907" cy="11459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436D859-6F7B-C651-4BD7-A40749977065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FA4D56"/>
              </a:solidFill>
              <a:ln w="15875">
                <a:solidFill>
                  <a:schemeClr val="accent6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C91B1A-BC74-1E22-5C12-5AB49903DA93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Security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80FEA87C-6824-51C8-7038-AC86992D2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39976" y="3619974"/>
              <a:ext cx="256032" cy="2560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DD82F3B-34A4-6311-1048-A51FE991E176}"/>
              </a:ext>
            </a:extLst>
          </p:cNvPr>
          <p:cNvGrpSpPr/>
          <p:nvPr/>
        </p:nvGrpSpPr>
        <p:grpSpPr>
          <a:xfrm>
            <a:off x="15941355" y="1712072"/>
            <a:ext cx="2217907" cy="1145954"/>
            <a:chOff x="14346809" y="3450990"/>
            <a:chExt cx="2217907" cy="114595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A6206EB-1EFF-C55E-8A64-BA6716FA6D1F}"/>
                </a:ext>
              </a:extLst>
            </p:cNvPr>
            <p:cNvGrpSpPr/>
            <p:nvPr/>
          </p:nvGrpSpPr>
          <p:grpSpPr>
            <a:xfrm>
              <a:off x="14346809" y="3450990"/>
              <a:ext cx="2217907" cy="1145954"/>
              <a:chOff x="2243905" y="4138061"/>
              <a:chExt cx="2217907" cy="11459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8656BA2-990D-38D8-45AD-B60D9F4F8F4A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A56EFF"/>
              </a:solidFill>
              <a:ln w="15875">
                <a:solidFill>
                  <a:srgbClr val="A56EFF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F33578-58F0-0E6A-605D-1EA2EEB066BD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System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7782A92C-89BA-1BBF-15F5-12D34BEAB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327321" y="3622638"/>
              <a:ext cx="256032" cy="25603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03F322-0A8A-A2B7-2500-D022F82C03BC}"/>
              </a:ext>
            </a:extLst>
          </p:cNvPr>
          <p:cNvGrpSpPr/>
          <p:nvPr/>
        </p:nvGrpSpPr>
        <p:grpSpPr>
          <a:xfrm>
            <a:off x="18221837" y="1728816"/>
            <a:ext cx="2217907" cy="1361397"/>
            <a:chOff x="16234155" y="3450990"/>
            <a:chExt cx="2217907" cy="136139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B9D3FAC-2BED-12F1-23F6-D8F7EEE4515E}"/>
                </a:ext>
              </a:extLst>
            </p:cNvPr>
            <p:cNvGrpSpPr/>
            <p:nvPr/>
          </p:nvGrpSpPr>
          <p:grpSpPr>
            <a:xfrm>
              <a:off x="16234155" y="3450990"/>
              <a:ext cx="2217907" cy="1361397"/>
              <a:chOff x="2243905" y="4138061"/>
              <a:chExt cx="2217907" cy="136139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AC2A2F2-166D-87A4-0BCA-9B119BE0719B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A56EFF"/>
              </a:solidFill>
              <a:ln w="15875">
                <a:solidFill>
                  <a:srgbClr val="A56EFF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8C07D7-7250-BA85-A111-1479AD442A85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765200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IBM Cloud </a:t>
                </a:r>
                <a:b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</a:br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Pak for Watson</a:t>
                </a:r>
                <a:endPara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AIOps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B72A4FC6-F69C-A93E-D376-11C0C2D71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7209414" y="3619974"/>
              <a:ext cx="256032" cy="256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103259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AE9-1653-5F2C-4F36-EC0693B7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4187520" cy="509080"/>
          </a:xfrm>
        </p:spPr>
        <p:txBody>
          <a:bodyPr/>
          <a:lstStyle/>
          <a:p>
            <a:r>
              <a:rPr lang="en-US" dirty="0"/>
              <a:t>Create your own Icons</a:t>
            </a:r>
            <a:endParaRPr lang="en-R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1987F-D7F2-FB27-2A4F-F53EBB58C9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2DA37-02D9-90F2-560E-64EB864473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97BBB46-38FA-C7B5-D2FA-230A37A74E41}"/>
              </a:ext>
            </a:extLst>
          </p:cNvPr>
          <p:cNvGrpSpPr/>
          <p:nvPr/>
        </p:nvGrpSpPr>
        <p:grpSpPr>
          <a:xfrm>
            <a:off x="2219462" y="1698146"/>
            <a:ext cx="2217907" cy="1145954"/>
            <a:chOff x="2243905" y="4138061"/>
            <a:chExt cx="2217907" cy="11459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DBAC1B-FB25-9146-6008-4FD8BA8FE02D}"/>
                </a:ext>
              </a:extLst>
            </p:cNvPr>
            <p:cNvSpPr/>
            <p:nvPr/>
          </p:nvSpPr>
          <p:spPr bwMode="auto">
            <a:xfrm>
              <a:off x="3050180" y="4138061"/>
              <a:ext cx="594000" cy="594000"/>
            </a:xfrm>
            <a:prstGeom prst="rect">
              <a:avLst/>
            </a:prstGeom>
            <a:solidFill>
              <a:srgbClr val="A56EFF"/>
            </a:solidFill>
            <a:ln w="15875">
              <a:solidFill>
                <a:srgbClr val="A56EF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9F1DB1-DBFD-F844-B101-4A003843B96E}"/>
                </a:ext>
              </a:extLst>
            </p:cNvPr>
            <p:cNvSpPr txBox="1"/>
            <p:nvPr/>
          </p:nvSpPr>
          <p:spPr>
            <a:xfrm>
              <a:off x="2243905" y="473425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Application &amp;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AI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5C0193-B9A1-E3DB-3790-375405E1D42E}"/>
              </a:ext>
            </a:extLst>
          </p:cNvPr>
          <p:cNvGrpSpPr/>
          <p:nvPr/>
        </p:nvGrpSpPr>
        <p:grpSpPr>
          <a:xfrm>
            <a:off x="4464508" y="1718462"/>
            <a:ext cx="2217907" cy="1145954"/>
            <a:chOff x="2243905" y="4138061"/>
            <a:chExt cx="2217907" cy="114595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BF99A8-4DFC-82CD-8329-57060D291E87}"/>
                </a:ext>
              </a:extLst>
            </p:cNvPr>
            <p:cNvSpPr/>
            <p:nvPr/>
          </p:nvSpPr>
          <p:spPr bwMode="auto">
            <a:xfrm>
              <a:off x="3050180" y="4138061"/>
              <a:ext cx="594000" cy="594000"/>
            </a:xfrm>
            <a:prstGeom prst="rect">
              <a:avLst/>
            </a:prstGeom>
            <a:solidFill>
              <a:srgbClr val="0F62FE"/>
            </a:solidFill>
            <a:ln w="15875">
              <a:solidFill>
                <a:srgbClr val="0F62FE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A4505B-702E-BF76-ED78-C6FF7572129D}"/>
                </a:ext>
              </a:extLst>
            </p:cNvPr>
            <p:cNvSpPr txBox="1"/>
            <p:nvPr/>
          </p:nvSpPr>
          <p:spPr>
            <a:xfrm>
              <a:off x="2243905" y="4734258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Storage &amp;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Data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2BC15A-DB97-E096-DE01-25E611B8F1CE}"/>
              </a:ext>
            </a:extLst>
          </p:cNvPr>
          <p:cNvGrpSpPr/>
          <p:nvPr/>
        </p:nvGrpSpPr>
        <p:grpSpPr>
          <a:xfrm>
            <a:off x="6762774" y="1718462"/>
            <a:ext cx="2217907" cy="930510"/>
            <a:chOff x="2243905" y="4138061"/>
            <a:chExt cx="2217907" cy="9305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69A887-81A6-0AB2-2A28-7BECFC73EE39}"/>
                </a:ext>
              </a:extLst>
            </p:cNvPr>
            <p:cNvSpPr/>
            <p:nvPr/>
          </p:nvSpPr>
          <p:spPr bwMode="auto">
            <a:xfrm>
              <a:off x="3050180" y="4138061"/>
              <a:ext cx="594000" cy="594000"/>
            </a:xfrm>
            <a:prstGeom prst="rect">
              <a:avLst/>
            </a:prstGeom>
            <a:solidFill>
              <a:srgbClr val="EE5396"/>
            </a:solidFill>
            <a:ln w="15875">
              <a:solidFill>
                <a:srgbClr val="EE539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03FB2A-1794-5601-2EE3-9E16CC0A85B3}"/>
                </a:ext>
              </a:extLst>
            </p:cNvPr>
            <p:cNvSpPr txBox="1"/>
            <p:nvPr/>
          </p:nvSpPr>
          <p:spPr>
            <a:xfrm>
              <a:off x="2243905" y="4734258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DevOps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7E3235-0307-FC92-C662-1FC0485480DC}"/>
              </a:ext>
            </a:extLst>
          </p:cNvPr>
          <p:cNvGrpSpPr/>
          <p:nvPr/>
        </p:nvGrpSpPr>
        <p:grpSpPr>
          <a:xfrm>
            <a:off x="9056225" y="1737649"/>
            <a:ext cx="2217907" cy="930510"/>
            <a:chOff x="2243905" y="4138061"/>
            <a:chExt cx="2217907" cy="93051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BF8D0D-F582-D4FC-6346-B6EECF638C59}"/>
                </a:ext>
              </a:extLst>
            </p:cNvPr>
            <p:cNvSpPr/>
            <p:nvPr/>
          </p:nvSpPr>
          <p:spPr bwMode="auto">
            <a:xfrm>
              <a:off x="3050180" y="4138061"/>
              <a:ext cx="594000" cy="594000"/>
            </a:xfrm>
            <a:prstGeom prst="rect">
              <a:avLst/>
            </a:prstGeom>
            <a:solidFill>
              <a:srgbClr val="009D9A"/>
            </a:solidFill>
            <a:ln w="15875">
              <a:solidFill>
                <a:srgbClr val="009D9A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04A01-AC7B-BAFA-AC4C-3AA07FA0A405}"/>
                </a:ext>
              </a:extLst>
            </p:cNvPr>
            <p:cNvSpPr txBox="1"/>
            <p:nvPr/>
          </p:nvSpPr>
          <p:spPr>
            <a:xfrm>
              <a:off x="2243905" y="4734258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Management</a:t>
              </a:r>
              <a:endParaRPr lang="en-US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8BE6B0-34DA-B597-7FAE-1787C5E4C320}"/>
              </a:ext>
            </a:extLst>
          </p:cNvPr>
          <p:cNvGrpSpPr/>
          <p:nvPr/>
        </p:nvGrpSpPr>
        <p:grpSpPr>
          <a:xfrm>
            <a:off x="11354491" y="1718462"/>
            <a:ext cx="2217907" cy="930510"/>
            <a:chOff x="2243905" y="4138061"/>
            <a:chExt cx="2217907" cy="93051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1D98F0-CBE8-5736-1402-ABAC98D8291C}"/>
                </a:ext>
              </a:extLst>
            </p:cNvPr>
            <p:cNvSpPr/>
            <p:nvPr/>
          </p:nvSpPr>
          <p:spPr bwMode="auto">
            <a:xfrm>
              <a:off x="3050180" y="4138061"/>
              <a:ext cx="594000" cy="594000"/>
            </a:xfrm>
            <a:prstGeom prst="rect">
              <a:avLst/>
            </a:prstGeom>
            <a:solidFill>
              <a:srgbClr val="1192E8"/>
            </a:solidFill>
            <a:ln w="15875">
              <a:solidFill>
                <a:srgbClr val="1192E8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D31B3D-C5A0-3A04-8C63-CD44137F4C78}"/>
                </a:ext>
              </a:extLst>
            </p:cNvPr>
            <p:cNvSpPr txBox="1"/>
            <p:nvPr/>
          </p:nvSpPr>
          <p:spPr>
            <a:xfrm>
              <a:off x="2243905" y="4734258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Networking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A64FD7-55B9-D29D-DEEC-BA51975FAFAC}"/>
              </a:ext>
            </a:extLst>
          </p:cNvPr>
          <p:cNvGrpSpPr/>
          <p:nvPr/>
        </p:nvGrpSpPr>
        <p:grpSpPr>
          <a:xfrm>
            <a:off x="13654051" y="1719494"/>
            <a:ext cx="2217907" cy="930510"/>
            <a:chOff x="2243905" y="4138061"/>
            <a:chExt cx="2217907" cy="93051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436D859-6F7B-C651-4BD7-A40749977065}"/>
                </a:ext>
              </a:extLst>
            </p:cNvPr>
            <p:cNvSpPr/>
            <p:nvPr/>
          </p:nvSpPr>
          <p:spPr bwMode="auto">
            <a:xfrm>
              <a:off x="3050180" y="4138061"/>
              <a:ext cx="594000" cy="594000"/>
            </a:xfrm>
            <a:prstGeom prst="rect">
              <a:avLst/>
            </a:prstGeom>
            <a:solidFill>
              <a:srgbClr val="FA4D56"/>
            </a:solidFill>
            <a:ln w="15875">
              <a:solidFill>
                <a:schemeClr val="accent6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C91B1A-BC74-1E22-5C12-5AB49903DA93}"/>
                </a:ext>
              </a:extLst>
            </p:cNvPr>
            <p:cNvSpPr txBox="1"/>
            <p:nvPr/>
          </p:nvSpPr>
          <p:spPr>
            <a:xfrm>
              <a:off x="2243905" y="4734258"/>
              <a:ext cx="2217907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Security</a:t>
              </a:r>
              <a:endParaRPr lang="en-RO" sz="1400" b="1" dirty="0">
                <a:solidFill>
                  <a:schemeClr val="tx1"/>
                </a:solidFill>
                <a:latin typeface="IBM Plex Sans SmBld" panose="020B0503050203000203" pitchFamily="34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3AB6A5FA-6514-AEC9-1F03-EDD2F526A5E9}"/>
              </a:ext>
            </a:extLst>
          </p:cNvPr>
          <p:cNvSpPr txBox="1">
            <a:spLocks/>
          </p:cNvSpPr>
          <p:nvPr/>
        </p:nvSpPr>
        <p:spPr>
          <a:xfrm>
            <a:off x="568324" y="4774050"/>
            <a:ext cx="4546117" cy="509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0" marR="0" indent="362568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0" marR="0" indent="725139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0" marR="0" indent="1087706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0" marR="0" indent="1450276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kern="0" dirty="0"/>
              <a:t>Link to IBM Design UI Icons:</a:t>
            </a:r>
            <a:endParaRPr lang="en-RO" kern="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DEAED2-7CE3-9159-16ED-4C4E30751B74}"/>
              </a:ext>
            </a:extLst>
          </p:cNvPr>
          <p:cNvSpPr txBox="1"/>
          <p:nvPr/>
        </p:nvSpPr>
        <p:spPr>
          <a:xfrm>
            <a:off x="568324" y="5470902"/>
            <a:ext cx="14486002" cy="697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l" defTabSz="2438400">
              <a:spcBef>
                <a:spcPts val="2900"/>
              </a:spcBef>
              <a:buSzPct val="100000"/>
            </a:pPr>
            <a:r>
              <a:rPr lang="en-US" kern="0" dirty="0">
                <a:hlinkClick r:id="rId2"/>
              </a:rPr>
              <a:t>https://www.ibm.com/design/language/iconography/ui-icons/library/</a:t>
            </a: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038B8D-BCEC-1251-FB47-2DA75E6DE660}"/>
              </a:ext>
            </a:extLst>
          </p:cNvPr>
          <p:cNvGrpSpPr/>
          <p:nvPr/>
        </p:nvGrpSpPr>
        <p:grpSpPr>
          <a:xfrm>
            <a:off x="15252316" y="5703070"/>
            <a:ext cx="2217907" cy="930510"/>
            <a:chOff x="15198878" y="6392745"/>
            <a:chExt cx="2217907" cy="9305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D05CB99-9296-674C-6507-93E63F8C61C8}"/>
                </a:ext>
              </a:extLst>
            </p:cNvPr>
            <p:cNvGrpSpPr/>
            <p:nvPr/>
          </p:nvGrpSpPr>
          <p:grpSpPr>
            <a:xfrm>
              <a:off x="15198878" y="6392745"/>
              <a:ext cx="2217907" cy="930510"/>
              <a:chOff x="2243905" y="4138061"/>
              <a:chExt cx="2217907" cy="93051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3660043-E02A-F841-8B33-B7C72CC5F5F2}"/>
                  </a:ext>
                </a:extLst>
              </p:cNvPr>
              <p:cNvSpPr/>
              <p:nvPr/>
            </p:nvSpPr>
            <p:spPr bwMode="auto">
              <a:xfrm>
                <a:off x="3050180" y="4138061"/>
                <a:ext cx="594000" cy="594000"/>
              </a:xfrm>
              <a:prstGeom prst="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197CDB-D908-B909-E476-AABCADFC217F}"/>
                  </a:ext>
                </a:extLst>
              </p:cNvPr>
              <p:cNvSpPr txBox="1"/>
              <p:nvPr/>
            </p:nvSpPr>
            <p:spPr>
              <a:xfrm>
                <a:off x="2243905" y="4734258"/>
                <a:ext cx="2217907" cy="334313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Networking</a:t>
                </a:r>
                <a:endPara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FCA1FB9-D866-4968-DDED-589C0BEED0A1}"/>
                </a:ext>
              </a:extLst>
            </p:cNvPr>
            <p:cNvGrpSpPr/>
            <p:nvPr/>
          </p:nvGrpSpPr>
          <p:grpSpPr>
            <a:xfrm>
              <a:off x="16206141" y="6593733"/>
              <a:ext cx="192024" cy="192024"/>
              <a:chOff x="16843163" y="6544360"/>
              <a:chExt cx="192024" cy="192024"/>
            </a:xfrm>
            <a:solidFill>
              <a:schemeClr val="bg1"/>
            </a:solidFill>
          </p:grpSpPr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1B2F0536-91E0-9C93-6AE4-DC135A360DD6}"/>
                  </a:ext>
                </a:extLst>
              </p:cNvPr>
              <p:cNvSpPr/>
              <p:nvPr/>
            </p:nvSpPr>
            <p:spPr>
              <a:xfrm>
                <a:off x="16884311" y="6544360"/>
                <a:ext cx="109728" cy="109728"/>
              </a:xfrm>
              <a:custGeom>
                <a:avLst/>
                <a:gdLst>
                  <a:gd name="connsiteX0" fmla="*/ 54864 w 109728"/>
                  <a:gd name="connsiteY0" fmla="*/ 0 h 109728"/>
                  <a:gd name="connsiteX1" fmla="*/ 0 w 109728"/>
                  <a:gd name="connsiteY1" fmla="*/ 54864 h 109728"/>
                  <a:gd name="connsiteX2" fmla="*/ 54864 w 109728"/>
                  <a:gd name="connsiteY2" fmla="*/ 109728 h 109728"/>
                  <a:gd name="connsiteX3" fmla="*/ 109728 w 109728"/>
                  <a:gd name="connsiteY3" fmla="*/ 54864 h 109728"/>
                  <a:gd name="connsiteX4" fmla="*/ 54864 w 109728"/>
                  <a:gd name="connsiteY4" fmla="*/ 0 h 109728"/>
                  <a:gd name="connsiteX5" fmla="*/ 95395 w 109728"/>
                  <a:gd name="connsiteY5" fmla="*/ 48006 h 109728"/>
                  <a:gd name="connsiteX6" fmla="*/ 78678 w 109728"/>
                  <a:gd name="connsiteY6" fmla="*/ 48006 h 109728"/>
                  <a:gd name="connsiteX7" fmla="*/ 73248 w 109728"/>
                  <a:gd name="connsiteY7" fmla="*/ 18105 h 109728"/>
                  <a:gd name="connsiteX8" fmla="*/ 95395 w 109728"/>
                  <a:gd name="connsiteY8" fmla="*/ 48006 h 109728"/>
                  <a:gd name="connsiteX9" fmla="*/ 55015 w 109728"/>
                  <a:gd name="connsiteY9" fmla="*/ 96005 h 109728"/>
                  <a:gd name="connsiteX10" fmla="*/ 54963 w 109728"/>
                  <a:gd name="connsiteY10" fmla="*/ 96005 h 109728"/>
                  <a:gd name="connsiteX11" fmla="*/ 44820 w 109728"/>
                  <a:gd name="connsiteY11" fmla="*/ 61722 h 109728"/>
                  <a:gd name="connsiteX12" fmla="*/ 64908 w 109728"/>
                  <a:gd name="connsiteY12" fmla="*/ 61722 h 109728"/>
                  <a:gd name="connsiteX13" fmla="*/ 55015 w 109728"/>
                  <a:gd name="connsiteY13" fmla="*/ 96005 h 109728"/>
                  <a:gd name="connsiteX14" fmla="*/ 44820 w 109728"/>
                  <a:gd name="connsiteY14" fmla="*/ 48006 h 109728"/>
                  <a:gd name="connsiteX15" fmla="*/ 54713 w 109728"/>
                  <a:gd name="connsiteY15" fmla="*/ 13723 h 109728"/>
                  <a:gd name="connsiteX16" fmla="*/ 54765 w 109728"/>
                  <a:gd name="connsiteY16" fmla="*/ 13723 h 109728"/>
                  <a:gd name="connsiteX17" fmla="*/ 64908 w 109728"/>
                  <a:gd name="connsiteY17" fmla="*/ 48006 h 109728"/>
                  <a:gd name="connsiteX18" fmla="*/ 36480 w 109728"/>
                  <a:gd name="connsiteY18" fmla="*/ 18105 h 109728"/>
                  <a:gd name="connsiteX19" fmla="*/ 31050 w 109728"/>
                  <a:gd name="connsiteY19" fmla="*/ 48006 h 109728"/>
                  <a:gd name="connsiteX20" fmla="*/ 14333 w 109728"/>
                  <a:gd name="connsiteY20" fmla="*/ 48006 h 109728"/>
                  <a:gd name="connsiteX21" fmla="*/ 36480 w 109728"/>
                  <a:gd name="connsiteY21" fmla="*/ 18105 h 109728"/>
                  <a:gd name="connsiteX22" fmla="*/ 14333 w 109728"/>
                  <a:gd name="connsiteY22" fmla="*/ 61722 h 109728"/>
                  <a:gd name="connsiteX23" fmla="*/ 31048 w 109728"/>
                  <a:gd name="connsiteY23" fmla="*/ 61722 h 109728"/>
                  <a:gd name="connsiteX24" fmla="*/ 36478 w 109728"/>
                  <a:gd name="connsiteY24" fmla="*/ 91623 h 109728"/>
                  <a:gd name="connsiteX25" fmla="*/ 14333 w 109728"/>
                  <a:gd name="connsiteY25" fmla="*/ 61722 h 109728"/>
                  <a:gd name="connsiteX26" fmla="*/ 73243 w 109728"/>
                  <a:gd name="connsiteY26" fmla="*/ 91623 h 109728"/>
                  <a:gd name="connsiteX27" fmla="*/ 78678 w 109728"/>
                  <a:gd name="connsiteY27" fmla="*/ 61722 h 109728"/>
                  <a:gd name="connsiteX28" fmla="*/ 95395 w 109728"/>
                  <a:gd name="connsiteY28" fmla="*/ 61722 h 109728"/>
                  <a:gd name="connsiteX29" fmla="*/ 73248 w 109728"/>
                  <a:gd name="connsiteY29" fmla="*/ 91623 h 10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09728" h="109728">
                    <a:moveTo>
                      <a:pt x="54864" y="0"/>
                    </a:moveTo>
                    <a:cubicBezTo>
                      <a:pt x="24563" y="0"/>
                      <a:pt x="0" y="24563"/>
                      <a:pt x="0" y="54864"/>
                    </a:cubicBezTo>
                    <a:cubicBezTo>
                      <a:pt x="0" y="85165"/>
                      <a:pt x="24563" y="109728"/>
                      <a:pt x="54864" y="109728"/>
                    </a:cubicBezTo>
                    <a:cubicBezTo>
                      <a:pt x="85165" y="109728"/>
                      <a:pt x="109728" y="85165"/>
                      <a:pt x="109728" y="54864"/>
                    </a:cubicBezTo>
                    <a:cubicBezTo>
                      <a:pt x="109693" y="24578"/>
                      <a:pt x="85150" y="35"/>
                      <a:pt x="54864" y="0"/>
                    </a:cubicBezTo>
                    <a:close/>
                    <a:moveTo>
                      <a:pt x="95395" y="48006"/>
                    </a:moveTo>
                    <a:lnTo>
                      <a:pt x="78678" y="48006"/>
                    </a:lnTo>
                    <a:cubicBezTo>
                      <a:pt x="78333" y="37828"/>
                      <a:pt x="76504" y="27754"/>
                      <a:pt x="73248" y="18105"/>
                    </a:cubicBezTo>
                    <a:cubicBezTo>
                      <a:pt x="84967" y="23982"/>
                      <a:pt x="93189" y="35084"/>
                      <a:pt x="95395" y="48006"/>
                    </a:cubicBezTo>
                    <a:close/>
                    <a:moveTo>
                      <a:pt x="55015" y="96005"/>
                    </a:moveTo>
                    <a:lnTo>
                      <a:pt x="54963" y="96005"/>
                    </a:lnTo>
                    <a:cubicBezTo>
                      <a:pt x="52348" y="95178"/>
                      <a:pt x="45985" y="83515"/>
                      <a:pt x="44820" y="61722"/>
                    </a:cubicBezTo>
                    <a:lnTo>
                      <a:pt x="64908" y="61722"/>
                    </a:lnTo>
                    <a:cubicBezTo>
                      <a:pt x="63746" y="83505"/>
                      <a:pt x="57409" y="95168"/>
                      <a:pt x="55015" y="96005"/>
                    </a:cubicBezTo>
                    <a:close/>
                    <a:moveTo>
                      <a:pt x="44820" y="48006"/>
                    </a:moveTo>
                    <a:cubicBezTo>
                      <a:pt x="45982" y="26223"/>
                      <a:pt x="52319" y="14560"/>
                      <a:pt x="54713" y="13723"/>
                    </a:cubicBezTo>
                    <a:lnTo>
                      <a:pt x="54765" y="13723"/>
                    </a:lnTo>
                    <a:cubicBezTo>
                      <a:pt x="57380" y="14550"/>
                      <a:pt x="63743" y="26213"/>
                      <a:pt x="64908" y="48006"/>
                    </a:cubicBezTo>
                    <a:close/>
                    <a:moveTo>
                      <a:pt x="36480" y="18105"/>
                    </a:moveTo>
                    <a:cubicBezTo>
                      <a:pt x="33224" y="27754"/>
                      <a:pt x="31395" y="37828"/>
                      <a:pt x="31050" y="48006"/>
                    </a:cubicBezTo>
                    <a:lnTo>
                      <a:pt x="14333" y="48006"/>
                    </a:lnTo>
                    <a:cubicBezTo>
                      <a:pt x="16539" y="35084"/>
                      <a:pt x="24761" y="23982"/>
                      <a:pt x="36480" y="18105"/>
                    </a:cubicBezTo>
                    <a:close/>
                    <a:moveTo>
                      <a:pt x="14333" y="61722"/>
                    </a:moveTo>
                    <a:lnTo>
                      <a:pt x="31048" y="61722"/>
                    </a:lnTo>
                    <a:cubicBezTo>
                      <a:pt x="31392" y="71900"/>
                      <a:pt x="33222" y="81974"/>
                      <a:pt x="36478" y="91623"/>
                    </a:cubicBezTo>
                    <a:cubicBezTo>
                      <a:pt x="24761" y="85746"/>
                      <a:pt x="16539" y="74644"/>
                      <a:pt x="14333" y="61722"/>
                    </a:cubicBezTo>
                    <a:close/>
                    <a:moveTo>
                      <a:pt x="73243" y="91623"/>
                    </a:moveTo>
                    <a:cubicBezTo>
                      <a:pt x="76502" y="81974"/>
                      <a:pt x="78332" y="71901"/>
                      <a:pt x="78678" y="61722"/>
                    </a:cubicBezTo>
                    <a:lnTo>
                      <a:pt x="95395" y="61722"/>
                    </a:lnTo>
                    <a:cubicBezTo>
                      <a:pt x="93189" y="74645"/>
                      <a:pt x="84967" y="85746"/>
                      <a:pt x="73248" y="91623"/>
                    </a:cubicBezTo>
                    <a:close/>
                  </a:path>
                </a:pathLst>
              </a:custGeom>
              <a:grpFill/>
              <a:ln w="68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FEF9AE99-DA12-A472-F214-A1386C426814}"/>
                  </a:ext>
                </a:extLst>
              </p:cNvPr>
              <p:cNvSpPr/>
              <p:nvPr/>
            </p:nvSpPr>
            <p:spPr>
              <a:xfrm>
                <a:off x="16843163" y="6667804"/>
                <a:ext cx="192024" cy="68580"/>
              </a:xfrm>
              <a:custGeom>
                <a:avLst/>
                <a:gdLst>
                  <a:gd name="connsiteX0" fmla="*/ 178308 w 192024"/>
                  <a:gd name="connsiteY0" fmla="*/ 68580 h 68580"/>
                  <a:gd name="connsiteX1" fmla="*/ 13716 w 192024"/>
                  <a:gd name="connsiteY1" fmla="*/ 68580 h 68580"/>
                  <a:gd name="connsiteX2" fmla="*/ 0 w 192024"/>
                  <a:gd name="connsiteY2" fmla="*/ 54864 h 68580"/>
                  <a:gd name="connsiteX3" fmla="*/ 0 w 192024"/>
                  <a:gd name="connsiteY3" fmla="*/ 13716 h 68580"/>
                  <a:gd name="connsiteX4" fmla="*/ 13716 w 192024"/>
                  <a:gd name="connsiteY4" fmla="*/ 0 h 68580"/>
                  <a:gd name="connsiteX5" fmla="*/ 178308 w 192024"/>
                  <a:gd name="connsiteY5" fmla="*/ 0 h 68580"/>
                  <a:gd name="connsiteX6" fmla="*/ 192024 w 192024"/>
                  <a:gd name="connsiteY6" fmla="*/ 13716 h 68580"/>
                  <a:gd name="connsiteX7" fmla="*/ 192024 w 192024"/>
                  <a:gd name="connsiteY7" fmla="*/ 54864 h 68580"/>
                  <a:gd name="connsiteX8" fmla="*/ 178308 w 192024"/>
                  <a:gd name="connsiteY8" fmla="*/ 68580 h 68580"/>
                  <a:gd name="connsiteX9" fmla="*/ 13716 w 192024"/>
                  <a:gd name="connsiteY9" fmla="*/ 13716 h 68580"/>
                  <a:gd name="connsiteX10" fmla="*/ 13716 w 192024"/>
                  <a:gd name="connsiteY10" fmla="*/ 54864 h 68580"/>
                  <a:gd name="connsiteX11" fmla="*/ 178308 w 192024"/>
                  <a:gd name="connsiteY11" fmla="*/ 54864 h 68580"/>
                  <a:gd name="connsiteX12" fmla="*/ 178308 w 192024"/>
                  <a:gd name="connsiteY12" fmla="*/ 13716 h 68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2024" h="68580">
                    <a:moveTo>
                      <a:pt x="178308" y="68580"/>
                    </a:moveTo>
                    <a:lnTo>
                      <a:pt x="13716" y="68580"/>
                    </a:lnTo>
                    <a:cubicBezTo>
                      <a:pt x="6144" y="68572"/>
                      <a:pt x="8" y="62436"/>
                      <a:pt x="0" y="54864"/>
                    </a:cubicBezTo>
                    <a:lnTo>
                      <a:pt x="0" y="13716"/>
                    </a:lnTo>
                    <a:cubicBezTo>
                      <a:pt x="8" y="6144"/>
                      <a:pt x="6144" y="8"/>
                      <a:pt x="13716" y="0"/>
                    </a:cubicBezTo>
                    <a:lnTo>
                      <a:pt x="178308" y="0"/>
                    </a:lnTo>
                    <a:cubicBezTo>
                      <a:pt x="185880" y="8"/>
                      <a:pt x="192016" y="6144"/>
                      <a:pt x="192024" y="13716"/>
                    </a:cubicBezTo>
                    <a:lnTo>
                      <a:pt x="192024" y="54864"/>
                    </a:lnTo>
                    <a:cubicBezTo>
                      <a:pt x="192016" y="62436"/>
                      <a:pt x="185880" y="68572"/>
                      <a:pt x="178308" y="68580"/>
                    </a:cubicBezTo>
                    <a:close/>
                    <a:moveTo>
                      <a:pt x="13716" y="13716"/>
                    </a:moveTo>
                    <a:lnTo>
                      <a:pt x="13716" y="54864"/>
                    </a:lnTo>
                    <a:lnTo>
                      <a:pt x="178308" y="54864"/>
                    </a:lnTo>
                    <a:lnTo>
                      <a:pt x="178308" y="13716"/>
                    </a:lnTo>
                    <a:close/>
                  </a:path>
                </a:pathLst>
              </a:custGeom>
              <a:grpFill/>
              <a:ln w="68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06A63235-A14D-62A9-9813-FF04B67562DE}"/>
                  </a:ext>
                </a:extLst>
              </p:cNvPr>
              <p:cNvSpPr/>
              <p:nvPr/>
            </p:nvSpPr>
            <p:spPr>
              <a:xfrm>
                <a:off x="16870595" y="6695236"/>
                <a:ext cx="13716" cy="13716"/>
              </a:xfrm>
              <a:custGeom>
                <a:avLst/>
                <a:gdLst>
                  <a:gd name="connsiteX0" fmla="*/ 13716 w 13716"/>
                  <a:gd name="connsiteY0" fmla="*/ 6858 h 13716"/>
                  <a:gd name="connsiteX1" fmla="*/ 6858 w 13716"/>
                  <a:gd name="connsiteY1" fmla="*/ 13716 h 13716"/>
                  <a:gd name="connsiteX2" fmla="*/ 0 w 13716"/>
                  <a:gd name="connsiteY2" fmla="*/ 6858 h 13716"/>
                  <a:gd name="connsiteX3" fmla="*/ 6858 w 13716"/>
                  <a:gd name="connsiteY3" fmla="*/ 0 h 13716"/>
                  <a:gd name="connsiteX4" fmla="*/ 13716 w 13716"/>
                  <a:gd name="connsiteY4" fmla="*/ 6858 h 1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6" h="13716">
                    <a:moveTo>
                      <a:pt x="13716" y="6858"/>
                    </a:moveTo>
                    <a:cubicBezTo>
                      <a:pt x="13716" y="10646"/>
                      <a:pt x="10646" y="13716"/>
                      <a:pt x="6858" y="13716"/>
                    </a:cubicBezTo>
                    <a:cubicBezTo>
                      <a:pt x="3070" y="13716"/>
                      <a:pt x="0" y="10646"/>
                      <a:pt x="0" y="6858"/>
                    </a:cubicBezTo>
                    <a:cubicBezTo>
                      <a:pt x="0" y="3070"/>
                      <a:pt x="3070" y="0"/>
                      <a:pt x="6858" y="0"/>
                    </a:cubicBezTo>
                    <a:cubicBezTo>
                      <a:pt x="10646" y="0"/>
                      <a:pt x="13716" y="3070"/>
                      <a:pt x="13716" y="6858"/>
                    </a:cubicBezTo>
                    <a:close/>
                  </a:path>
                </a:pathLst>
              </a:custGeom>
              <a:grpFill/>
              <a:ln w="68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56042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AA82-CFDC-60B5-2162-DE9169C0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Support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1070B66-2BBA-1AC0-94A3-1D4E1994AF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C72F0-44AC-8897-BB5A-5B9A1F79A5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325" y="3429000"/>
            <a:ext cx="8569325" cy="8572500"/>
          </a:xfrm>
        </p:spPr>
        <p:txBody>
          <a:bodyPr/>
          <a:lstStyle/>
          <a:p>
            <a:r>
              <a:rPr lang="en-US" sz="2800" dirty="0"/>
              <a:t>Relevant links:</a:t>
            </a:r>
          </a:p>
          <a:p>
            <a:r>
              <a:rPr lang="en-US" sz="2800" dirty="0">
                <a:solidFill>
                  <a:schemeClr val="accent6"/>
                </a:solidFill>
                <a:hlinkClick r:id="rId2"/>
              </a:rPr>
              <a:t>Technical diagrams guidance </a:t>
            </a:r>
            <a:endParaRPr lang="en-US" sz="2800" dirty="0">
              <a:solidFill>
                <a:schemeClr val="accent6"/>
              </a:solidFill>
            </a:endParaRPr>
          </a:p>
          <a:p>
            <a:r>
              <a:rPr lang="en-US" sz="2800" dirty="0">
                <a:solidFill>
                  <a:schemeClr val="accent6"/>
                </a:solidFill>
                <a:hlinkClick r:id="rId3"/>
              </a:rPr>
              <a:t>IT Architecture diagrams guidance</a:t>
            </a:r>
            <a:endParaRPr lang="en-US" sz="2800" dirty="0">
              <a:solidFill>
                <a:schemeClr val="accent6"/>
              </a:solidFill>
            </a:endParaRPr>
          </a:p>
          <a:p>
            <a:endParaRPr lang="en-US" sz="2800" dirty="0"/>
          </a:p>
          <a:p>
            <a:r>
              <a:rPr lang="en-US" sz="2800" dirty="0"/>
              <a:t>For questions, please use the slack channel:</a:t>
            </a:r>
          </a:p>
          <a:p>
            <a:r>
              <a:rPr lang="en-US" sz="2800" dirty="0">
                <a:solidFill>
                  <a:schemeClr val="accent6"/>
                </a:solidFill>
                <a:hlinkClick r:id="rId4"/>
              </a:rPr>
              <a:t>#it-architecture-diagrams</a:t>
            </a:r>
            <a:endParaRPr lang="en-US" sz="2800" dirty="0">
              <a:solidFill>
                <a:schemeClr val="accent6"/>
              </a:solidFill>
            </a:endParaRPr>
          </a:p>
          <a:p>
            <a:endParaRPr lang="en-US" sz="28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1DBAA2-F99D-C703-7F6C-87D5DA182B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8763000" cy="8572500"/>
          </a:xfrm>
        </p:spPr>
        <p:txBody>
          <a:bodyPr/>
          <a:lstStyle/>
          <a:p>
            <a:r>
              <a:rPr lang="en-GB" sz="2800" dirty="0"/>
              <a:t>PowerPoint has limitations when drawing diagrams. This kit includes variations of the same elements meant to reduce time spent reproducing diagrams guidelines. </a:t>
            </a:r>
          </a:p>
          <a:p>
            <a:endParaRPr lang="en-GB" sz="2800" dirty="0"/>
          </a:p>
          <a:p>
            <a:pPr defTabSz="858073"/>
            <a:r>
              <a:rPr lang="en-GB" sz="2800" dirty="0"/>
              <a:t>When creating a diagram, find the element closest to your needs, copy it and customize it. </a:t>
            </a:r>
          </a:p>
          <a:p>
            <a:pPr defTabSz="858073"/>
            <a:endParaRPr lang="en-GB" sz="2800" dirty="0"/>
          </a:p>
          <a:p>
            <a:pPr defTabSz="858073"/>
            <a:r>
              <a:rPr lang="en-GB" sz="2800" dirty="0"/>
              <a:t>Some text alignments will work as expected automatically as you type, but often you will need to manually adjust the elements to keep the diagram neat.</a:t>
            </a:r>
          </a:p>
          <a:p>
            <a:pPr defTabSz="858073"/>
            <a:endParaRPr lang="en-GB" sz="2800" dirty="0"/>
          </a:p>
          <a:p>
            <a:endParaRPr lang="en-RO" sz="2800" dirty="0"/>
          </a:p>
          <a:p>
            <a:endParaRPr lang="en-RO" sz="28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E34654C-41F0-32FD-4304-661F070CB0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68324" y="12763500"/>
            <a:ext cx="8569326" cy="381000"/>
          </a:xfrm>
        </p:spPr>
        <p:txBody>
          <a:bodyPr/>
          <a:lstStyle/>
          <a:p>
            <a:r>
              <a:rPr lang="en-US" dirty="0"/>
              <a:t>IT architecture diagrams kit |  </a:t>
            </a:r>
          </a:p>
        </p:txBody>
      </p:sp>
    </p:spTree>
    <p:extLst>
      <p:ext uri="{BB962C8B-B14F-4D97-AF65-F5344CB8AC3E}">
        <p14:creationId xmlns:p14="http://schemas.microsoft.com/office/powerpoint/2010/main" val="374941159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36EB-46AE-2483-F2AF-4BFBFE0E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6800B5-4023-4D96-2AAE-CC3498C180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745DB-CD30-D866-E4BC-3E2774512C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7F35C2-F95E-EC26-EA8F-9717F41CDECE}"/>
              </a:ext>
            </a:extLst>
          </p:cNvPr>
          <p:cNvGrpSpPr/>
          <p:nvPr/>
        </p:nvGrpSpPr>
        <p:grpSpPr>
          <a:xfrm>
            <a:off x="10274956" y="1742246"/>
            <a:ext cx="2828605" cy="1173572"/>
            <a:chOff x="6459735" y="2685510"/>
            <a:chExt cx="2828605" cy="1173572"/>
          </a:xfrm>
        </p:grpSpPr>
        <p:sp>
          <p:nvSpPr>
            <p:cNvPr id="23" name="Round Single Corner of Rectangle 155">
              <a:extLst>
                <a:ext uri="{FF2B5EF4-FFF2-40B4-BE49-F238E27FC236}">
                  <a16:creationId xmlns:a16="http://schemas.microsoft.com/office/drawing/2014/main" id="{AC552BCF-F05C-254C-7A95-1A131645387F}"/>
                </a:ext>
              </a:extLst>
            </p:cNvPr>
            <p:cNvSpPr/>
            <p:nvPr/>
          </p:nvSpPr>
          <p:spPr>
            <a:xfrm rot="5400000">
              <a:off x="7287253" y="1857994"/>
              <a:ext cx="1173570" cy="282860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FFFF"/>
            </a:solidFill>
            <a:ln w="15875">
              <a:solidFill>
                <a:srgbClr val="1192E8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62000" tIns="180000" rIns="144000" bIns="64800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Cloud Services</a:t>
              </a:r>
            </a:p>
          </p:txBody>
        </p:sp>
        <p:sp>
          <p:nvSpPr>
            <p:cNvPr id="24" name="Rectangle 158">
              <a:extLst>
                <a:ext uri="{FF2B5EF4-FFF2-40B4-BE49-F238E27FC236}">
                  <a16:creationId xmlns:a16="http://schemas.microsoft.com/office/drawing/2014/main" id="{D2DC5AC7-3F0D-2D27-C92D-DCE4678D4F2A}"/>
                </a:ext>
              </a:extLst>
            </p:cNvPr>
            <p:cNvSpPr/>
            <p:nvPr/>
          </p:nvSpPr>
          <p:spPr>
            <a:xfrm>
              <a:off x="6459738" y="2685510"/>
              <a:ext cx="54000" cy="594000"/>
            </a:xfrm>
            <a:prstGeom prst="roundRect">
              <a:avLst/>
            </a:prstGeom>
            <a:solidFill>
              <a:srgbClr val="1192E8"/>
            </a:solidFill>
            <a:ln w="12700">
              <a:solidFill>
                <a:srgbClr val="1192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C7AD174-1B00-B73E-5268-E33A726B7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42209" y="2868266"/>
              <a:ext cx="256032" cy="256032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1452018-1CF5-7D8C-39A0-4AAA780652CA}"/>
              </a:ext>
            </a:extLst>
          </p:cNvPr>
          <p:cNvGrpSpPr/>
          <p:nvPr/>
        </p:nvGrpSpPr>
        <p:grpSpPr>
          <a:xfrm>
            <a:off x="6679200" y="5150255"/>
            <a:ext cx="2828605" cy="1173572"/>
            <a:chOff x="3176453" y="4081748"/>
            <a:chExt cx="2828605" cy="117357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D2F7A18-5793-E6FF-E98F-8C6A15F3573B}"/>
                </a:ext>
              </a:extLst>
            </p:cNvPr>
            <p:cNvGrpSpPr/>
            <p:nvPr/>
          </p:nvGrpSpPr>
          <p:grpSpPr>
            <a:xfrm>
              <a:off x="3176453" y="4081748"/>
              <a:ext cx="2828605" cy="1173572"/>
              <a:chOff x="3059111" y="2699513"/>
              <a:chExt cx="2828605" cy="1173572"/>
            </a:xfrm>
          </p:grpSpPr>
          <p:sp>
            <p:nvSpPr>
              <p:cNvPr id="33" name="Round Single Corner of Rectangle 155">
                <a:extLst>
                  <a:ext uri="{FF2B5EF4-FFF2-40B4-BE49-F238E27FC236}">
                    <a16:creationId xmlns:a16="http://schemas.microsoft.com/office/drawing/2014/main" id="{E002B927-B641-0AF4-2391-95EA189C4843}"/>
                  </a:ext>
                </a:extLst>
              </p:cNvPr>
              <p:cNvSpPr/>
              <p:nvPr/>
            </p:nvSpPr>
            <p:spPr>
              <a:xfrm rot="5400000">
                <a:off x="3886629" y="1871997"/>
                <a:ext cx="1173570" cy="2828605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FFFFF"/>
              </a:solidFill>
              <a:ln w="15875">
                <a:solidFill>
                  <a:srgbClr val="878D96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16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Enterprise</a:t>
                </a:r>
              </a:p>
            </p:txBody>
          </p:sp>
          <p:sp>
            <p:nvSpPr>
              <p:cNvPr id="34" name="Rectangle 158">
                <a:extLst>
                  <a:ext uri="{FF2B5EF4-FFF2-40B4-BE49-F238E27FC236}">
                    <a16:creationId xmlns:a16="http://schemas.microsoft.com/office/drawing/2014/main" id="{9C1BF20D-27C5-3896-4A9A-46C5D163C7C3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594000"/>
              </a:xfrm>
              <a:prstGeom prst="roundRect">
                <a:avLst/>
              </a:prstGeom>
              <a:solidFill>
                <a:srgbClr val="878D96"/>
              </a:solidFill>
              <a:ln w="12700">
                <a:solidFill>
                  <a:srgbClr val="878D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9A72CAEA-E909-2189-F7EB-528CC8F2C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81608" y="4270606"/>
              <a:ext cx="256032" cy="256032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ED42E9A-9FF6-5C01-4D9D-463566E9122F}"/>
              </a:ext>
            </a:extLst>
          </p:cNvPr>
          <p:cNvGrpSpPr/>
          <p:nvPr/>
        </p:nvGrpSpPr>
        <p:grpSpPr>
          <a:xfrm>
            <a:off x="10287000" y="5127871"/>
            <a:ext cx="2828605" cy="1173572"/>
            <a:chOff x="6475878" y="4088962"/>
            <a:chExt cx="2828605" cy="1173572"/>
          </a:xfrm>
        </p:grpSpPr>
        <p:sp>
          <p:nvSpPr>
            <p:cNvPr id="39" name="Round Single Corner of Rectangle 155">
              <a:extLst>
                <a:ext uri="{FF2B5EF4-FFF2-40B4-BE49-F238E27FC236}">
                  <a16:creationId xmlns:a16="http://schemas.microsoft.com/office/drawing/2014/main" id="{9ACC73C2-FAE9-C867-29D7-23D3C6CD0D05}"/>
                </a:ext>
              </a:extLst>
            </p:cNvPr>
            <p:cNvSpPr/>
            <p:nvPr/>
          </p:nvSpPr>
          <p:spPr>
            <a:xfrm rot="5400000">
              <a:off x="7303396" y="3261446"/>
              <a:ext cx="1173570" cy="282860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FFFF"/>
            </a:solidFill>
            <a:ln w="15875">
              <a:solidFill>
                <a:srgbClr val="878D96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62000" tIns="180000" rIns="144000" bIns="64800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Data Center</a:t>
              </a:r>
            </a:p>
          </p:txBody>
        </p:sp>
        <p:sp>
          <p:nvSpPr>
            <p:cNvPr id="40" name="Rectangle 158">
              <a:extLst>
                <a:ext uri="{FF2B5EF4-FFF2-40B4-BE49-F238E27FC236}">
                  <a16:creationId xmlns:a16="http://schemas.microsoft.com/office/drawing/2014/main" id="{DC97A6A3-6AB8-B7D2-2FF6-49CC63EB3500}"/>
                </a:ext>
              </a:extLst>
            </p:cNvPr>
            <p:cNvSpPr/>
            <p:nvPr/>
          </p:nvSpPr>
          <p:spPr>
            <a:xfrm>
              <a:off x="6475881" y="4088962"/>
              <a:ext cx="54000" cy="594000"/>
            </a:xfrm>
            <a:prstGeom prst="roundRect">
              <a:avLst/>
            </a:prstGeom>
            <a:solidFill>
              <a:srgbClr val="878D96"/>
            </a:solidFill>
            <a:ln w="12700">
              <a:solidFill>
                <a:srgbClr val="8D8D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4D4544BF-2933-4C77-50CB-5E411A018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79200" y="4270606"/>
              <a:ext cx="256032" cy="256032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2ADA7D3-B440-6183-430F-B696DBE354FE}"/>
              </a:ext>
            </a:extLst>
          </p:cNvPr>
          <p:cNvGrpSpPr/>
          <p:nvPr/>
        </p:nvGrpSpPr>
        <p:grpSpPr>
          <a:xfrm>
            <a:off x="13906500" y="5157469"/>
            <a:ext cx="2828605" cy="1173572"/>
            <a:chOff x="9750133" y="4089054"/>
            <a:chExt cx="2828605" cy="1173572"/>
          </a:xfrm>
        </p:grpSpPr>
        <p:sp>
          <p:nvSpPr>
            <p:cNvPr id="41" name="Round Single Corner of Rectangle 155">
              <a:extLst>
                <a:ext uri="{FF2B5EF4-FFF2-40B4-BE49-F238E27FC236}">
                  <a16:creationId xmlns:a16="http://schemas.microsoft.com/office/drawing/2014/main" id="{672B83F6-54AE-ED52-09B3-2B701DD119B4}"/>
                </a:ext>
              </a:extLst>
            </p:cNvPr>
            <p:cNvSpPr/>
            <p:nvPr/>
          </p:nvSpPr>
          <p:spPr>
            <a:xfrm rot="5400000">
              <a:off x="10577651" y="3261538"/>
              <a:ext cx="1173570" cy="282860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FFFF"/>
            </a:solidFill>
            <a:ln w="15875">
              <a:solidFill>
                <a:srgbClr val="1192E8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62000" tIns="180000" rIns="144000" bIns="64800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Cloud</a:t>
              </a:r>
            </a:p>
          </p:txBody>
        </p:sp>
        <p:sp>
          <p:nvSpPr>
            <p:cNvPr id="42" name="Rectangle 158">
              <a:extLst>
                <a:ext uri="{FF2B5EF4-FFF2-40B4-BE49-F238E27FC236}">
                  <a16:creationId xmlns:a16="http://schemas.microsoft.com/office/drawing/2014/main" id="{BC735A2E-584C-BD2C-EBBB-3CBD93C6746D}"/>
                </a:ext>
              </a:extLst>
            </p:cNvPr>
            <p:cNvSpPr/>
            <p:nvPr/>
          </p:nvSpPr>
          <p:spPr>
            <a:xfrm>
              <a:off x="9750136" y="4089054"/>
              <a:ext cx="54000" cy="594000"/>
            </a:xfrm>
            <a:prstGeom prst="roundRect">
              <a:avLst/>
            </a:prstGeom>
            <a:solidFill>
              <a:srgbClr val="1192E8"/>
            </a:solidFill>
            <a:ln w="12700">
              <a:solidFill>
                <a:srgbClr val="1192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73B9ACD1-B192-945F-DC84-D1721E2AC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6134" y="4270606"/>
              <a:ext cx="256032" cy="256032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76F63B9-0306-D201-41CC-3A692313EB11}"/>
              </a:ext>
            </a:extLst>
          </p:cNvPr>
          <p:cNvGrpSpPr/>
          <p:nvPr/>
        </p:nvGrpSpPr>
        <p:grpSpPr>
          <a:xfrm>
            <a:off x="17554895" y="5141210"/>
            <a:ext cx="2828605" cy="1173572"/>
            <a:chOff x="13049558" y="4091984"/>
            <a:chExt cx="2828605" cy="117357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55A7EC-7534-E4FD-96A5-3467369211B8}"/>
                </a:ext>
              </a:extLst>
            </p:cNvPr>
            <p:cNvGrpSpPr/>
            <p:nvPr/>
          </p:nvGrpSpPr>
          <p:grpSpPr>
            <a:xfrm>
              <a:off x="13049558" y="4091984"/>
              <a:ext cx="2828605" cy="1173572"/>
              <a:chOff x="10440000" y="1848060"/>
              <a:chExt cx="2828605" cy="117357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3D375E-C632-AE96-B65A-8D9B6E536FFE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28605" cy="1173572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878D9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12000" tIns="198000" rIns="144000" bIns="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Point of Presence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1C559B3-433E-9ACD-168E-4659F35AF819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4000" cy="594000"/>
              </a:xfrm>
              <a:prstGeom prst="rect">
                <a:avLst/>
              </a:prstGeom>
              <a:solidFill>
                <a:srgbClr val="878D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3EEA5D87-BA99-D1E5-EA03-013B84420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258609" y="4286504"/>
              <a:ext cx="256032" cy="256032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E765876-F2E7-3675-D6A2-537AB2ADFA48}"/>
              </a:ext>
            </a:extLst>
          </p:cNvPr>
          <p:cNvGrpSpPr/>
          <p:nvPr/>
        </p:nvGrpSpPr>
        <p:grpSpPr>
          <a:xfrm>
            <a:off x="6672544" y="8595845"/>
            <a:ext cx="2828605" cy="1173572"/>
            <a:chOff x="4440065" y="5483354"/>
            <a:chExt cx="2828605" cy="117357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32D29AA-F518-C0B2-8FEF-1B6CAB9857C3}"/>
                </a:ext>
              </a:extLst>
            </p:cNvPr>
            <p:cNvGrpSpPr/>
            <p:nvPr/>
          </p:nvGrpSpPr>
          <p:grpSpPr>
            <a:xfrm>
              <a:off x="4440065" y="5483354"/>
              <a:ext cx="2828605" cy="1173572"/>
              <a:chOff x="3059111" y="2699513"/>
              <a:chExt cx="2828605" cy="1173572"/>
            </a:xfrm>
          </p:grpSpPr>
          <p:sp>
            <p:nvSpPr>
              <p:cNvPr id="48" name="Round Single Corner of Rectangle 155">
                <a:extLst>
                  <a:ext uri="{FF2B5EF4-FFF2-40B4-BE49-F238E27FC236}">
                    <a16:creationId xmlns:a16="http://schemas.microsoft.com/office/drawing/2014/main" id="{27FCA2AB-62B4-7FFF-52BA-D7B8E6FE8E64}"/>
                  </a:ext>
                </a:extLst>
              </p:cNvPr>
              <p:cNvSpPr/>
              <p:nvPr/>
            </p:nvSpPr>
            <p:spPr>
              <a:xfrm rot="5400000">
                <a:off x="3886629" y="1871997"/>
                <a:ext cx="1173570" cy="2828605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FFFFF"/>
              </a:solidFill>
              <a:ln w="15875">
                <a:solidFill>
                  <a:srgbClr val="19803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16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Virtual Server</a:t>
                </a:r>
              </a:p>
            </p:txBody>
          </p:sp>
          <p:sp>
            <p:nvSpPr>
              <p:cNvPr id="49" name="Rectangle 158">
                <a:extLst>
                  <a:ext uri="{FF2B5EF4-FFF2-40B4-BE49-F238E27FC236}">
                    <a16:creationId xmlns:a16="http://schemas.microsoft.com/office/drawing/2014/main" id="{B0B7C0D1-6759-4F66-0E70-761BAB2EDD0B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594000"/>
              </a:xfrm>
              <a:prstGeom prst="roundRect">
                <a:avLst/>
              </a:prstGeom>
              <a:solidFill>
                <a:srgbClr val="198038"/>
              </a:solidFill>
              <a:ln w="12700">
                <a:solidFill>
                  <a:srgbClr val="878D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318DA87-99BF-E502-3FCE-98D5E9EB4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45220" y="5652969"/>
              <a:ext cx="256032" cy="256032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534B573-0FBB-B0A7-736F-2A37BEBEE078}"/>
              </a:ext>
            </a:extLst>
          </p:cNvPr>
          <p:cNvGrpSpPr/>
          <p:nvPr/>
        </p:nvGrpSpPr>
        <p:grpSpPr>
          <a:xfrm>
            <a:off x="10274956" y="8614256"/>
            <a:ext cx="2828605" cy="1173572"/>
            <a:chOff x="6464504" y="5478716"/>
            <a:chExt cx="2828605" cy="117357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515B540-1ABE-DC39-8FC4-7FCC407283B1}"/>
                </a:ext>
              </a:extLst>
            </p:cNvPr>
            <p:cNvGrpSpPr/>
            <p:nvPr/>
          </p:nvGrpSpPr>
          <p:grpSpPr>
            <a:xfrm>
              <a:off x="6464504" y="5478716"/>
              <a:ext cx="2828605" cy="1173572"/>
              <a:chOff x="3059111" y="2699513"/>
              <a:chExt cx="2828605" cy="1173572"/>
            </a:xfrm>
          </p:grpSpPr>
          <p:sp>
            <p:nvSpPr>
              <p:cNvPr id="51" name="Round Single Corner of Rectangle 155">
                <a:extLst>
                  <a:ext uri="{FF2B5EF4-FFF2-40B4-BE49-F238E27FC236}">
                    <a16:creationId xmlns:a16="http://schemas.microsoft.com/office/drawing/2014/main" id="{F0FAF02C-CC6F-C7C3-C95F-AE150B375A54}"/>
                  </a:ext>
                </a:extLst>
              </p:cNvPr>
              <p:cNvSpPr/>
              <p:nvPr/>
            </p:nvSpPr>
            <p:spPr>
              <a:xfrm rot="5400000">
                <a:off x="3886629" y="1871997"/>
                <a:ext cx="1173570" cy="2828605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FFFFF"/>
              </a:solidFill>
              <a:ln w="15875">
                <a:solidFill>
                  <a:srgbClr val="19803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16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Physical Server</a:t>
                </a:r>
              </a:p>
            </p:txBody>
          </p:sp>
          <p:sp>
            <p:nvSpPr>
              <p:cNvPr id="52" name="Rectangle 158">
                <a:extLst>
                  <a:ext uri="{FF2B5EF4-FFF2-40B4-BE49-F238E27FC236}">
                    <a16:creationId xmlns:a16="http://schemas.microsoft.com/office/drawing/2014/main" id="{632C0BD4-5B2B-74E0-207D-89509164195A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594000"/>
              </a:xfrm>
              <a:prstGeom prst="roundRect">
                <a:avLst/>
              </a:prstGeom>
              <a:solidFill>
                <a:srgbClr val="198038"/>
              </a:solidFill>
              <a:ln w="12700">
                <a:solidFill>
                  <a:srgbClr val="878D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EFEF29D8-B04C-0153-58E5-59A867ECF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72544" y="5658675"/>
              <a:ext cx="256032" cy="256032"/>
            </a:xfrm>
            <a:prstGeom prst="rect">
              <a:avLst/>
            </a:prstGeom>
          </p:spPr>
        </p:pic>
      </p:grp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F7D99030-B383-C01E-DCC7-A24C5A3F18EF}"/>
              </a:ext>
            </a:extLst>
          </p:cNvPr>
          <p:cNvSpPr txBox="1">
            <a:spLocks/>
          </p:cNvSpPr>
          <p:nvPr/>
        </p:nvSpPr>
        <p:spPr>
          <a:xfrm>
            <a:off x="586290" y="1712072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Core: Groups</a:t>
            </a:r>
          </a:p>
        </p:txBody>
      </p:sp>
      <p:sp>
        <p:nvSpPr>
          <p:cNvPr id="75" name="Text Placeholder 1">
            <a:extLst>
              <a:ext uri="{FF2B5EF4-FFF2-40B4-BE49-F238E27FC236}">
                <a16:creationId xmlns:a16="http://schemas.microsoft.com/office/drawing/2014/main" id="{41D12992-C894-8FD5-8AE0-79968E308215}"/>
              </a:ext>
            </a:extLst>
          </p:cNvPr>
          <p:cNvSpPr txBox="1">
            <a:spLocks/>
          </p:cNvSpPr>
          <p:nvPr/>
        </p:nvSpPr>
        <p:spPr>
          <a:xfrm>
            <a:off x="586290" y="5139564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Core: Groups: Locations</a:t>
            </a:r>
          </a:p>
        </p:txBody>
      </p:sp>
      <p:sp>
        <p:nvSpPr>
          <p:cNvPr id="77" name="Text Placeholder 1">
            <a:extLst>
              <a:ext uri="{FF2B5EF4-FFF2-40B4-BE49-F238E27FC236}">
                <a16:creationId xmlns:a16="http://schemas.microsoft.com/office/drawing/2014/main" id="{74B1D1CD-EB3B-F7A0-B60D-C9D505E84878}"/>
              </a:ext>
            </a:extLst>
          </p:cNvPr>
          <p:cNvSpPr txBox="1">
            <a:spLocks/>
          </p:cNvSpPr>
          <p:nvPr/>
        </p:nvSpPr>
        <p:spPr>
          <a:xfrm>
            <a:off x="586290" y="8610681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Core: Groups: Compute</a:t>
            </a:r>
          </a:p>
        </p:txBody>
      </p:sp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B12CF357-A7A7-329B-C2FB-1142F997FDB4}"/>
              </a:ext>
            </a:extLst>
          </p:cNvPr>
          <p:cNvSpPr txBox="1">
            <a:spLocks/>
          </p:cNvSpPr>
          <p:nvPr/>
        </p:nvSpPr>
        <p:spPr>
          <a:xfrm>
            <a:off x="586290" y="3430259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Cloud: Groups</a:t>
            </a:r>
          </a:p>
        </p:txBody>
      </p:sp>
      <p:sp>
        <p:nvSpPr>
          <p:cNvPr id="99" name="Text Placeholder 1">
            <a:extLst>
              <a:ext uri="{FF2B5EF4-FFF2-40B4-BE49-F238E27FC236}">
                <a16:creationId xmlns:a16="http://schemas.microsoft.com/office/drawing/2014/main" id="{F2146430-AC46-9A36-9B58-B31F8677610F}"/>
              </a:ext>
            </a:extLst>
          </p:cNvPr>
          <p:cNvSpPr txBox="1">
            <a:spLocks/>
          </p:cNvSpPr>
          <p:nvPr/>
        </p:nvSpPr>
        <p:spPr>
          <a:xfrm>
            <a:off x="586290" y="6864212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Cloud: Groups: Locations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73649A5-95A2-D6CB-EE32-48B81B689168}"/>
              </a:ext>
            </a:extLst>
          </p:cNvPr>
          <p:cNvGrpSpPr/>
          <p:nvPr/>
        </p:nvGrpSpPr>
        <p:grpSpPr>
          <a:xfrm>
            <a:off x="6672544" y="6857567"/>
            <a:ext cx="2873156" cy="1154154"/>
            <a:chOff x="6672544" y="6857567"/>
            <a:chExt cx="2873156" cy="115415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DE7DD2D-5414-F831-3614-E093CA7DE3E2}"/>
                </a:ext>
              </a:extLst>
            </p:cNvPr>
            <p:cNvGrpSpPr/>
            <p:nvPr/>
          </p:nvGrpSpPr>
          <p:grpSpPr>
            <a:xfrm>
              <a:off x="6672544" y="6857567"/>
              <a:ext cx="2873156" cy="1154154"/>
              <a:chOff x="10440000" y="1848060"/>
              <a:chExt cx="2873156" cy="115415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EAB1E8C-AD56-D3A2-026D-ABC91E4F2C49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IBM Cloud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B1F5A8C-9844-1BFC-8FD1-76FC480E2F32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2700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85107F2E-F191-F56B-E797-5F9F3A07F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877699" y="7043924"/>
              <a:ext cx="255600" cy="25560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32C9471-076F-2508-62F3-6798F98BE75A}"/>
              </a:ext>
            </a:extLst>
          </p:cNvPr>
          <p:cNvGrpSpPr/>
          <p:nvPr/>
        </p:nvGrpSpPr>
        <p:grpSpPr>
          <a:xfrm>
            <a:off x="10284424" y="6857567"/>
            <a:ext cx="2873156" cy="1154154"/>
            <a:chOff x="10284424" y="6857567"/>
            <a:chExt cx="2873156" cy="115415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4179F0F-0A9F-3BBA-10F8-7B735FB17629}"/>
                </a:ext>
              </a:extLst>
            </p:cNvPr>
            <p:cNvSpPr/>
            <p:nvPr/>
          </p:nvSpPr>
          <p:spPr>
            <a:xfrm>
              <a:off x="10284424" y="6857567"/>
              <a:ext cx="2873156" cy="115415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8D8D8D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Availability zone</a:t>
              </a:r>
            </a:p>
          </p:txBody>
        </p:sp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3029D00A-58EB-0FDB-1F32-30A6E68B7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474879" y="7044349"/>
              <a:ext cx="255600" cy="2556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349DFC2-ED2F-11DA-0288-81F045AEAF9E}"/>
              </a:ext>
            </a:extLst>
          </p:cNvPr>
          <p:cNvGrpSpPr/>
          <p:nvPr/>
        </p:nvGrpSpPr>
        <p:grpSpPr>
          <a:xfrm>
            <a:off x="13918875" y="6857567"/>
            <a:ext cx="2873156" cy="1154154"/>
            <a:chOff x="13918875" y="6857567"/>
            <a:chExt cx="2873156" cy="115415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7D4BF38-882F-CD85-B8AA-1498BE66D033}"/>
                </a:ext>
              </a:extLst>
            </p:cNvPr>
            <p:cNvGrpSpPr/>
            <p:nvPr/>
          </p:nvGrpSpPr>
          <p:grpSpPr>
            <a:xfrm>
              <a:off x="13918875" y="6857567"/>
              <a:ext cx="2873156" cy="1154154"/>
              <a:chOff x="10440000" y="1848060"/>
              <a:chExt cx="2873156" cy="1154154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7027946-7A47-111C-166A-FD9068B20EA7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8D8D8D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Region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324E2AA-12F7-3D33-C9C8-88FCA1BDF777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8D8D8D"/>
              </a:solidFill>
              <a:ln w="12700">
                <a:solidFill>
                  <a:srgbClr val="8D8D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449403AD-93AC-D201-4083-53CA93535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4112933" y="7043924"/>
              <a:ext cx="255600" cy="255600"/>
            </a:xfrm>
            <a:prstGeom prst="rect">
              <a:avLst/>
            </a:prstGeom>
          </p:spPr>
        </p:pic>
      </p:grpSp>
      <p:sp>
        <p:nvSpPr>
          <p:cNvPr id="119" name="Text Placeholder 1">
            <a:extLst>
              <a:ext uri="{FF2B5EF4-FFF2-40B4-BE49-F238E27FC236}">
                <a16:creationId xmlns:a16="http://schemas.microsoft.com/office/drawing/2014/main" id="{A8FC8DDA-A6AC-6CDF-D802-29BBE26DED36}"/>
              </a:ext>
            </a:extLst>
          </p:cNvPr>
          <p:cNvSpPr txBox="1">
            <a:spLocks/>
          </p:cNvSpPr>
          <p:nvPr/>
        </p:nvSpPr>
        <p:spPr>
          <a:xfrm>
            <a:off x="586290" y="10299391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Cloud: Groups: Compute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7378224-C356-5F0E-912A-28D5FB51B8EB}"/>
              </a:ext>
            </a:extLst>
          </p:cNvPr>
          <p:cNvGrpSpPr/>
          <p:nvPr/>
        </p:nvGrpSpPr>
        <p:grpSpPr>
          <a:xfrm>
            <a:off x="6672544" y="10292746"/>
            <a:ext cx="2873156" cy="1154154"/>
            <a:chOff x="6672544" y="10292746"/>
            <a:chExt cx="2873156" cy="115415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8398B56-6E47-BEC5-3B45-40A5E2C09AEE}"/>
                </a:ext>
              </a:extLst>
            </p:cNvPr>
            <p:cNvSpPr/>
            <p:nvPr/>
          </p:nvSpPr>
          <p:spPr>
            <a:xfrm>
              <a:off x="6672544" y="10292746"/>
              <a:ext cx="2873156" cy="115415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198038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Instance group</a:t>
              </a:r>
            </a:p>
          </p:txBody>
        </p:sp>
        <p:pic>
          <p:nvPicPr>
            <p:cNvPr id="126" name="Graphic 125">
              <a:extLst>
                <a:ext uri="{FF2B5EF4-FFF2-40B4-BE49-F238E27FC236}">
                  <a16:creationId xmlns:a16="http://schemas.microsoft.com/office/drawing/2014/main" id="{E5416B92-664F-1317-29C1-110DC04E6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868533" y="10485327"/>
              <a:ext cx="255600" cy="255600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81EEB2B-084F-1E03-F3E3-8C062901593B}"/>
              </a:ext>
            </a:extLst>
          </p:cNvPr>
          <p:cNvGrpSpPr/>
          <p:nvPr/>
        </p:nvGrpSpPr>
        <p:grpSpPr>
          <a:xfrm>
            <a:off x="10266644" y="10292746"/>
            <a:ext cx="2873156" cy="1154154"/>
            <a:chOff x="10266644" y="10292746"/>
            <a:chExt cx="2873156" cy="1154154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877392D-ABFE-D2D9-D055-E70F8E2A8641}"/>
                </a:ext>
              </a:extLst>
            </p:cNvPr>
            <p:cNvGrpSpPr/>
            <p:nvPr/>
          </p:nvGrpSpPr>
          <p:grpSpPr>
            <a:xfrm>
              <a:off x="10266644" y="10292746"/>
              <a:ext cx="2873156" cy="1154154"/>
              <a:chOff x="10440000" y="1848060"/>
              <a:chExt cx="2873156" cy="1154154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F0F89FF7-F0F0-14E5-264D-350FD123197F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9803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IBM Virtual Server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D6352FF-1D11-F802-D396-1E79DDAC5A3C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98038"/>
              </a:solidFill>
              <a:ln w="12700">
                <a:solidFill>
                  <a:srgbClr val="1980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A20EF3C5-41A4-E0D0-6BDD-F3BA45107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0482996" y="10485327"/>
              <a:ext cx="255600" cy="255600"/>
            </a:xfrm>
            <a:prstGeom prst="rect">
              <a:avLst/>
            </a:prstGeom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8A3F19A-3680-73EB-7DFD-975D19C37911}"/>
              </a:ext>
            </a:extLst>
          </p:cNvPr>
          <p:cNvGrpSpPr/>
          <p:nvPr/>
        </p:nvGrpSpPr>
        <p:grpSpPr>
          <a:xfrm>
            <a:off x="13906500" y="10305137"/>
            <a:ext cx="2873156" cy="1154154"/>
            <a:chOff x="13906500" y="10305137"/>
            <a:chExt cx="2873156" cy="115415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F780A0F-4770-0AF2-0D9A-3E856AEB77A6}"/>
                </a:ext>
              </a:extLst>
            </p:cNvPr>
            <p:cNvGrpSpPr/>
            <p:nvPr/>
          </p:nvGrpSpPr>
          <p:grpSpPr>
            <a:xfrm>
              <a:off x="13906500" y="10305137"/>
              <a:ext cx="2873156" cy="1154154"/>
              <a:chOff x="10440000" y="1848060"/>
              <a:chExt cx="2873156" cy="11541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8E3FBF4-9D35-BB17-ED90-A04B68092D68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9803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Classic Infrastructure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563A030-4806-0D21-6944-6A12B1456168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98038"/>
              </a:solidFill>
              <a:ln w="12700">
                <a:solidFill>
                  <a:srgbClr val="1980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0B8D29B1-487C-3786-C472-FF2228195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4122852" y="10497718"/>
              <a:ext cx="255600" cy="25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36428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EE98-F9FF-1A99-5D95-D9B406F0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EFEA7A-ED86-DB2D-1F94-9252214D9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19E10-3E9E-D1F6-364A-2987320730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600" kern="0" dirty="0"/>
              <a:t>IT architecture diagrams kit |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0C4303-2533-D823-6FC5-EA32640A4150}"/>
              </a:ext>
            </a:extLst>
          </p:cNvPr>
          <p:cNvGrpSpPr/>
          <p:nvPr/>
        </p:nvGrpSpPr>
        <p:grpSpPr>
          <a:xfrm>
            <a:off x="6667500" y="8596190"/>
            <a:ext cx="2828604" cy="1173570"/>
            <a:chOff x="3059113" y="2714863"/>
            <a:chExt cx="2828604" cy="1173570"/>
          </a:xfrm>
        </p:grpSpPr>
        <p:sp>
          <p:nvSpPr>
            <p:cNvPr id="8" name="Round Single Corner of Rectangle 155">
              <a:extLst>
                <a:ext uri="{FF2B5EF4-FFF2-40B4-BE49-F238E27FC236}">
                  <a16:creationId xmlns:a16="http://schemas.microsoft.com/office/drawing/2014/main" id="{0E99D558-E5AA-84CB-0A81-4E86616D6196}"/>
                </a:ext>
              </a:extLst>
            </p:cNvPr>
            <p:cNvSpPr/>
            <p:nvPr/>
          </p:nvSpPr>
          <p:spPr>
            <a:xfrm rot="5400000">
              <a:off x="3886630" y="1887346"/>
              <a:ext cx="1173570" cy="28286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FFFF"/>
            </a:solidFill>
            <a:ln w="15875">
              <a:solidFill>
                <a:srgbClr val="FA4D56"/>
              </a:solidFill>
              <a:prstDash val="sysDot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62000" tIns="180000" rIns="144000" bIns="64800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Authorization Boundary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B0057ADB-97C4-7BC7-553C-F84ABA1D4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1523" y="2925174"/>
              <a:ext cx="256032" cy="256032"/>
            </a:xfrm>
            <a:prstGeom prst="rect">
              <a:avLst/>
            </a:prstGeom>
          </p:spPr>
        </p:pic>
      </p:grp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4A41B176-0F9F-4384-9ED3-7701F1EB5753}"/>
              </a:ext>
            </a:extLst>
          </p:cNvPr>
          <p:cNvSpPr txBox="1">
            <a:spLocks/>
          </p:cNvSpPr>
          <p:nvPr/>
        </p:nvSpPr>
        <p:spPr>
          <a:xfrm>
            <a:off x="586290" y="8577138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Core: Groups: Security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0FF4F0-9F96-20A4-6B23-91785EB3D93D}"/>
              </a:ext>
            </a:extLst>
          </p:cNvPr>
          <p:cNvGrpSpPr/>
          <p:nvPr/>
        </p:nvGrpSpPr>
        <p:grpSpPr>
          <a:xfrm>
            <a:off x="6699547" y="3435093"/>
            <a:ext cx="2828605" cy="1173572"/>
            <a:chOff x="3176453" y="8271923"/>
            <a:chExt cx="2828605" cy="11735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6C39D8-3E56-F5FE-04DA-A3CA2F1554EA}"/>
                </a:ext>
              </a:extLst>
            </p:cNvPr>
            <p:cNvSpPr/>
            <p:nvPr/>
          </p:nvSpPr>
          <p:spPr>
            <a:xfrm>
              <a:off x="3176453" y="8271923"/>
              <a:ext cx="2828605" cy="117357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1192E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tIns="198000" rIns="144000" bIns="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Overlay Network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5A47AE-AE7B-A1D3-79AF-070B45E74077}"/>
                </a:ext>
              </a:extLst>
            </p:cNvPr>
            <p:cNvSpPr/>
            <p:nvPr/>
          </p:nvSpPr>
          <p:spPr>
            <a:xfrm>
              <a:off x="3176453" y="8271923"/>
              <a:ext cx="54000" cy="594000"/>
            </a:xfrm>
            <a:prstGeom prst="rect">
              <a:avLst/>
            </a:prstGeom>
            <a:solidFill>
              <a:srgbClr val="1192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604604F-4A6F-BF10-A9A2-1848A8F43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83419" y="8449419"/>
              <a:ext cx="256032" cy="25603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2430E7-52E3-3FAE-D698-F9397A08BA58}"/>
              </a:ext>
            </a:extLst>
          </p:cNvPr>
          <p:cNvGrpSpPr/>
          <p:nvPr/>
        </p:nvGrpSpPr>
        <p:grpSpPr>
          <a:xfrm>
            <a:off x="10274957" y="3472350"/>
            <a:ext cx="2828605" cy="1173572"/>
            <a:chOff x="7729420" y="8271922"/>
            <a:chExt cx="2828605" cy="1173572"/>
          </a:xfrm>
        </p:grpSpPr>
        <p:sp>
          <p:nvSpPr>
            <p:cNvPr id="17" name="Round Single Corner of Rectangle 155">
              <a:extLst>
                <a:ext uri="{FF2B5EF4-FFF2-40B4-BE49-F238E27FC236}">
                  <a16:creationId xmlns:a16="http://schemas.microsoft.com/office/drawing/2014/main" id="{7C1B0E98-4504-023C-DDDA-6D04703811E0}"/>
                </a:ext>
              </a:extLst>
            </p:cNvPr>
            <p:cNvSpPr/>
            <p:nvPr/>
          </p:nvSpPr>
          <p:spPr>
            <a:xfrm rot="5400000">
              <a:off x="8556938" y="7444406"/>
              <a:ext cx="1173570" cy="282860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FFFFFF"/>
            </a:solidFill>
            <a:ln w="15875">
              <a:solidFill>
                <a:srgbClr val="1192E8"/>
              </a:solidFill>
              <a:prstDash val="solid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62000" tIns="180000" rIns="144000" bIns="64800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Public Network</a:t>
              </a:r>
            </a:p>
          </p:txBody>
        </p:sp>
        <p:sp>
          <p:nvSpPr>
            <p:cNvPr id="18" name="Rectangle 158">
              <a:extLst>
                <a:ext uri="{FF2B5EF4-FFF2-40B4-BE49-F238E27FC236}">
                  <a16:creationId xmlns:a16="http://schemas.microsoft.com/office/drawing/2014/main" id="{304ACFE5-19A5-9A4B-09E5-9223322A9C15}"/>
                </a:ext>
              </a:extLst>
            </p:cNvPr>
            <p:cNvSpPr/>
            <p:nvPr/>
          </p:nvSpPr>
          <p:spPr>
            <a:xfrm>
              <a:off x="7729423" y="8271922"/>
              <a:ext cx="54000" cy="594000"/>
            </a:xfrm>
            <a:prstGeom prst="roundRect">
              <a:avLst/>
            </a:prstGeom>
            <a:solidFill>
              <a:srgbClr val="1192E8"/>
            </a:solidFill>
            <a:ln w="15875">
              <a:solidFill>
                <a:srgbClr val="1192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FF3652D8-B37A-73FE-D068-C1602CC62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36156" y="8451122"/>
              <a:ext cx="256032" cy="25603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6E46E8-0449-89FA-C5C0-51B22AB2A3AE}"/>
              </a:ext>
            </a:extLst>
          </p:cNvPr>
          <p:cNvGrpSpPr/>
          <p:nvPr/>
        </p:nvGrpSpPr>
        <p:grpSpPr>
          <a:xfrm>
            <a:off x="13924557" y="3465136"/>
            <a:ext cx="2828605" cy="1173572"/>
            <a:chOff x="9766386" y="8271923"/>
            <a:chExt cx="2828605" cy="117357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0EEB511-0107-8D15-2B23-1C1434863345}"/>
                </a:ext>
              </a:extLst>
            </p:cNvPr>
            <p:cNvGrpSpPr/>
            <p:nvPr/>
          </p:nvGrpSpPr>
          <p:grpSpPr>
            <a:xfrm>
              <a:off x="9766386" y="8271923"/>
              <a:ext cx="2828605" cy="1173572"/>
              <a:chOff x="3059111" y="2699513"/>
              <a:chExt cx="2828605" cy="1173572"/>
            </a:xfrm>
          </p:grpSpPr>
          <p:sp>
            <p:nvSpPr>
              <p:cNvPr id="23" name="Round Single Corner of Rectangle 155">
                <a:extLst>
                  <a:ext uri="{FF2B5EF4-FFF2-40B4-BE49-F238E27FC236}">
                    <a16:creationId xmlns:a16="http://schemas.microsoft.com/office/drawing/2014/main" id="{D8B8A972-45BB-710D-9EB8-6F32E7A9C47A}"/>
                  </a:ext>
                </a:extLst>
              </p:cNvPr>
              <p:cNvSpPr/>
              <p:nvPr/>
            </p:nvSpPr>
            <p:spPr>
              <a:xfrm rot="5400000">
                <a:off x="3886629" y="1871997"/>
                <a:ext cx="1173570" cy="2828605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FFFFF"/>
              </a:solidFill>
              <a:ln w="15875">
                <a:solidFill>
                  <a:srgbClr val="1192E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16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VLAN</a:t>
                </a:r>
              </a:p>
            </p:txBody>
          </p:sp>
          <p:sp>
            <p:nvSpPr>
              <p:cNvPr id="24" name="Rectangle 158">
                <a:extLst>
                  <a:ext uri="{FF2B5EF4-FFF2-40B4-BE49-F238E27FC236}">
                    <a16:creationId xmlns:a16="http://schemas.microsoft.com/office/drawing/2014/main" id="{53415837-673A-C41D-37BD-C6E34A38C76D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594000"/>
              </a:xfrm>
              <a:prstGeom prst="round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59D7ED5B-945F-E3B6-105F-7694026E4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6134" y="8440907"/>
              <a:ext cx="256032" cy="25603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7EC158-0D47-A58A-8E72-350BDB3329FC}"/>
              </a:ext>
            </a:extLst>
          </p:cNvPr>
          <p:cNvGrpSpPr/>
          <p:nvPr/>
        </p:nvGrpSpPr>
        <p:grpSpPr>
          <a:xfrm>
            <a:off x="17526000" y="3457922"/>
            <a:ext cx="2828605" cy="1173572"/>
            <a:chOff x="13049558" y="8271923"/>
            <a:chExt cx="2828605" cy="11735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80D0547-6F7A-0948-3820-920F885F5A57}"/>
                </a:ext>
              </a:extLst>
            </p:cNvPr>
            <p:cNvGrpSpPr/>
            <p:nvPr/>
          </p:nvGrpSpPr>
          <p:grpSpPr>
            <a:xfrm>
              <a:off x="13049558" y="8271923"/>
              <a:ext cx="2828605" cy="1173572"/>
              <a:chOff x="3059111" y="2699513"/>
              <a:chExt cx="2828605" cy="1173572"/>
            </a:xfrm>
          </p:grpSpPr>
          <p:sp>
            <p:nvSpPr>
              <p:cNvPr id="28" name="Round Single Corner of Rectangle 155">
                <a:extLst>
                  <a:ext uri="{FF2B5EF4-FFF2-40B4-BE49-F238E27FC236}">
                    <a16:creationId xmlns:a16="http://schemas.microsoft.com/office/drawing/2014/main" id="{5F829AA5-C963-113A-D746-FF6AA81BF032}"/>
                  </a:ext>
                </a:extLst>
              </p:cNvPr>
              <p:cNvSpPr/>
              <p:nvPr/>
            </p:nvSpPr>
            <p:spPr>
              <a:xfrm rot="5400000">
                <a:off x="3886629" y="1871997"/>
                <a:ext cx="1173570" cy="2828605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FFFFF"/>
              </a:solidFill>
              <a:ln w="15875">
                <a:solidFill>
                  <a:srgbClr val="1192E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16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VPC</a:t>
                </a:r>
              </a:p>
            </p:txBody>
          </p:sp>
          <p:sp>
            <p:nvSpPr>
              <p:cNvPr id="29" name="Rectangle 158">
                <a:extLst>
                  <a:ext uri="{FF2B5EF4-FFF2-40B4-BE49-F238E27FC236}">
                    <a16:creationId xmlns:a16="http://schemas.microsoft.com/office/drawing/2014/main" id="{4A7C621A-EB2B-2647-841D-42137331D4D0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594000"/>
              </a:xfrm>
              <a:prstGeom prst="round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187F281E-0BB9-2775-0C1F-96AA8C215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258609" y="8473313"/>
              <a:ext cx="256032" cy="256032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1E0A35-495A-C4BE-5282-94231F5B7FD7}"/>
              </a:ext>
            </a:extLst>
          </p:cNvPr>
          <p:cNvGrpSpPr/>
          <p:nvPr/>
        </p:nvGrpSpPr>
        <p:grpSpPr>
          <a:xfrm>
            <a:off x="21149568" y="3435093"/>
            <a:ext cx="2828605" cy="1173572"/>
            <a:chOff x="3176452" y="9660316"/>
            <a:chExt cx="2828605" cy="11735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FAC6DE5-16F4-FAE4-3995-1C8F0E8595C2}"/>
                </a:ext>
              </a:extLst>
            </p:cNvPr>
            <p:cNvGrpSpPr/>
            <p:nvPr/>
          </p:nvGrpSpPr>
          <p:grpSpPr>
            <a:xfrm>
              <a:off x="3176452" y="9660316"/>
              <a:ext cx="2828605" cy="1173572"/>
              <a:chOff x="3059111" y="2699513"/>
              <a:chExt cx="2828605" cy="1173572"/>
            </a:xfrm>
          </p:grpSpPr>
          <p:sp>
            <p:nvSpPr>
              <p:cNvPr id="33" name="Round Single Corner of Rectangle 155">
                <a:extLst>
                  <a:ext uri="{FF2B5EF4-FFF2-40B4-BE49-F238E27FC236}">
                    <a16:creationId xmlns:a16="http://schemas.microsoft.com/office/drawing/2014/main" id="{431013A3-8605-6279-385B-3CC3B5270D17}"/>
                  </a:ext>
                </a:extLst>
              </p:cNvPr>
              <p:cNvSpPr/>
              <p:nvPr/>
            </p:nvSpPr>
            <p:spPr>
              <a:xfrm rot="5400000">
                <a:off x="3886629" y="1871997"/>
                <a:ext cx="1173570" cy="2828605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FFFFF"/>
              </a:solidFill>
              <a:ln w="15875">
                <a:solidFill>
                  <a:srgbClr val="1192E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16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Internet</a:t>
                </a:r>
              </a:p>
            </p:txBody>
          </p:sp>
          <p:sp>
            <p:nvSpPr>
              <p:cNvPr id="34" name="Rectangle 158">
                <a:extLst>
                  <a:ext uri="{FF2B5EF4-FFF2-40B4-BE49-F238E27FC236}">
                    <a16:creationId xmlns:a16="http://schemas.microsoft.com/office/drawing/2014/main" id="{480118AB-8238-AEAB-CEB2-932BBEABBAA4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594000"/>
              </a:xfrm>
              <a:prstGeom prst="round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9AB60240-5D7B-F804-5207-C046954FC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81608" y="9836514"/>
              <a:ext cx="256032" cy="25603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7902D5-589E-32FF-42C2-043BAFEA471E}"/>
              </a:ext>
            </a:extLst>
          </p:cNvPr>
          <p:cNvGrpSpPr/>
          <p:nvPr/>
        </p:nvGrpSpPr>
        <p:grpSpPr>
          <a:xfrm>
            <a:off x="6667500" y="5143593"/>
            <a:ext cx="2828605" cy="1173572"/>
            <a:chOff x="6473990" y="9667530"/>
            <a:chExt cx="2828605" cy="117357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EAB0934-C7D2-52F3-41DC-1C2F8B3311E5}"/>
                </a:ext>
              </a:extLst>
            </p:cNvPr>
            <p:cNvGrpSpPr/>
            <p:nvPr/>
          </p:nvGrpSpPr>
          <p:grpSpPr>
            <a:xfrm>
              <a:off x="6473990" y="9667530"/>
              <a:ext cx="2828605" cy="1173572"/>
              <a:chOff x="3059111" y="2699513"/>
              <a:chExt cx="2828605" cy="1173572"/>
            </a:xfrm>
          </p:grpSpPr>
          <p:sp>
            <p:nvSpPr>
              <p:cNvPr id="38" name="Round Single Corner of Rectangle 155">
                <a:extLst>
                  <a:ext uri="{FF2B5EF4-FFF2-40B4-BE49-F238E27FC236}">
                    <a16:creationId xmlns:a16="http://schemas.microsoft.com/office/drawing/2014/main" id="{51F266EA-0325-F035-0E3F-25794B0069F4}"/>
                  </a:ext>
                </a:extLst>
              </p:cNvPr>
              <p:cNvSpPr/>
              <p:nvPr/>
            </p:nvSpPr>
            <p:spPr>
              <a:xfrm rot="5400000">
                <a:off x="3886629" y="1871997"/>
                <a:ext cx="1173570" cy="2828605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FFFFFF"/>
              </a:solidFill>
              <a:ln w="15875">
                <a:solidFill>
                  <a:srgbClr val="1192E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16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Subnet: ACL</a:t>
                </a:r>
              </a:p>
            </p:txBody>
          </p:sp>
          <p:sp>
            <p:nvSpPr>
              <p:cNvPr id="39" name="Rectangle 158">
                <a:extLst>
                  <a:ext uri="{FF2B5EF4-FFF2-40B4-BE49-F238E27FC236}">
                    <a16:creationId xmlns:a16="http://schemas.microsoft.com/office/drawing/2014/main" id="{B067AD98-B8E1-741D-D4E9-B828D04DB301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594000"/>
              </a:xfrm>
              <a:prstGeom prst="round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1EBC2B3D-54AC-4AAE-35D1-72DE8087F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86814" y="9841771"/>
              <a:ext cx="256032" cy="256032"/>
            </a:xfrm>
            <a:prstGeom prst="rect">
              <a:avLst/>
            </a:prstGeom>
          </p:spPr>
        </p:pic>
      </p:grpSp>
      <p:sp>
        <p:nvSpPr>
          <p:cNvPr id="40" name="Text Placeholder 1">
            <a:extLst>
              <a:ext uri="{FF2B5EF4-FFF2-40B4-BE49-F238E27FC236}">
                <a16:creationId xmlns:a16="http://schemas.microsoft.com/office/drawing/2014/main" id="{43E348C9-80C0-9C15-5EF7-E12B4F9B024B}"/>
              </a:ext>
            </a:extLst>
          </p:cNvPr>
          <p:cNvSpPr txBox="1">
            <a:spLocks/>
          </p:cNvSpPr>
          <p:nvPr/>
        </p:nvSpPr>
        <p:spPr>
          <a:xfrm>
            <a:off x="586290" y="3440786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Core: Groups: Network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7DC3B38-0725-B10B-C8AE-BECC0D7E25CB}"/>
              </a:ext>
            </a:extLst>
          </p:cNvPr>
          <p:cNvGrpSpPr/>
          <p:nvPr/>
        </p:nvGrpSpPr>
        <p:grpSpPr>
          <a:xfrm>
            <a:off x="6699547" y="1704496"/>
            <a:ext cx="2828605" cy="1173572"/>
            <a:chOff x="3176454" y="6871748"/>
            <a:chExt cx="2828605" cy="117357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692F885-B379-60F2-3E42-F8CA968DBB05}"/>
                </a:ext>
              </a:extLst>
            </p:cNvPr>
            <p:cNvSpPr/>
            <p:nvPr/>
          </p:nvSpPr>
          <p:spPr>
            <a:xfrm>
              <a:off x="3176454" y="6871748"/>
              <a:ext cx="2828605" cy="117357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19803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tIns="198000" rIns="144000" bIns="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OpenShift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D95FE48-FAE4-101E-4958-13AD2E36C986}"/>
                </a:ext>
              </a:extLst>
            </p:cNvPr>
            <p:cNvSpPr/>
            <p:nvPr/>
          </p:nvSpPr>
          <p:spPr>
            <a:xfrm>
              <a:off x="3176454" y="6871748"/>
              <a:ext cx="54000" cy="594000"/>
            </a:xfrm>
            <a:prstGeom prst="rect">
              <a:avLst/>
            </a:prstGeom>
            <a:solidFill>
              <a:srgbClr val="198038"/>
            </a:solidFill>
            <a:ln w="15875">
              <a:solidFill>
                <a:srgbClr val="1980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175DF881-AD3F-322E-4385-25F6BF085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83419" y="7045804"/>
              <a:ext cx="256032" cy="256032"/>
            </a:xfrm>
            <a:prstGeom prst="rect">
              <a:avLst/>
            </a:prstGeom>
          </p:spPr>
        </p:pic>
      </p:grpSp>
      <p:sp>
        <p:nvSpPr>
          <p:cNvPr id="45" name="Text Placeholder 1">
            <a:extLst>
              <a:ext uri="{FF2B5EF4-FFF2-40B4-BE49-F238E27FC236}">
                <a16:creationId xmlns:a16="http://schemas.microsoft.com/office/drawing/2014/main" id="{AF227B49-100C-EA36-F75B-099B81FC42FF}"/>
              </a:ext>
            </a:extLst>
          </p:cNvPr>
          <p:cNvSpPr txBox="1">
            <a:spLocks/>
          </p:cNvSpPr>
          <p:nvPr/>
        </p:nvSpPr>
        <p:spPr>
          <a:xfrm>
            <a:off x="586290" y="1702441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Core: Groups: Containers</a:t>
            </a:r>
          </a:p>
        </p:txBody>
      </p:sp>
      <p:sp>
        <p:nvSpPr>
          <p:cNvPr id="51" name="Text Placeholder 1">
            <a:extLst>
              <a:ext uri="{FF2B5EF4-FFF2-40B4-BE49-F238E27FC236}">
                <a16:creationId xmlns:a16="http://schemas.microsoft.com/office/drawing/2014/main" id="{C54CD50D-3500-7C30-5238-579F6CE10EF0}"/>
              </a:ext>
            </a:extLst>
          </p:cNvPr>
          <p:cNvSpPr txBox="1">
            <a:spLocks/>
          </p:cNvSpPr>
          <p:nvPr/>
        </p:nvSpPr>
        <p:spPr>
          <a:xfrm>
            <a:off x="586290" y="6857567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Cloud: Groups: Network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696FB3-8150-9C50-9E8D-373BF86B730D}"/>
              </a:ext>
            </a:extLst>
          </p:cNvPr>
          <p:cNvGrpSpPr/>
          <p:nvPr/>
        </p:nvGrpSpPr>
        <p:grpSpPr>
          <a:xfrm>
            <a:off x="6672544" y="6857567"/>
            <a:ext cx="2873156" cy="1154154"/>
            <a:chOff x="6672544" y="6857567"/>
            <a:chExt cx="2873156" cy="115415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6B7C09F-9C53-A8F5-CA42-587C5E9206BC}"/>
                </a:ext>
              </a:extLst>
            </p:cNvPr>
            <p:cNvGrpSpPr/>
            <p:nvPr/>
          </p:nvGrpSpPr>
          <p:grpSpPr>
            <a:xfrm>
              <a:off x="6672544" y="6857567"/>
              <a:ext cx="2873156" cy="1154154"/>
              <a:chOff x="10440000" y="1848060"/>
              <a:chExt cx="2873156" cy="115415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9EFE7FA-467B-F06E-DC8C-AEC4624865BC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Internet services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0D3D6A8-0401-1C76-6765-B11384174555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B685BF93-9414-1162-852B-EBC6D9E8E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89910" y="7054031"/>
              <a:ext cx="255600" cy="2556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6DF67BB-9411-141F-0146-55BEAE852A6A}"/>
              </a:ext>
            </a:extLst>
          </p:cNvPr>
          <p:cNvGrpSpPr/>
          <p:nvPr/>
        </p:nvGrpSpPr>
        <p:grpSpPr>
          <a:xfrm>
            <a:off x="10270183" y="6857567"/>
            <a:ext cx="2873156" cy="1154154"/>
            <a:chOff x="10270183" y="6857567"/>
            <a:chExt cx="2873156" cy="115415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D408ADA-301E-BAF1-4E7B-8059C0F0A288}"/>
                </a:ext>
              </a:extLst>
            </p:cNvPr>
            <p:cNvGrpSpPr/>
            <p:nvPr/>
          </p:nvGrpSpPr>
          <p:grpSpPr>
            <a:xfrm>
              <a:off x="10270183" y="6857567"/>
              <a:ext cx="2873156" cy="1154154"/>
              <a:chOff x="10440000" y="1848060"/>
              <a:chExt cx="2873156" cy="11541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069EF7-A559-3496-9AC7-45068FB51733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VPC Endpoints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B9979FB-4AFF-5288-61B2-D3B24B30D189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42C6DD18-2F79-2D7D-26E3-27F430C40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0482125" y="7054031"/>
              <a:ext cx="255600" cy="255600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51994BC-143E-F92F-E12C-BE1F52BB8459}"/>
              </a:ext>
            </a:extLst>
          </p:cNvPr>
          <p:cNvGrpSpPr/>
          <p:nvPr/>
        </p:nvGrpSpPr>
        <p:grpSpPr>
          <a:xfrm>
            <a:off x="13924557" y="6874490"/>
            <a:ext cx="2873156" cy="1154154"/>
            <a:chOff x="13924557" y="6874490"/>
            <a:chExt cx="2873156" cy="115415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3FDB79E-256F-FDCE-7F30-C3DD4DDCA4ED}"/>
                </a:ext>
              </a:extLst>
            </p:cNvPr>
            <p:cNvGrpSpPr/>
            <p:nvPr/>
          </p:nvGrpSpPr>
          <p:grpSpPr>
            <a:xfrm>
              <a:off x="13924557" y="6874490"/>
              <a:ext cx="2873156" cy="1154154"/>
              <a:chOff x="10440000" y="1848060"/>
              <a:chExt cx="2873156" cy="1154154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605DE8E-1A94-6BD5-FAA2-F3057E7C9087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IBM Subnet: ACL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580B0C6-75C5-0882-D75E-B10186A291AE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FF3312E0-3969-EBC8-4D70-379A01EBF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4114305" y="7043690"/>
              <a:ext cx="255600" cy="255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968DB3A-BC7E-1DB2-E36C-CEE748947F63}"/>
              </a:ext>
            </a:extLst>
          </p:cNvPr>
          <p:cNvGrpSpPr/>
          <p:nvPr/>
        </p:nvGrpSpPr>
        <p:grpSpPr>
          <a:xfrm>
            <a:off x="17552176" y="6874490"/>
            <a:ext cx="2873156" cy="1154154"/>
            <a:chOff x="17552176" y="6874490"/>
            <a:chExt cx="2873156" cy="115415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BCE9CF2-CC88-351B-17CE-C8FF1D16F94E}"/>
                </a:ext>
              </a:extLst>
            </p:cNvPr>
            <p:cNvGrpSpPr/>
            <p:nvPr/>
          </p:nvGrpSpPr>
          <p:grpSpPr>
            <a:xfrm>
              <a:off x="17552176" y="6874490"/>
              <a:ext cx="2873156" cy="1154154"/>
              <a:chOff x="10440000" y="1848060"/>
              <a:chExt cx="2873156" cy="11541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D041C43-281F-3ABB-C7C1-BC437E4C37F4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IBM Classic VLAN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D8E8D4A-B391-5F13-FAC2-78438A6507E6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5122AF92-8868-959D-636F-9748DA582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7735051" y="7043690"/>
              <a:ext cx="255600" cy="255600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B868C3B-5479-C777-2299-3D2BA846D9C8}"/>
              </a:ext>
            </a:extLst>
          </p:cNvPr>
          <p:cNvGrpSpPr/>
          <p:nvPr/>
        </p:nvGrpSpPr>
        <p:grpSpPr>
          <a:xfrm>
            <a:off x="21150141" y="6874490"/>
            <a:ext cx="2873156" cy="1154154"/>
            <a:chOff x="21150141" y="6874490"/>
            <a:chExt cx="2873156" cy="115415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26BE8DE-8DC0-C559-6257-B7288EA8F758}"/>
                </a:ext>
              </a:extLst>
            </p:cNvPr>
            <p:cNvGrpSpPr/>
            <p:nvPr/>
          </p:nvGrpSpPr>
          <p:grpSpPr>
            <a:xfrm>
              <a:off x="21150141" y="6874490"/>
              <a:ext cx="2873156" cy="1154154"/>
              <a:chOff x="10440000" y="1848060"/>
              <a:chExt cx="2873156" cy="115415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C998BEB-B87D-AD6A-984F-8A5F327EF0FE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873156" cy="115415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IBM VPC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E2DD5BE-D7D3-9EAD-76AE-F6D4BB8342CC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A10BCEAC-A404-836B-B9C8-FDCD7874B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1333016" y="7054031"/>
              <a:ext cx="255600" cy="255600"/>
            </a:xfrm>
            <a:prstGeom prst="rect">
              <a:avLst/>
            </a:prstGeom>
          </p:spPr>
        </p:pic>
      </p:grpSp>
      <p:sp>
        <p:nvSpPr>
          <p:cNvPr id="87" name="Text Placeholder 1">
            <a:extLst>
              <a:ext uri="{FF2B5EF4-FFF2-40B4-BE49-F238E27FC236}">
                <a16:creationId xmlns:a16="http://schemas.microsoft.com/office/drawing/2014/main" id="{F283336B-490A-7E9A-E6E4-085F8ED203E4}"/>
              </a:ext>
            </a:extLst>
          </p:cNvPr>
          <p:cNvSpPr txBox="1">
            <a:spLocks/>
          </p:cNvSpPr>
          <p:nvPr/>
        </p:nvSpPr>
        <p:spPr>
          <a:xfrm>
            <a:off x="586290" y="10326425"/>
            <a:ext cx="4949824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RO" sz="2000" kern="0" dirty="0">
                <a:latin typeface="IBM Plex Sans" panose="020B0503050203000203" pitchFamily="34" charset="0"/>
              </a:rPr>
              <a:t>IBM Cloud: Zones: Security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0648FA3-A408-006F-60FB-B51C641AE6F2}"/>
              </a:ext>
            </a:extLst>
          </p:cNvPr>
          <p:cNvGrpSpPr/>
          <p:nvPr/>
        </p:nvGrpSpPr>
        <p:grpSpPr>
          <a:xfrm>
            <a:off x="6672544" y="10316384"/>
            <a:ext cx="2873156" cy="1154154"/>
            <a:chOff x="6672544" y="10316384"/>
            <a:chExt cx="2873156" cy="1154154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C5882C0-E2AE-5540-64B0-8044A1A4E001}"/>
                </a:ext>
              </a:extLst>
            </p:cNvPr>
            <p:cNvSpPr/>
            <p:nvPr/>
          </p:nvSpPr>
          <p:spPr>
            <a:xfrm>
              <a:off x="6672544" y="10316384"/>
              <a:ext cx="2873156" cy="1154154"/>
            </a:xfrm>
            <a:prstGeom prst="rect">
              <a:avLst/>
            </a:prstGeom>
            <a:noFill/>
            <a:ln w="25400" cap="rnd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Account group</a:t>
              </a:r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62539316-F48B-BEFC-D037-BB2301F2F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889910" y="10512848"/>
              <a:ext cx="255600" cy="25560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D450615-4C8D-FABE-0196-8F5509C5080A}"/>
              </a:ext>
            </a:extLst>
          </p:cNvPr>
          <p:cNvGrpSpPr/>
          <p:nvPr/>
        </p:nvGrpSpPr>
        <p:grpSpPr>
          <a:xfrm>
            <a:off x="10297487" y="10316384"/>
            <a:ext cx="2873156" cy="1154154"/>
            <a:chOff x="10297487" y="10316384"/>
            <a:chExt cx="2873156" cy="115415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D7A2E79-5D1D-5D04-0DBF-6B289562D8F9}"/>
                </a:ext>
              </a:extLst>
            </p:cNvPr>
            <p:cNvSpPr/>
            <p:nvPr/>
          </p:nvSpPr>
          <p:spPr>
            <a:xfrm>
              <a:off x="10297487" y="10316384"/>
              <a:ext cx="2873156" cy="1154154"/>
            </a:xfrm>
            <a:prstGeom prst="rect">
              <a:avLst/>
            </a:prstGeom>
            <a:noFill/>
            <a:ln w="25400" cap="rnd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Security group</a:t>
              </a:r>
            </a:p>
          </p:txBody>
        </p:sp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4A261623-657D-29F3-8AD9-71A0CE00D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0514853" y="10512848"/>
              <a:ext cx="255600" cy="255600"/>
            </a:xfrm>
            <a:prstGeom prst="rect">
              <a:avLst/>
            </a:prstGeom>
          </p:spPr>
        </p:pic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99F3847-038F-B9D5-D55A-AF0D1D4520D8}"/>
              </a:ext>
            </a:extLst>
          </p:cNvPr>
          <p:cNvGrpSpPr/>
          <p:nvPr/>
        </p:nvGrpSpPr>
        <p:grpSpPr>
          <a:xfrm>
            <a:off x="13916987" y="10316384"/>
            <a:ext cx="2873156" cy="1154154"/>
            <a:chOff x="13916987" y="10316384"/>
            <a:chExt cx="2873156" cy="1154154"/>
          </a:xfrm>
        </p:grpSpPr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8A18D90D-EA4F-E3B5-CA24-A0DEE4E8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4134353" y="10512848"/>
              <a:ext cx="255600" cy="255600"/>
            </a:xfrm>
            <a:prstGeom prst="rect">
              <a:avLst/>
            </a:prstGeom>
          </p:spPr>
        </p:pic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61FC8D6-140A-55FB-1C4D-4ECB9D8ADF43}"/>
                </a:ext>
              </a:extLst>
            </p:cNvPr>
            <p:cNvSpPr/>
            <p:nvPr/>
          </p:nvSpPr>
          <p:spPr>
            <a:xfrm>
              <a:off x="13916987" y="10316384"/>
              <a:ext cx="2873156" cy="1154154"/>
            </a:xfrm>
            <a:prstGeom prst="rect">
              <a:avLst/>
            </a:prstGeom>
            <a:noFill/>
            <a:ln w="25400" cap="rnd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Access group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7406B81-A0E0-6531-BC48-BF3A1DCB6A6F}"/>
              </a:ext>
            </a:extLst>
          </p:cNvPr>
          <p:cNvGrpSpPr/>
          <p:nvPr/>
        </p:nvGrpSpPr>
        <p:grpSpPr>
          <a:xfrm>
            <a:off x="17612687" y="10316384"/>
            <a:ext cx="2873156" cy="1154154"/>
            <a:chOff x="17612687" y="10316384"/>
            <a:chExt cx="2873156" cy="1154154"/>
          </a:xfrm>
        </p:grpSpPr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84A06B27-49F1-9DF5-4859-30151E9AC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7830053" y="10512848"/>
              <a:ext cx="255600" cy="255600"/>
            </a:xfrm>
            <a:prstGeom prst="rect">
              <a:avLst/>
            </a:prstGeom>
          </p:spPr>
        </p:pic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31363-7A90-2D2A-88E9-AE8F823BB84E}"/>
                </a:ext>
              </a:extLst>
            </p:cNvPr>
            <p:cNvSpPr/>
            <p:nvPr/>
          </p:nvSpPr>
          <p:spPr>
            <a:xfrm>
              <a:off x="17612687" y="10316384"/>
              <a:ext cx="2873156" cy="1154154"/>
            </a:xfrm>
            <a:prstGeom prst="rect">
              <a:avLst/>
            </a:prstGeom>
            <a:noFill/>
            <a:ln w="25400" cap="rnd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Resource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1119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AA82-CFDC-60B5-2162-DE9169C0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4949825" cy="1141413"/>
          </a:xfrm>
        </p:spPr>
        <p:txBody>
          <a:bodyPr/>
          <a:lstStyle/>
          <a:p>
            <a:r>
              <a:rPr lang="en-US" sz="2800" dirty="0"/>
              <a:t>Color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C72F0-44AC-8897-BB5A-5B9A1F79A5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325" y="3429000"/>
            <a:ext cx="8569325" cy="8572500"/>
          </a:xfrm>
        </p:spPr>
        <p:txBody>
          <a:bodyPr/>
          <a:lstStyle/>
          <a:p>
            <a:pPr defTabSz="858073"/>
            <a:r>
              <a:rPr lang="en-GB" sz="2800" dirty="0"/>
              <a:t>The </a:t>
            </a:r>
            <a:r>
              <a:rPr lang="en-GB" sz="2800" dirty="0" err="1"/>
              <a:t>color</a:t>
            </a:r>
            <a:r>
              <a:rPr lang="en-GB" sz="2800" dirty="0"/>
              <a:t> palette shown here is a subset of the full IBM Design Language </a:t>
            </a:r>
            <a:r>
              <a:rPr lang="en-GB" sz="2800" dirty="0">
                <a:hlinkClick r:id="rId3"/>
              </a:rPr>
              <a:t>color palette</a:t>
            </a:r>
            <a:r>
              <a:rPr lang="en-GB" sz="2800" dirty="0"/>
              <a:t>. </a:t>
            </a:r>
          </a:p>
          <a:p>
            <a:pPr defTabSz="858073"/>
            <a:endParaRPr lang="en-GB" sz="2800" dirty="0"/>
          </a:p>
          <a:p>
            <a:pPr lvl="1" defTabSz="858073"/>
            <a:r>
              <a:rPr lang="en-GB" sz="2800" dirty="0"/>
              <a:t>Use primary </a:t>
            </a:r>
            <a:r>
              <a:rPr lang="en-GB" sz="2800" dirty="0" err="1"/>
              <a:t>colors</a:t>
            </a:r>
            <a:r>
              <a:rPr lang="en-GB" sz="2800" dirty="0"/>
              <a:t> for outlines, side bars, </a:t>
            </a:r>
            <a:br>
              <a:rPr lang="en-GB" sz="2800" dirty="0"/>
            </a:br>
            <a:r>
              <a:rPr lang="en-GB" sz="2800" dirty="0" err="1"/>
              <a:t>color</a:t>
            </a:r>
            <a:r>
              <a:rPr lang="en-GB" sz="2800" dirty="0"/>
              <a:t> blocks and connectors. </a:t>
            </a:r>
          </a:p>
          <a:p>
            <a:pPr lvl="1" defTabSz="858073"/>
            <a:r>
              <a:rPr lang="en-GB" sz="2800" dirty="0"/>
              <a:t>Use secondary </a:t>
            </a:r>
            <a:r>
              <a:rPr lang="en-GB" sz="2800" dirty="0" err="1"/>
              <a:t>colors</a:t>
            </a:r>
            <a:r>
              <a:rPr lang="en-GB" sz="2800" dirty="0"/>
              <a:t> only for fills. </a:t>
            </a:r>
          </a:p>
          <a:p>
            <a:pPr lvl="1" defTabSz="858073"/>
            <a:r>
              <a:rPr lang="en-GB" sz="2800" dirty="0"/>
              <a:t>Use alert </a:t>
            </a:r>
            <a:r>
              <a:rPr lang="en-GB" sz="2800" dirty="0" err="1"/>
              <a:t>colors</a:t>
            </a:r>
            <a:r>
              <a:rPr lang="en-GB" sz="2800" dirty="0"/>
              <a:t> only for badges. </a:t>
            </a:r>
          </a:p>
          <a:p>
            <a:pPr defTabSz="858073"/>
            <a:endParaRPr lang="en-GB" sz="2800" dirty="0"/>
          </a:p>
          <a:p>
            <a:pPr defTabSz="858073"/>
            <a:r>
              <a:rPr lang="en-GB" sz="2800" dirty="0"/>
              <a:t>For accessibility reasons, never rely on </a:t>
            </a:r>
            <a:r>
              <a:rPr lang="en-GB" sz="2800" dirty="0" err="1"/>
              <a:t>color</a:t>
            </a:r>
            <a:r>
              <a:rPr lang="en-GB" sz="2800" dirty="0"/>
              <a:t> alone to convey meaning. 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4DEBFF9-6673-A2DA-C12D-FFC641DA5C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68324" y="12763500"/>
            <a:ext cx="8569326" cy="381000"/>
          </a:xfrm>
        </p:spPr>
        <p:txBody>
          <a:bodyPr/>
          <a:lstStyle/>
          <a:p>
            <a:r>
              <a:rPr lang="en-US" dirty="0"/>
              <a:t>IT architecture diagrams kit |  </a:t>
            </a:r>
          </a:p>
        </p:txBody>
      </p:sp>
      <p:graphicFrame>
        <p:nvGraphicFramePr>
          <p:cNvPr id="9" name="Table" descr="Full color palette in table format listing RGB and HEX values">
            <a:extLst>
              <a:ext uri="{FF2B5EF4-FFF2-40B4-BE49-F238E27FC236}">
                <a16:creationId xmlns:a16="http://schemas.microsoft.com/office/drawing/2014/main" id="{FF2A353E-16E1-77F7-0928-A88023312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744083"/>
              </p:ext>
            </p:extLst>
          </p:nvPr>
        </p:nvGraphicFramePr>
        <p:xfrm>
          <a:off x="13719176" y="1786895"/>
          <a:ext cx="10093324" cy="6718554"/>
        </p:xfrm>
        <a:graphic>
          <a:graphicData uri="http://schemas.openxmlformats.org/drawingml/2006/table">
            <a:tbl>
              <a:tblPr firstRow="1" bandRow="1"/>
              <a:tblGrid>
                <a:gridCol w="2465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0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054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52116">
                  <a:extLst>
                    <a:ext uri="{9D8B030D-6E8A-4147-A177-3AD203B41FA5}">
                      <a16:colId xmlns:a16="http://schemas.microsoft.com/office/drawing/2014/main" val="1583930207"/>
                    </a:ext>
                  </a:extLst>
                </a:gridCol>
              </a:tblGrid>
              <a:tr h="67672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Red 70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#a2191f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191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Red 50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#fa4d56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D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513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Red 10</a:t>
                      </a:r>
                    </a:p>
                    <a:p>
                      <a:pPr marL="0" marR="0" lvl="0" indent="0" algn="l" defTabSz="72513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#fff1f1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5139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White</a:t>
                      </a:r>
                    </a:p>
                    <a:p>
                      <a:pPr marL="0" marR="0" lvl="0" indent="0" algn="l" defTabSz="725139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ffffff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IBM Plex Sans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135374"/>
                  </a:ext>
                </a:extLst>
              </a:tr>
              <a:tr h="676720"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Magenta 70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#9f1893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IBM Plex Sans" panose="020B0503050203000203" pitchFamily="34" charset="0"/>
                        <a:ea typeface="IBM Plex Sans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1950"/>
                    </a:solidFill>
                  </a:tcPr>
                </a:tc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Magenta 50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#ee5396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538B"/>
                    </a:solidFill>
                  </a:tcPr>
                </a:tc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Magenta 10</a:t>
                      </a:r>
                    </a:p>
                    <a:p>
                      <a:pPr marL="0" marR="0" lvl="0" indent="0" algn="l" defTabSz="72513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#fff0f7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5139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IBM Plex Sans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720"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Purple 70</a:t>
                      </a:r>
                    </a:p>
                    <a:p>
                      <a:pPr marL="0" marR="0" lvl="0" indent="0" algn="l" defTabSz="72513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#6929c4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E32C9"/>
                    </a:solidFill>
                  </a:tcPr>
                </a:tc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Purple</a:t>
                      </a:r>
                      <a:r>
                        <a:rPr lang="en-US" sz="1600" b="0" i="0" baseline="0" dirty="0">
                          <a:solidFill>
                            <a:schemeClr val="tx2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 50</a:t>
                      </a:r>
                    </a:p>
                    <a:p>
                      <a:pPr marL="0" marR="0" lvl="0" indent="0" algn="l" defTabSz="72513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baseline="0" dirty="0">
                          <a:solidFill>
                            <a:schemeClr val="tx2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#a56eff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6EFA"/>
                    </a:solidFill>
                  </a:tcPr>
                </a:tc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Purple</a:t>
                      </a:r>
                      <a:r>
                        <a:rPr lang="en-US" sz="1600" b="0" i="0" baseline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 10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#f6f2ff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IBM Plex Sans" panose="020B0503050203000203" pitchFamily="34" charset="0"/>
                        <a:ea typeface="IBM Plex Sans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1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en-US" sz="1600" b="0" i="0" dirty="0">
                        <a:solidFill>
                          <a:schemeClr val="tx1"/>
                        </a:solidFill>
                        <a:latin typeface="IBM Plex Sans" panose="020B0503050203000203" pitchFamily="34" charset="0"/>
                        <a:ea typeface="IBM Plex Sans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720"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Blue 80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#002d9c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D9C"/>
                    </a:solidFill>
                  </a:tcPr>
                </a:tc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Blue 60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#0f62fe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2FE"/>
                    </a:solidFill>
                  </a:tcPr>
                </a:tc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Blue 10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#edf5ff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en-US" sz="1600" b="0" i="0" dirty="0">
                        <a:solidFill>
                          <a:schemeClr val="tx1"/>
                        </a:solidFill>
                        <a:latin typeface="IBM Plex Sans" panose="020B0503050203000203" pitchFamily="34" charset="0"/>
                        <a:ea typeface="IBM Plex Sans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72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Cyan 70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#00539a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3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513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baseline="0" dirty="0">
                          <a:solidFill>
                            <a:schemeClr val="tx2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Cyan 50</a:t>
                      </a:r>
                    </a:p>
                    <a:p>
                      <a:pPr marL="0" marR="0" lvl="0" indent="0" algn="l" defTabSz="72513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baseline="0" dirty="0">
                          <a:solidFill>
                            <a:schemeClr val="tx2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#1192e8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92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Cyan 10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#e5f6ff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F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en-US" sz="1600" b="0" i="0" dirty="0">
                        <a:solidFill>
                          <a:schemeClr val="tx1"/>
                        </a:solidFill>
                        <a:latin typeface="IBM Plex Sans" panose="020B0503050203000203" pitchFamily="34" charset="0"/>
                        <a:ea typeface="IBM Plex Sans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3650"/>
                  </a:ext>
                </a:extLst>
              </a:tr>
              <a:tr h="676720"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Teal 70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#005d5d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161"/>
                    </a:solidFill>
                  </a:tcPr>
                </a:tc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Teal 50</a:t>
                      </a:r>
                    </a:p>
                    <a:p>
                      <a:pPr marL="0" marR="0" lvl="0" indent="0" algn="l" defTabSz="72513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baseline="0" dirty="0">
                          <a:solidFill>
                            <a:schemeClr val="tx2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#009d9a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98"/>
                    </a:solidFill>
                  </a:tcPr>
                </a:tc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Teal 10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#d9fbfb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IBM Plex Sans" panose="020B0503050203000203" pitchFamily="34" charset="0"/>
                        <a:ea typeface="IBM Plex Sans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FBF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en-US" sz="1600" b="0" i="0" dirty="0">
                        <a:solidFill>
                          <a:schemeClr val="tx1"/>
                        </a:solidFill>
                        <a:latin typeface="IBM Plex Sans" panose="020B0503050203000203" pitchFamily="34" charset="0"/>
                        <a:ea typeface="IBM Plex Sans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244"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Green 80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#044317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317"/>
                    </a:solidFill>
                  </a:tcPr>
                </a:tc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Green 60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#198038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8038"/>
                    </a:solidFill>
                  </a:tcPr>
                </a:tc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Green 10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#defbe6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FB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en-US" sz="1600" b="0" i="0" dirty="0">
                        <a:solidFill>
                          <a:schemeClr val="tx1"/>
                        </a:solidFill>
                        <a:latin typeface="IBM Plex Sans" panose="020B0503050203000203" pitchFamily="34" charset="0"/>
                        <a:ea typeface="IBM Plex Sans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720"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Cool Gray 70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#4d5358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565B"/>
                    </a:solidFill>
                  </a:tcPr>
                </a:tc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Cool Gray 50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#878d96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D96"/>
                    </a:solidFill>
                  </a:tcPr>
                </a:tc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Cool Gray 10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#f2f4f8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4F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en-US" sz="1600" b="0" i="0" dirty="0">
                        <a:solidFill>
                          <a:schemeClr val="tx1"/>
                        </a:solidFill>
                        <a:latin typeface="IBM Plex Sans" panose="020B0503050203000203" pitchFamily="34" charset="0"/>
                        <a:ea typeface="IBM Plex Sans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72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en-US" sz="1600" b="0" i="0" dirty="0">
                        <a:solidFill>
                          <a:schemeClr val="bg1"/>
                        </a:solidFill>
                        <a:latin typeface="IBM Plex Sans" panose="020B0503050203000203" pitchFamily="34" charset="0"/>
                        <a:ea typeface="IBM Plex Sans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Black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#000000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IBM Plex Sans" panose="020B0503050203000203" pitchFamily="34" charset="0"/>
                        <a:ea typeface="IBM Plex Sans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en-US" sz="1600" b="0" i="0" dirty="0">
                        <a:solidFill>
                          <a:schemeClr val="tx1"/>
                        </a:solidFill>
                        <a:latin typeface="IBM Plex Sans" panose="020B0503050203000203" pitchFamily="34" charset="0"/>
                        <a:ea typeface="IBM Plex Sans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4F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en-US" sz="1600" b="0" i="0" dirty="0">
                        <a:solidFill>
                          <a:schemeClr val="tx1"/>
                        </a:solidFill>
                        <a:latin typeface="IBM Plex Sans" panose="020B0503050203000203" pitchFamily="34" charset="0"/>
                        <a:ea typeface="IBM Plex Sans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165745"/>
                  </a:ext>
                </a:extLst>
              </a:tr>
            </a:tbl>
          </a:graphicData>
        </a:graphic>
      </p:graphicFrame>
      <p:graphicFrame>
        <p:nvGraphicFramePr>
          <p:cNvPr id="10" name="Table" descr="Full color palette in table format listing RGB and HEX values">
            <a:extLst>
              <a:ext uri="{FF2B5EF4-FFF2-40B4-BE49-F238E27FC236}">
                <a16:creationId xmlns:a16="http://schemas.microsoft.com/office/drawing/2014/main" id="{AEC5D11F-62DD-E489-5E39-C4CD2F63D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789587"/>
              </p:ext>
            </p:extLst>
          </p:nvPr>
        </p:nvGraphicFramePr>
        <p:xfrm>
          <a:off x="13719174" y="9100394"/>
          <a:ext cx="10099676" cy="1493012"/>
        </p:xfrm>
        <a:graphic>
          <a:graphicData uri="http://schemas.openxmlformats.org/drawingml/2006/table">
            <a:tbl>
              <a:tblPr firstRow="1" bandRow="1"/>
              <a:tblGrid>
                <a:gridCol w="2483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51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054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58332">
                  <a:extLst>
                    <a:ext uri="{9D8B030D-6E8A-4147-A177-3AD203B41FA5}">
                      <a16:colId xmlns:a16="http://schemas.microsoft.com/office/drawing/2014/main" val="1583930207"/>
                    </a:ext>
                  </a:extLst>
                </a:gridCol>
              </a:tblGrid>
              <a:tr h="44732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en-US" sz="1600" b="0" i="0" dirty="0">
                        <a:solidFill>
                          <a:schemeClr val="bg1"/>
                        </a:solidFill>
                        <a:latin typeface="IBM Plex Sans" panose="020B0503050203000203" pitchFamily="34" charset="0"/>
                        <a:ea typeface="IBM Plex Sans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Yellow 50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#b28600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8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513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Yellow 10</a:t>
                      </a:r>
                    </a:p>
                    <a:p>
                      <a:pPr marL="0" marR="0" lvl="0" indent="0" algn="l" defTabSz="72513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#fcf4d6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5139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White</a:t>
                      </a:r>
                    </a:p>
                    <a:p>
                      <a:pPr marL="0" marR="0" lvl="0" indent="0" algn="l" defTabSz="725139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ffffff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IBM Plex Sans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135374"/>
                  </a:ext>
                </a:extLst>
              </a:tr>
              <a:tr h="447323"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endParaRPr lang="en-US" sz="1600" b="0" i="0" dirty="0">
                        <a:solidFill>
                          <a:schemeClr val="bg1"/>
                        </a:solidFill>
                        <a:latin typeface="IBM Plex Sans" panose="020B0503050203000203" pitchFamily="34" charset="0"/>
                        <a:ea typeface="IBM Plex Sans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Orange 50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#eb6200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6200"/>
                    </a:solidFill>
                  </a:tcPr>
                </a:tc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Orange 10</a:t>
                      </a:r>
                    </a:p>
                    <a:p>
                      <a:pPr marL="0" marR="0" lvl="0" indent="0" algn="l" defTabSz="72513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#fff2e8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5139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IBM Plex Sans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F46E51F4-982C-CBCD-B719-A0DEFA4C96FF}"/>
              </a:ext>
            </a:extLst>
          </p:cNvPr>
          <p:cNvSpPr txBox="1">
            <a:spLocks/>
          </p:cNvSpPr>
          <p:nvPr/>
        </p:nvSpPr>
        <p:spPr>
          <a:xfrm>
            <a:off x="13716000" y="1162050"/>
            <a:ext cx="2079390" cy="22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RO" sz="2000" kern="0" dirty="0">
                <a:latin typeface="IBM Plex Sans" panose="020B0503050203000203" pitchFamily="34" charset="0"/>
              </a:rPr>
              <a:t>Primary colors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11C8D9D7-6E37-1586-3B05-BF886438CA2B}"/>
              </a:ext>
            </a:extLst>
          </p:cNvPr>
          <p:cNvSpPr txBox="1">
            <a:spLocks/>
          </p:cNvSpPr>
          <p:nvPr/>
        </p:nvSpPr>
        <p:spPr>
          <a:xfrm>
            <a:off x="18838164" y="1162050"/>
            <a:ext cx="2079390" cy="2234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RO" sz="2000" kern="0" dirty="0">
                <a:latin typeface="IBM Plex Sans" panose="020B0503050203000203" pitchFamily="34" charset="0"/>
              </a:rPr>
              <a:t>Secondary colors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7913299-4D39-3B42-0D36-3998D6D81956}"/>
              </a:ext>
            </a:extLst>
          </p:cNvPr>
          <p:cNvSpPr txBox="1">
            <a:spLocks/>
          </p:cNvSpPr>
          <p:nvPr/>
        </p:nvSpPr>
        <p:spPr>
          <a:xfrm>
            <a:off x="11868150" y="9179882"/>
            <a:ext cx="2419350" cy="6588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RO" sz="2000" kern="0" dirty="0">
                <a:latin typeface="IBM Plex Sans" panose="020B0503050203000203" pitchFamily="34" charset="0"/>
              </a:rPr>
              <a:t>Limited-use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A0A8916-34E1-D124-D1E4-AEC996748099}"/>
              </a:ext>
            </a:extLst>
          </p:cNvPr>
          <p:cNvSpPr txBox="1">
            <a:spLocks/>
          </p:cNvSpPr>
          <p:nvPr/>
        </p:nvSpPr>
        <p:spPr>
          <a:xfrm>
            <a:off x="11868150" y="1899012"/>
            <a:ext cx="1696305" cy="6588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RO" sz="2000" kern="0" dirty="0">
                <a:latin typeface="IBM Plex Sans" panose="020B0503050203000203" pitchFamily="34" charset="0"/>
              </a:rPr>
              <a:t>Core</a:t>
            </a:r>
          </a:p>
        </p:txBody>
      </p:sp>
      <p:graphicFrame>
        <p:nvGraphicFramePr>
          <p:cNvPr id="17" name="Table" descr="Full color palette in table format listing RGB and HEX values">
            <a:extLst>
              <a:ext uri="{FF2B5EF4-FFF2-40B4-BE49-F238E27FC236}">
                <a16:creationId xmlns:a16="http://schemas.microsoft.com/office/drawing/2014/main" id="{6E9EDB48-AD21-A8EB-279A-45D6D70BD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49359"/>
              </p:ext>
            </p:extLst>
          </p:nvPr>
        </p:nvGraphicFramePr>
        <p:xfrm>
          <a:off x="13844332" y="11188351"/>
          <a:ext cx="9968168" cy="746506"/>
        </p:xfrm>
        <a:graphic>
          <a:graphicData uri="http://schemas.openxmlformats.org/drawingml/2006/table">
            <a:tbl>
              <a:tblPr firstRow="1" bandRow="1"/>
              <a:tblGrid>
                <a:gridCol w="233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6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42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71334">
                  <a:extLst>
                    <a:ext uri="{9D8B030D-6E8A-4147-A177-3AD203B41FA5}">
                      <a16:colId xmlns:a16="http://schemas.microsoft.com/office/drawing/2014/main" val="1583930207"/>
                    </a:ext>
                  </a:extLst>
                </a:gridCol>
              </a:tblGrid>
              <a:tr h="44732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Red 60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#da1e28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E2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Green 50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#24a148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A1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513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Orange 40</a:t>
                      </a:r>
                    </a:p>
                    <a:p>
                      <a:pPr marL="0" marR="0" lvl="0" indent="0" algn="l" defTabSz="72513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#ff832b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32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25139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Yellow 30</a:t>
                      </a:r>
                    </a:p>
                    <a:p>
                      <a:pPr marL="0" marR="0" lvl="0" indent="0" algn="l" defTabSz="725139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#f1c21b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2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135374"/>
                  </a:ext>
                </a:extLst>
              </a:tr>
            </a:tbl>
          </a:graphicData>
        </a:graphic>
      </p:graphicFrame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1C7FBF60-04A5-5E95-81EF-FDDBFADB7D6C}"/>
              </a:ext>
            </a:extLst>
          </p:cNvPr>
          <p:cNvSpPr txBox="1">
            <a:spLocks/>
          </p:cNvSpPr>
          <p:nvPr/>
        </p:nvSpPr>
        <p:spPr>
          <a:xfrm>
            <a:off x="11868150" y="11292341"/>
            <a:ext cx="1666472" cy="6588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IBM Plex Sans" pitchFamily="2" charset="2"/>
              <a:buNone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342904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68581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panose="020B0604020202020204" pitchFamily="34" charset="0"/>
              <a:buChar char="•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257316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IBM Plex Sans" charset="-120"/>
              <a:buChar char="–"/>
              <a:tabLst/>
              <a:defRPr sz="2800" b="0" i="0" baseline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606570" indent="-347472" algn="l" rtl="0" eaLnBrk="1" fontAlgn="base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>
                <a:schemeClr val="tx1"/>
              </a:buClr>
              <a:buFont typeface="IBM Plex Sans" charset="-120"/>
              <a:buChar char="»"/>
              <a:tabLst/>
              <a:defRPr sz="28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16744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6pPr>
            <a:lvl7pPr marL="3892582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7pPr>
            <a:lvl8pPr marL="461772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8pPr>
            <a:lvl9pPr marL="5342860" indent="-25934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2538">
                <a:solidFill>
                  <a:schemeClr val="bg1"/>
                </a:solidFill>
                <a:latin typeface="IBM Plex Sans" charset="0"/>
              </a:defRPr>
            </a:lvl9pPr>
          </a:lstStyle>
          <a:p>
            <a:pPr defTabSz="914400"/>
            <a:r>
              <a:rPr lang="en-RO" sz="2000" kern="0" dirty="0">
                <a:latin typeface="IBM Plex Sans" panose="020B0503050203000203" pitchFamily="34" charset="0"/>
              </a:rPr>
              <a:t>Alert</a:t>
            </a:r>
          </a:p>
        </p:txBody>
      </p:sp>
    </p:spTree>
    <p:extLst>
      <p:ext uri="{BB962C8B-B14F-4D97-AF65-F5344CB8AC3E}">
        <p14:creationId xmlns:p14="http://schemas.microsoft.com/office/powerpoint/2010/main" val="423865810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AA82-CFDC-60B5-2162-DE9169C0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4949825" cy="1906588"/>
          </a:xfrm>
        </p:spPr>
        <p:txBody>
          <a:bodyPr/>
          <a:lstStyle/>
          <a:p>
            <a:r>
              <a:rPr lang="en-US" sz="2800" dirty="0">
                <a:latin typeface="IBM Plex Sans Light" panose="020B0403050203000203" pitchFamily="34" charset="0"/>
              </a:rPr>
              <a:t>Color: Recommended color key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1070B66-2BBA-1AC0-94A3-1D4E1994AF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C72F0-44AC-8897-BB5A-5B9A1F79A5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325" y="3429000"/>
            <a:ext cx="8569325" cy="8572500"/>
          </a:xfrm>
        </p:spPr>
        <p:txBody>
          <a:bodyPr/>
          <a:lstStyle/>
          <a:p>
            <a:pPr defTabSz="858073"/>
            <a:r>
              <a:rPr lang="en-GB" sz="2800" dirty="0">
                <a:latin typeface="IBM Plex Sans Light" panose="020B0403050203000203" pitchFamily="34" charset="0"/>
              </a:rPr>
              <a:t>Whilst </a:t>
            </a:r>
            <a:r>
              <a:rPr lang="en-GB" sz="2800" dirty="0" err="1">
                <a:latin typeface="IBM Plex Sans Light" panose="020B0403050203000203" pitchFamily="34" charset="0"/>
              </a:rPr>
              <a:t>color</a:t>
            </a:r>
            <a:r>
              <a:rPr lang="en-GB" sz="2800" dirty="0">
                <a:latin typeface="IBM Plex Sans Light" panose="020B0403050203000203" pitchFamily="34" charset="0"/>
              </a:rPr>
              <a:t> can be used to convey any meaning that the architect wishes, normally it is recommended that it is used to represent the domain of an element—e.g. Red for a security component. This is illustrated here as the </a:t>
            </a:r>
            <a:r>
              <a:rPr lang="en-GB" sz="2800" i="1" dirty="0">
                <a:latin typeface="IBM Plex Sans Light" panose="020B0403050203000203" pitchFamily="34" charset="0"/>
              </a:rPr>
              <a:t>recommended </a:t>
            </a:r>
            <a:r>
              <a:rPr lang="en-GB" sz="2800" i="1" dirty="0" err="1">
                <a:latin typeface="IBM Plex Sans Light" panose="020B0403050203000203" pitchFamily="34" charset="0"/>
              </a:rPr>
              <a:t>color</a:t>
            </a:r>
            <a:r>
              <a:rPr lang="en-GB" sz="2800" i="1" dirty="0">
                <a:latin typeface="IBM Plex Sans Light" panose="020B0403050203000203" pitchFamily="34" charset="0"/>
              </a:rPr>
              <a:t> key</a:t>
            </a:r>
            <a:r>
              <a:rPr lang="en-GB" sz="2800" dirty="0">
                <a:latin typeface="IBM Plex Sans Light" panose="020B0403050203000203" pitchFamily="34" charset="0"/>
              </a:rPr>
              <a:t>. </a:t>
            </a:r>
          </a:p>
          <a:p>
            <a:pPr defTabSz="858073"/>
            <a:endParaRPr lang="en-GB" sz="2800" dirty="0">
              <a:latin typeface="IBM Plex Sans Light" panose="020B0403050203000203" pitchFamily="34" charset="0"/>
            </a:endParaRPr>
          </a:p>
          <a:p>
            <a:pPr defTabSz="858073"/>
            <a:r>
              <a:rPr lang="en-GB" sz="2800" dirty="0">
                <a:latin typeface="IBM Plex Sans Light" panose="020B0403050203000203" pitchFamily="34" charset="0"/>
              </a:rPr>
              <a:t>Always include the </a:t>
            </a:r>
            <a:r>
              <a:rPr lang="en-GB" sz="2800" dirty="0" err="1">
                <a:latin typeface="IBM Plex Sans Light" panose="020B0403050203000203" pitchFamily="34" charset="0"/>
              </a:rPr>
              <a:t>colors</a:t>
            </a:r>
            <a:r>
              <a:rPr lang="en-GB" sz="2800" dirty="0">
                <a:latin typeface="IBM Plex Sans Light" panose="020B0403050203000203" pitchFamily="34" charset="0"/>
              </a:rPr>
              <a:t> used in the legend, even when the recommended </a:t>
            </a:r>
            <a:r>
              <a:rPr lang="en-GB" sz="2800" dirty="0" err="1">
                <a:latin typeface="IBM Plex Sans Light" panose="020B0403050203000203" pitchFamily="34" charset="0"/>
              </a:rPr>
              <a:t>color</a:t>
            </a:r>
            <a:r>
              <a:rPr lang="en-GB" sz="2800" dirty="0">
                <a:latin typeface="IBM Plex Sans Light" panose="020B0403050203000203" pitchFamily="34" charset="0"/>
              </a:rPr>
              <a:t> key is used.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4DEBFF9-6673-A2DA-C12D-FFC641DA5C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68324" y="12763500"/>
            <a:ext cx="8569326" cy="381000"/>
          </a:xfrm>
        </p:spPr>
        <p:txBody>
          <a:bodyPr/>
          <a:lstStyle/>
          <a:p>
            <a:r>
              <a:rPr lang="en-US" dirty="0"/>
              <a:t>IT architecture diagrams kit |  </a:t>
            </a:r>
          </a:p>
        </p:txBody>
      </p:sp>
      <p:graphicFrame>
        <p:nvGraphicFramePr>
          <p:cNvPr id="19" name="Table" descr="Full color palette in table format listing RGB and HEX values">
            <a:extLst>
              <a:ext uri="{FF2B5EF4-FFF2-40B4-BE49-F238E27FC236}">
                <a16:creationId xmlns:a16="http://schemas.microsoft.com/office/drawing/2014/main" id="{D5835612-9B86-9986-12B2-4FA3E3137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941800"/>
              </p:ext>
            </p:extLst>
          </p:nvPr>
        </p:nvGraphicFramePr>
        <p:xfrm>
          <a:off x="13719174" y="3429000"/>
          <a:ext cx="5140326" cy="7661660"/>
        </p:xfrm>
        <a:graphic>
          <a:graphicData uri="http://schemas.openxmlformats.org/drawingml/2006/table">
            <a:tbl>
              <a:tblPr firstRow="1" bandRow="1"/>
              <a:tblGrid>
                <a:gridCol w="51403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616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Actor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Black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IBM Plex Sans" panose="020B0503050203000203" pitchFamily="34" charset="0"/>
                        <a:ea typeface="IBM Plex Sans" charset="0"/>
                        <a:cs typeface="Arial" panose="020B0604020202020204" pitchFamily="34" charset="0"/>
                      </a:endParaRP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21268"/>
                  </a:ext>
                </a:extLst>
              </a:tr>
              <a:tr h="76616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Security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Red 50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4D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135374"/>
                  </a:ext>
                </a:extLst>
              </a:tr>
              <a:tr h="766166"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DevOps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Magenta 50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53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6166"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Application</a:t>
                      </a:r>
                      <a:endParaRPr lang="en-US" sz="1600" b="0" i="0" baseline="0" dirty="0">
                        <a:solidFill>
                          <a:schemeClr val="bg1"/>
                        </a:solidFill>
                        <a:latin typeface="IBM Plex Sans" panose="020B0503050203000203" pitchFamily="34" charset="0"/>
                        <a:ea typeface="IBM Plex Sans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72513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baseline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Purple 50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6E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166"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Data store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Blue 60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F62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166">
                <a:tc>
                  <a:txBody>
                    <a:bodyPr/>
                    <a:lstStyle/>
                    <a:p>
                      <a:pPr marL="0" marR="0" lvl="0" indent="0" algn="l" defTabSz="72513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baseline="0" dirty="0">
                          <a:solidFill>
                            <a:schemeClr val="bg1"/>
                          </a:solidFill>
                          <a:latin typeface="IBM Plex Sans SmBld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Network</a:t>
                      </a:r>
                    </a:p>
                    <a:p>
                      <a:pPr marL="0" marR="0" lvl="0" indent="0" algn="l" defTabSz="72513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baseline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Cyan 50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92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3650"/>
                  </a:ext>
                </a:extLst>
              </a:tr>
              <a:tr h="766166"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Management</a:t>
                      </a:r>
                    </a:p>
                    <a:p>
                      <a:pPr marL="0" marR="0" lvl="0" indent="0" algn="l" defTabSz="72513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baseline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Teal 50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166">
                <a:tc>
                  <a:txBody>
                    <a:bodyPr/>
                    <a:lstStyle/>
                    <a:p>
                      <a:pPr marL="0" marR="0" lvl="0" indent="0" algn="l" defTabSz="72513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baseline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Virtual Private Cloud</a:t>
                      </a:r>
                    </a:p>
                    <a:p>
                      <a:pPr marL="0" marR="0" lvl="0" indent="0" algn="l" defTabSz="72513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baseline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Teal 70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D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45217"/>
                  </a:ext>
                </a:extLst>
              </a:tr>
              <a:tr h="766166"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Compute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Green 60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80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166">
                <a:tc>
                  <a:txBody>
                    <a:bodyPr/>
                    <a:lstStyle>
                      <a:lvl1pPr marL="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1pPr>
                      <a:lvl2pPr marL="362564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2pPr>
                      <a:lvl3pPr marL="725130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3pPr>
                      <a:lvl4pPr marL="108769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4pPr>
                      <a:lvl5pPr marL="1450258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5pPr>
                      <a:lvl6pPr marL="1812823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6pPr>
                      <a:lvl7pPr marL="2175387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7pPr>
                      <a:lvl8pPr marL="2537951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8pPr>
                      <a:lvl9pPr marL="2900516" algn="l" defTabSz="725130" rtl="0" eaLnBrk="1" latinLnBrk="0" hangingPunct="1">
                        <a:defRPr sz="1428" kern="1200">
                          <a:solidFill>
                            <a:schemeClr val="dk1"/>
                          </a:solidFill>
                          <a:latin typeface="IBM Plex Sans Light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Others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IBM Plex Sans" panose="020B0503050203000203" pitchFamily="34" charset="0"/>
                          <a:ea typeface="IBM Plex Sans" charset="0"/>
                          <a:cs typeface="Arial" panose="020B0604020202020204" pitchFamily="34" charset="0"/>
                        </a:rPr>
                        <a:t>Gray 50</a:t>
                      </a:r>
                    </a:p>
                  </a:txBody>
                  <a:tcPr marL="182880" marR="182880" marT="91440" marB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8D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8526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AA82-CFDC-60B5-2162-DE9169C0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4949825" cy="1906588"/>
          </a:xfrm>
        </p:spPr>
        <p:txBody>
          <a:bodyPr/>
          <a:lstStyle/>
          <a:p>
            <a:r>
              <a:rPr lang="en-US" sz="2800" dirty="0"/>
              <a:t>Custom colors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1070B66-2BBA-1AC0-94A3-1D4E1994AF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4DEBFF9-6673-A2DA-C12D-FFC641DA5C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68324" y="12763500"/>
            <a:ext cx="8569326" cy="381000"/>
          </a:xfrm>
        </p:spPr>
        <p:txBody>
          <a:bodyPr/>
          <a:lstStyle/>
          <a:p>
            <a:r>
              <a:rPr lang="en-US" dirty="0"/>
              <a:t>IT architecture diagrams kit | 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252F46-DAAA-5FAF-0440-A2385C9E8E53}"/>
              </a:ext>
            </a:extLst>
          </p:cNvPr>
          <p:cNvSpPr txBox="1">
            <a:spLocks/>
          </p:cNvSpPr>
          <p:nvPr/>
        </p:nvSpPr>
        <p:spPr>
          <a:xfrm>
            <a:off x="568325" y="3429000"/>
            <a:ext cx="8569325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 defTabSz="858073"/>
            <a:r>
              <a:rPr lang="en-GB" sz="2800" kern="0" dirty="0"/>
              <a:t>Custom </a:t>
            </a:r>
            <a:r>
              <a:rPr lang="en-GB" sz="2800" kern="0" dirty="0" err="1"/>
              <a:t>colors</a:t>
            </a:r>
            <a:r>
              <a:rPr lang="en-GB" sz="2800" kern="0" dirty="0"/>
              <a:t> for diagrams are available for use in the </a:t>
            </a:r>
            <a:r>
              <a:rPr lang="en-GB" sz="2800" kern="0" dirty="0" err="1"/>
              <a:t>color</a:t>
            </a:r>
            <a:r>
              <a:rPr lang="en-GB" sz="2800" kern="0" dirty="0"/>
              <a:t> drop-down menu.</a:t>
            </a:r>
          </a:p>
          <a:p>
            <a:pPr defTabSz="858073"/>
            <a:endParaRPr lang="en-GB" sz="2800" kern="0" dirty="0"/>
          </a:p>
          <a:p>
            <a:pPr defTabSz="858073"/>
            <a:r>
              <a:rPr lang="en-GB" sz="2800" kern="0" dirty="0"/>
              <a:t>To apply one of these </a:t>
            </a:r>
            <a:r>
              <a:rPr lang="en-GB" sz="2800" kern="0" dirty="0" err="1"/>
              <a:t>colors</a:t>
            </a:r>
            <a:r>
              <a:rPr lang="en-GB" sz="2800" kern="0" dirty="0"/>
              <a:t> to your elements, do any of the following: </a:t>
            </a:r>
          </a:p>
          <a:p>
            <a:pPr lvl="1" defTabSz="858073"/>
            <a:r>
              <a:rPr lang="en-GB" sz="2800" kern="0" dirty="0"/>
              <a:t>Use the dropdown menu and select the </a:t>
            </a:r>
            <a:r>
              <a:rPr lang="en-GB" sz="2800" kern="0" dirty="0" err="1"/>
              <a:t>color</a:t>
            </a:r>
            <a:r>
              <a:rPr lang="en-GB" sz="2800" kern="0" dirty="0"/>
              <a:t> of your choice. </a:t>
            </a:r>
          </a:p>
          <a:p>
            <a:pPr lvl="1" defTabSz="858073"/>
            <a:r>
              <a:rPr lang="en-GB" sz="2800" kern="0" dirty="0"/>
              <a:t>If the </a:t>
            </a:r>
            <a:r>
              <a:rPr lang="en-GB" sz="2800" kern="0" dirty="0" err="1"/>
              <a:t>color</a:t>
            </a:r>
            <a:r>
              <a:rPr lang="en-GB" sz="2800" kern="0" dirty="0"/>
              <a:t> you need is not present in the palette, copy the HEX value from the </a:t>
            </a:r>
            <a:r>
              <a:rPr lang="en-GB" sz="2800" kern="0" dirty="0" err="1"/>
              <a:t>color</a:t>
            </a:r>
            <a:r>
              <a:rPr lang="en-GB" sz="2800" kern="0" dirty="0"/>
              <a:t> page and paste into the </a:t>
            </a:r>
            <a:r>
              <a:rPr lang="en-GB" sz="2800" kern="0" dirty="0" err="1"/>
              <a:t>color</a:t>
            </a:r>
            <a:r>
              <a:rPr lang="en-GB" sz="2800" kern="0" dirty="0"/>
              <a:t> picker tool.</a:t>
            </a:r>
          </a:p>
          <a:p>
            <a:pPr lvl="1" defTabSz="858073"/>
            <a:r>
              <a:rPr lang="en-GB" sz="2800" kern="0" dirty="0"/>
              <a:t>Use the eyedropper tool.</a:t>
            </a:r>
          </a:p>
          <a:p>
            <a:pPr marL="0" lvl="1" indent="0" defTabSz="858073">
              <a:buNone/>
            </a:pPr>
            <a:endParaRPr lang="en-GB" sz="2800" kern="0" dirty="0"/>
          </a:p>
        </p:txBody>
      </p: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0401D4A5-34A0-493B-5BAB-DB6E915DDF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05"/>
          <a:stretch/>
        </p:blipFill>
        <p:spPr>
          <a:xfrm>
            <a:off x="13716000" y="3429000"/>
            <a:ext cx="5556504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622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AA82-CFDC-60B5-2162-DE9169C0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569912"/>
            <a:ext cx="4949825" cy="1906588"/>
          </a:xfrm>
        </p:spPr>
        <p:txBody>
          <a:bodyPr/>
          <a:lstStyle/>
          <a:p>
            <a:r>
              <a:rPr lang="en-US" sz="2800" dirty="0"/>
              <a:t>Legend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1070B66-2BBA-1AC0-94A3-1D4E1994AF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4DEBFF9-6673-A2DA-C12D-FFC641DA5C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68324" y="12763500"/>
            <a:ext cx="8569326" cy="381000"/>
          </a:xfrm>
        </p:spPr>
        <p:txBody>
          <a:bodyPr/>
          <a:lstStyle/>
          <a:p>
            <a:r>
              <a:rPr lang="en-US" dirty="0"/>
              <a:t>IT architecture diagrams kit | 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252F46-DAAA-5FAF-0440-A2385C9E8E53}"/>
              </a:ext>
            </a:extLst>
          </p:cNvPr>
          <p:cNvSpPr txBox="1">
            <a:spLocks/>
          </p:cNvSpPr>
          <p:nvPr/>
        </p:nvSpPr>
        <p:spPr>
          <a:xfrm>
            <a:off x="568325" y="3429000"/>
            <a:ext cx="8569325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444465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1591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01671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076298" marR="0" indent="-446749" algn="l" defTabSz="2438400" rtl="0" latinLnBrk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latinLnBrk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 defTabSz="858073"/>
            <a:r>
              <a:rPr lang="en-GB" sz="2800" dirty="0"/>
              <a:t>Always include a legend to identify how you have made use of visual techniques, like Colour, Shape, or Style.</a:t>
            </a:r>
            <a:endParaRPr lang="en-GB" sz="2800" kern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DBB48A-4ECF-566A-E55B-B713CEEF58B6}"/>
              </a:ext>
            </a:extLst>
          </p:cNvPr>
          <p:cNvGrpSpPr/>
          <p:nvPr/>
        </p:nvGrpSpPr>
        <p:grpSpPr>
          <a:xfrm>
            <a:off x="12763500" y="3429000"/>
            <a:ext cx="3318105" cy="383755"/>
            <a:chOff x="574675" y="3485376"/>
            <a:chExt cx="3318105" cy="3837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EC95CC-34D9-D4D2-A2D0-50053D4C703B}"/>
                </a:ext>
              </a:extLst>
            </p:cNvPr>
            <p:cNvSpPr/>
            <p:nvPr/>
          </p:nvSpPr>
          <p:spPr bwMode="auto">
            <a:xfrm>
              <a:off x="574675" y="3535216"/>
              <a:ext cx="381600" cy="230400"/>
            </a:xfrm>
            <a:prstGeom prst="rect">
              <a:avLst/>
            </a:prstGeom>
            <a:solidFill>
              <a:schemeClr val="tx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9DC417-414C-7D69-31EA-6AB81D2FBB7E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Actor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395428-5ACD-29C3-1B6A-2E1D32C34330}"/>
              </a:ext>
            </a:extLst>
          </p:cNvPr>
          <p:cNvGrpSpPr/>
          <p:nvPr/>
        </p:nvGrpSpPr>
        <p:grpSpPr>
          <a:xfrm>
            <a:off x="12763500" y="3903375"/>
            <a:ext cx="3318105" cy="383755"/>
            <a:chOff x="574675" y="3485376"/>
            <a:chExt cx="3318105" cy="3837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F4656C-7AF5-7856-5640-5B4627E3AFA3}"/>
                </a:ext>
              </a:extLst>
            </p:cNvPr>
            <p:cNvSpPr/>
            <p:nvPr/>
          </p:nvSpPr>
          <p:spPr bwMode="auto">
            <a:xfrm>
              <a:off x="574675" y="3520702"/>
              <a:ext cx="381600" cy="230400"/>
            </a:xfrm>
            <a:prstGeom prst="rect">
              <a:avLst/>
            </a:prstGeom>
            <a:solidFill>
              <a:schemeClr val="accent6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FB7C2C-B3A1-9DED-284D-144ED2B57621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Security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F0D66C-C92E-124A-C76A-C495851F76F2}"/>
              </a:ext>
            </a:extLst>
          </p:cNvPr>
          <p:cNvGrpSpPr/>
          <p:nvPr/>
        </p:nvGrpSpPr>
        <p:grpSpPr>
          <a:xfrm>
            <a:off x="12763500" y="4377750"/>
            <a:ext cx="3318105" cy="383755"/>
            <a:chOff x="574675" y="3485376"/>
            <a:chExt cx="3318105" cy="3837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75D13E-664E-B727-C7E2-B2BF0F879227}"/>
                </a:ext>
              </a:extLst>
            </p:cNvPr>
            <p:cNvSpPr/>
            <p:nvPr/>
          </p:nvSpPr>
          <p:spPr bwMode="auto">
            <a:xfrm>
              <a:off x="574675" y="3535216"/>
              <a:ext cx="381600" cy="230400"/>
            </a:xfrm>
            <a:prstGeom prst="rect">
              <a:avLst/>
            </a:prstGeom>
            <a:solidFill>
              <a:srgbClr val="EE5396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A3BC34-414D-7F83-6795-60EDF5EB9A96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DevOps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0FBDFA-575E-4E86-99D1-5C5D0529B654}"/>
              </a:ext>
            </a:extLst>
          </p:cNvPr>
          <p:cNvGrpSpPr/>
          <p:nvPr/>
        </p:nvGrpSpPr>
        <p:grpSpPr>
          <a:xfrm>
            <a:off x="12763500" y="4852125"/>
            <a:ext cx="3318105" cy="383755"/>
            <a:chOff x="574675" y="3485376"/>
            <a:chExt cx="3318105" cy="38375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EB7FE9-F89F-E32B-F2CD-8DEE31D5D25B}"/>
                </a:ext>
              </a:extLst>
            </p:cNvPr>
            <p:cNvSpPr/>
            <p:nvPr/>
          </p:nvSpPr>
          <p:spPr bwMode="auto">
            <a:xfrm>
              <a:off x="574675" y="3520702"/>
              <a:ext cx="381600" cy="230400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6DA1B9-3102-2D5A-76A2-4FD4E5D2484A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Application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089896-E8D5-B9ED-2F5E-5174EC0A543E}"/>
              </a:ext>
            </a:extLst>
          </p:cNvPr>
          <p:cNvGrpSpPr/>
          <p:nvPr/>
        </p:nvGrpSpPr>
        <p:grpSpPr>
          <a:xfrm>
            <a:off x="12763500" y="5326500"/>
            <a:ext cx="3318105" cy="383755"/>
            <a:chOff x="574675" y="3485376"/>
            <a:chExt cx="3318105" cy="38375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AA21C2-E920-EC93-56DF-5B0DA126B4B1}"/>
                </a:ext>
              </a:extLst>
            </p:cNvPr>
            <p:cNvSpPr/>
            <p:nvPr/>
          </p:nvSpPr>
          <p:spPr bwMode="auto">
            <a:xfrm>
              <a:off x="574675" y="3520702"/>
              <a:ext cx="381600" cy="230400"/>
            </a:xfrm>
            <a:prstGeom prst="rect">
              <a:avLst/>
            </a:prstGeom>
            <a:solidFill>
              <a:srgbClr val="0F62FE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BCC889-7A26-C9D3-1B27-04CD03D35EDC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Data store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A2AD57-61C6-53F5-A3B9-A684CB210CBA}"/>
              </a:ext>
            </a:extLst>
          </p:cNvPr>
          <p:cNvGrpSpPr/>
          <p:nvPr/>
        </p:nvGrpSpPr>
        <p:grpSpPr>
          <a:xfrm>
            <a:off x="12763500" y="5800875"/>
            <a:ext cx="3318105" cy="383755"/>
            <a:chOff x="574675" y="3485376"/>
            <a:chExt cx="3318105" cy="38375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8D829D2-3580-B964-DC00-D1C251430220}"/>
                </a:ext>
              </a:extLst>
            </p:cNvPr>
            <p:cNvSpPr/>
            <p:nvPr/>
          </p:nvSpPr>
          <p:spPr bwMode="auto">
            <a:xfrm>
              <a:off x="574675" y="3520702"/>
              <a:ext cx="381600" cy="230400"/>
            </a:xfrm>
            <a:prstGeom prst="rect">
              <a:avLst/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73C0EE-23EC-6515-2B71-8DA7CDCA032D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Network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750336-1B24-8B69-506A-F2550D806057}"/>
              </a:ext>
            </a:extLst>
          </p:cNvPr>
          <p:cNvGrpSpPr/>
          <p:nvPr/>
        </p:nvGrpSpPr>
        <p:grpSpPr>
          <a:xfrm>
            <a:off x="12763500" y="6275250"/>
            <a:ext cx="3318105" cy="383755"/>
            <a:chOff x="574675" y="3485376"/>
            <a:chExt cx="3318105" cy="3837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F81063-A3CE-F720-8E68-941ABF8C4E25}"/>
                </a:ext>
              </a:extLst>
            </p:cNvPr>
            <p:cNvSpPr/>
            <p:nvPr/>
          </p:nvSpPr>
          <p:spPr bwMode="auto">
            <a:xfrm>
              <a:off x="574675" y="3520702"/>
              <a:ext cx="381600" cy="230400"/>
            </a:xfrm>
            <a:prstGeom prst="rect">
              <a:avLst/>
            </a:prstGeom>
            <a:solidFill>
              <a:srgbClr val="009D9A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9ED2F4-7F3C-5D34-A368-4D9603D30ABC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Management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ABC5448-83DD-B72E-7F42-6A83BE0DFADC}"/>
              </a:ext>
            </a:extLst>
          </p:cNvPr>
          <p:cNvGrpSpPr/>
          <p:nvPr/>
        </p:nvGrpSpPr>
        <p:grpSpPr>
          <a:xfrm>
            <a:off x="12763500" y="6749625"/>
            <a:ext cx="3318105" cy="383755"/>
            <a:chOff x="574675" y="3485376"/>
            <a:chExt cx="3318105" cy="38375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0E4932-C6D7-548A-09DB-C3B41162E872}"/>
                </a:ext>
              </a:extLst>
            </p:cNvPr>
            <p:cNvSpPr/>
            <p:nvPr/>
          </p:nvSpPr>
          <p:spPr bwMode="auto">
            <a:xfrm>
              <a:off x="574675" y="3520702"/>
              <a:ext cx="381600" cy="230400"/>
            </a:xfrm>
            <a:prstGeom prst="rect">
              <a:avLst/>
            </a:prstGeom>
            <a:solidFill>
              <a:srgbClr val="015C5D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C70CA5-A413-1E63-A8A1-86F07FEA91BD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Virtual Private Cloud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0C13AB-507D-4505-E089-DE98C94B6294}"/>
              </a:ext>
            </a:extLst>
          </p:cNvPr>
          <p:cNvGrpSpPr/>
          <p:nvPr/>
        </p:nvGrpSpPr>
        <p:grpSpPr>
          <a:xfrm>
            <a:off x="12763500" y="7224000"/>
            <a:ext cx="3318105" cy="383755"/>
            <a:chOff x="574675" y="3485376"/>
            <a:chExt cx="3318105" cy="38375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E23C0E7-AF43-5FB8-5C56-864967039979}"/>
                </a:ext>
              </a:extLst>
            </p:cNvPr>
            <p:cNvSpPr/>
            <p:nvPr/>
          </p:nvSpPr>
          <p:spPr bwMode="auto">
            <a:xfrm>
              <a:off x="574675" y="3520702"/>
              <a:ext cx="381600" cy="230400"/>
            </a:xfrm>
            <a:prstGeom prst="rect">
              <a:avLst/>
            </a:prstGeom>
            <a:solidFill>
              <a:srgbClr val="19803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E17712A-7545-31A2-D275-C4636B835DC8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Compute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4CB834E-2C33-7B79-DCF9-EECED41BA623}"/>
              </a:ext>
            </a:extLst>
          </p:cNvPr>
          <p:cNvGrpSpPr/>
          <p:nvPr/>
        </p:nvGrpSpPr>
        <p:grpSpPr>
          <a:xfrm>
            <a:off x="12763500" y="7698373"/>
            <a:ext cx="3318105" cy="383755"/>
            <a:chOff x="574675" y="3485376"/>
            <a:chExt cx="3318105" cy="38375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86B17EC-AA2D-DD72-F6DA-8775816839F6}"/>
                </a:ext>
              </a:extLst>
            </p:cNvPr>
            <p:cNvSpPr/>
            <p:nvPr/>
          </p:nvSpPr>
          <p:spPr bwMode="auto">
            <a:xfrm>
              <a:off x="574675" y="3520702"/>
              <a:ext cx="381600" cy="230400"/>
            </a:xfrm>
            <a:prstGeom prst="rect">
              <a:avLst/>
            </a:prstGeom>
            <a:solidFill>
              <a:srgbClr val="8D8D8D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28CE26-C068-D474-D6D3-ECF6265E3AA8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Others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0B62E20-8E01-88CA-2147-298DE075EB20}"/>
              </a:ext>
            </a:extLst>
          </p:cNvPr>
          <p:cNvGrpSpPr/>
          <p:nvPr/>
        </p:nvGrpSpPr>
        <p:grpSpPr>
          <a:xfrm>
            <a:off x="17964743" y="3429000"/>
            <a:ext cx="3177698" cy="383755"/>
            <a:chOff x="17940011" y="3429000"/>
            <a:chExt cx="3177698" cy="38375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0DD0E43-C720-C881-7EB9-B7F9702817D7}"/>
                </a:ext>
              </a:extLst>
            </p:cNvPr>
            <p:cNvSpPr txBox="1"/>
            <p:nvPr/>
          </p:nvSpPr>
          <p:spPr>
            <a:xfrm>
              <a:off x="18418052" y="3429000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Actor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D399B9F-6339-BCBC-21E3-D24B5686FF10}"/>
                </a:ext>
              </a:extLst>
            </p:cNvPr>
            <p:cNvSpPr/>
            <p:nvPr/>
          </p:nvSpPr>
          <p:spPr bwMode="auto">
            <a:xfrm>
              <a:off x="17940011" y="3478486"/>
              <a:ext cx="230400" cy="230400"/>
            </a:xfrm>
            <a:prstGeom prst="ellipse">
              <a:avLst/>
            </a:prstGeom>
            <a:noFill/>
            <a:ln w="19050">
              <a:solidFill>
                <a:srgbClr val="6F6F6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B8BBF61-B5DF-F380-1687-83433D1B1ED2}"/>
              </a:ext>
            </a:extLst>
          </p:cNvPr>
          <p:cNvGrpSpPr/>
          <p:nvPr/>
        </p:nvGrpSpPr>
        <p:grpSpPr>
          <a:xfrm>
            <a:off x="17825981" y="3904380"/>
            <a:ext cx="3306596" cy="383755"/>
            <a:chOff x="17773943" y="3429000"/>
            <a:chExt cx="3306596" cy="38375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3DCA27-5A99-C632-C7AB-9C3CA88CC95D}"/>
                </a:ext>
              </a:extLst>
            </p:cNvPr>
            <p:cNvSpPr txBox="1"/>
            <p:nvPr/>
          </p:nvSpPr>
          <p:spPr>
            <a:xfrm>
              <a:off x="18380882" y="3429000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Logical node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300875C9-C634-0D07-44EC-4B92F25CF8EB}"/>
                </a:ext>
              </a:extLst>
            </p:cNvPr>
            <p:cNvSpPr/>
            <p:nvPr/>
          </p:nvSpPr>
          <p:spPr bwMode="auto">
            <a:xfrm>
              <a:off x="17773943" y="3478486"/>
              <a:ext cx="381600" cy="230400"/>
            </a:xfrm>
            <a:prstGeom prst="roundRect">
              <a:avLst/>
            </a:prstGeom>
            <a:noFill/>
            <a:ln w="19050">
              <a:solidFill>
                <a:srgbClr val="6F6F6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2B1428D-4E00-D223-27A8-DD208FC9596B}"/>
              </a:ext>
            </a:extLst>
          </p:cNvPr>
          <p:cNvGrpSpPr/>
          <p:nvPr/>
        </p:nvGrpSpPr>
        <p:grpSpPr>
          <a:xfrm>
            <a:off x="17825981" y="4379760"/>
            <a:ext cx="3306596" cy="383755"/>
            <a:chOff x="17773943" y="3429000"/>
            <a:chExt cx="3306596" cy="38375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D08CFC-FB37-20FF-B23E-F4D107DFCC81}"/>
                </a:ext>
              </a:extLst>
            </p:cNvPr>
            <p:cNvSpPr txBox="1"/>
            <p:nvPr/>
          </p:nvSpPr>
          <p:spPr>
            <a:xfrm>
              <a:off x="18380882" y="3429000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Prescribed node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C3E21A5-9CEC-49CC-3020-0BE6B10E9D90}"/>
                </a:ext>
              </a:extLst>
            </p:cNvPr>
            <p:cNvSpPr/>
            <p:nvPr/>
          </p:nvSpPr>
          <p:spPr bwMode="auto">
            <a:xfrm>
              <a:off x="17773943" y="3478486"/>
              <a:ext cx="381600" cy="230400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6F6F6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1EF07E-BAE0-97A8-F332-85257AC43FD3}"/>
              </a:ext>
            </a:extLst>
          </p:cNvPr>
          <p:cNvGrpSpPr/>
          <p:nvPr/>
        </p:nvGrpSpPr>
        <p:grpSpPr>
          <a:xfrm>
            <a:off x="17759417" y="4855140"/>
            <a:ext cx="3373160" cy="383755"/>
            <a:chOff x="17759417" y="4811222"/>
            <a:chExt cx="3373160" cy="38375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9034923-4887-03BE-E50D-2DABFA19324B}"/>
                </a:ext>
              </a:extLst>
            </p:cNvPr>
            <p:cNvGrpSpPr/>
            <p:nvPr/>
          </p:nvGrpSpPr>
          <p:grpSpPr>
            <a:xfrm>
              <a:off x="17825981" y="4811222"/>
              <a:ext cx="3306596" cy="383755"/>
              <a:chOff x="17773943" y="3429000"/>
              <a:chExt cx="3306596" cy="3837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4A1A6FE-D9A5-618F-16E8-A3EF298CD349}"/>
                  </a:ext>
                </a:extLst>
              </p:cNvPr>
              <p:cNvSpPr txBox="1"/>
              <p:nvPr/>
            </p:nvSpPr>
            <p:spPr>
              <a:xfrm>
                <a:off x="18380882" y="3429000"/>
                <a:ext cx="2699657" cy="38375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>
                <a:noAutofit/>
              </a:bodyPr>
              <a:lstStyle/>
              <a:p>
                <a:pPr algn="l" defTabSz="2438400">
                  <a:spcBef>
                    <a:spcPts val="2900"/>
                  </a:spcBef>
                  <a:buSzPct val="100000"/>
                </a:pPr>
                <a:r>
                  <a:rPr lang="en-RO" sz="2000" kern="0" dirty="0">
                    <a:solidFill>
                      <a:srgbClr val="000000"/>
                    </a:solidFill>
                    <a:ea typeface="+mj-ea"/>
                    <a:cs typeface="+mj-cs"/>
                    <a:sym typeface="IBM Plex Sans Light"/>
                  </a:rPr>
                  <a:t>Logical component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482E07AE-B84C-5AFC-3CCA-831249819B83}"/>
                  </a:ext>
                </a:extLst>
              </p:cNvPr>
              <p:cNvSpPr/>
              <p:nvPr/>
            </p:nvSpPr>
            <p:spPr bwMode="auto">
              <a:xfrm>
                <a:off x="17773943" y="3478486"/>
                <a:ext cx="381600" cy="230400"/>
              </a:xfrm>
              <a:prstGeom prst="roundRect">
                <a:avLst/>
              </a:prstGeom>
              <a:noFill/>
              <a:ln w="19050">
                <a:solidFill>
                  <a:srgbClr val="6F6F6F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91440" rIns="91440" bIns="9144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System Font Regular"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64EEA2B-3564-4D73-203A-3F8CB09C88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759417" y="4932776"/>
              <a:ext cx="133128" cy="0"/>
            </a:xfrm>
            <a:prstGeom prst="line">
              <a:avLst/>
            </a:prstGeom>
            <a:ln w="19050">
              <a:solidFill>
                <a:srgbClr val="6F6F6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951F07E-30BB-9A53-BF49-D2AC929EE8A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759417" y="5014056"/>
              <a:ext cx="133128" cy="0"/>
            </a:xfrm>
            <a:prstGeom prst="line">
              <a:avLst/>
            </a:prstGeom>
            <a:ln w="19050">
              <a:solidFill>
                <a:srgbClr val="6F6F6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075DD7C-6BB7-82C9-66B1-B270AE526907}"/>
              </a:ext>
            </a:extLst>
          </p:cNvPr>
          <p:cNvGrpSpPr/>
          <p:nvPr/>
        </p:nvGrpSpPr>
        <p:grpSpPr>
          <a:xfrm>
            <a:off x="17759417" y="5330520"/>
            <a:ext cx="3373160" cy="383755"/>
            <a:chOff x="17759417" y="5710753"/>
            <a:chExt cx="3373160" cy="38375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30A7FE1-A62C-9EA8-5121-58435118F855}"/>
                </a:ext>
              </a:extLst>
            </p:cNvPr>
            <p:cNvGrpSpPr/>
            <p:nvPr/>
          </p:nvGrpSpPr>
          <p:grpSpPr>
            <a:xfrm>
              <a:off x="17825981" y="5710753"/>
              <a:ext cx="3306596" cy="383755"/>
              <a:chOff x="17773943" y="3429000"/>
              <a:chExt cx="3306596" cy="383755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14ADEA-568E-D120-FCB8-2BC0DBE3D0D1}"/>
                  </a:ext>
                </a:extLst>
              </p:cNvPr>
              <p:cNvSpPr txBox="1"/>
              <p:nvPr/>
            </p:nvSpPr>
            <p:spPr>
              <a:xfrm>
                <a:off x="18380882" y="3429000"/>
                <a:ext cx="2699657" cy="38375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>
                <a:noAutofit/>
              </a:bodyPr>
              <a:lstStyle/>
              <a:p>
                <a:pPr algn="l" defTabSz="2438400">
                  <a:spcBef>
                    <a:spcPts val="2900"/>
                  </a:spcBef>
                  <a:buSzPct val="100000"/>
                </a:pPr>
                <a:r>
                  <a:rPr lang="en-RO" sz="2000" kern="0" dirty="0">
                    <a:solidFill>
                      <a:srgbClr val="000000"/>
                    </a:solidFill>
                    <a:ea typeface="+mj-ea"/>
                    <a:cs typeface="+mj-cs"/>
                    <a:sym typeface="IBM Plex Sans Light"/>
                  </a:rPr>
                  <a:t>Prescribed component</a:t>
                </a: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5693BC3B-1460-78D1-C10A-05605F088C86}"/>
                  </a:ext>
                </a:extLst>
              </p:cNvPr>
              <p:cNvSpPr/>
              <p:nvPr/>
            </p:nvSpPr>
            <p:spPr bwMode="auto">
              <a:xfrm>
                <a:off x="17773943" y="3478486"/>
                <a:ext cx="381600" cy="230400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6F6F6F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91440" rIns="91440" bIns="9144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System Font Regular"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B464697-0529-24AD-FC9E-1F9F989A8E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759417" y="5836201"/>
              <a:ext cx="133128" cy="0"/>
            </a:xfrm>
            <a:prstGeom prst="line">
              <a:avLst/>
            </a:prstGeom>
            <a:ln w="19050">
              <a:solidFill>
                <a:srgbClr val="6F6F6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D8213E-A275-820B-DBFB-8D2DF498D5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759417" y="5917481"/>
              <a:ext cx="133128" cy="0"/>
            </a:xfrm>
            <a:prstGeom prst="line">
              <a:avLst/>
            </a:prstGeom>
            <a:ln w="19050">
              <a:solidFill>
                <a:srgbClr val="6F6F6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1909E89-20E7-27C6-3ECF-6257A9FBCDD4}"/>
              </a:ext>
            </a:extLst>
          </p:cNvPr>
          <p:cNvGrpSpPr/>
          <p:nvPr/>
        </p:nvGrpSpPr>
        <p:grpSpPr>
          <a:xfrm>
            <a:off x="17825981" y="5805900"/>
            <a:ext cx="3306596" cy="383755"/>
            <a:chOff x="17825981" y="5791277"/>
            <a:chExt cx="3306596" cy="38375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0C687F3-189E-B044-7872-019105571228}"/>
                </a:ext>
              </a:extLst>
            </p:cNvPr>
            <p:cNvGrpSpPr/>
            <p:nvPr/>
          </p:nvGrpSpPr>
          <p:grpSpPr>
            <a:xfrm>
              <a:off x="17825981" y="5791277"/>
              <a:ext cx="3306596" cy="383755"/>
              <a:chOff x="17773943" y="3429000"/>
              <a:chExt cx="3306596" cy="38375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3A90CCD-46A2-2983-CDB9-1D1BAA0A18FB}"/>
                  </a:ext>
                </a:extLst>
              </p:cNvPr>
              <p:cNvSpPr txBox="1"/>
              <p:nvPr/>
            </p:nvSpPr>
            <p:spPr>
              <a:xfrm>
                <a:off x="18380882" y="3429000"/>
                <a:ext cx="2699657" cy="38375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>
                <a:noAutofit/>
              </a:bodyPr>
              <a:lstStyle/>
              <a:p>
                <a:pPr algn="l" defTabSz="2438400">
                  <a:spcBef>
                    <a:spcPts val="2900"/>
                  </a:spcBef>
                  <a:buSzPct val="100000"/>
                </a:pPr>
                <a:r>
                  <a:rPr lang="en-RO" sz="2000" kern="0" dirty="0">
                    <a:solidFill>
                      <a:srgbClr val="000000"/>
                    </a:solidFill>
                    <a:ea typeface="+mj-ea"/>
                    <a:cs typeface="+mj-cs"/>
                    <a:sym typeface="IBM Plex Sans Light"/>
                  </a:rPr>
                  <a:t>Logical location</a:t>
                </a:r>
              </a:p>
            </p:txBody>
          </p:sp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C55034B4-A93B-313B-2E10-60C1B140E3AF}"/>
                  </a:ext>
                </a:extLst>
              </p:cNvPr>
              <p:cNvSpPr/>
              <p:nvPr/>
            </p:nvSpPr>
            <p:spPr bwMode="auto">
              <a:xfrm>
                <a:off x="17773943" y="3482261"/>
                <a:ext cx="381600" cy="230400"/>
              </a:xfrm>
              <a:prstGeom prst="roundRect">
                <a:avLst/>
              </a:prstGeom>
              <a:noFill/>
              <a:ln w="19050">
                <a:solidFill>
                  <a:srgbClr val="6F6F6F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91440" rIns="91440" bIns="9144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System Font Regular"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41DECDA-D1F8-99FA-84C6-F704D90217BB}"/>
                </a:ext>
              </a:extLst>
            </p:cNvPr>
            <p:cNvSpPr/>
            <p:nvPr/>
          </p:nvSpPr>
          <p:spPr bwMode="auto">
            <a:xfrm>
              <a:off x="17825981" y="5844538"/>
              <a:ext cx="45719" cy="230400"/>
            </a:xfrm>
            <a:prstGeom prst="rect">
              <a:avLst/>
            </a:prstGeom>
            <a:solidFill>
              <a:srgbClr val="6F6F6F"/>
            </a:solidFill>
            <a:ln w="19050">
              <a:solidFill>
                <a:srgbClr val="6F6F6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153BC14-E0BA-7306-0396-F0E3A9C8B68F}"/>
              </a:ext>
            </a:extLst>
          </p:cNvPr>
          <p:cNvGrpSpPr/>
          <p:nvPr/>
        </p:nvGrpSpPr>
        <p:grpSpPr>
          <a:xfrm>
            <a:off x="17825981" y="6281280"/>
            <a:ext cx="3306596" cy="383755"/>
            <a:chOff x="17825981" y="6259628"/>
            <a:chExt cx="3306596" cy="38375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8788EC3-A7DC-8FD0-9743-017932F89863}"/>
                </a:ext>
              </a:extLst>
            </p:cNvPr>
            <p:cNvGrpSpPr/>
            <p:nvPr/>
          </p:nvGrpSpPr>
          <p:grpSpPr>
            <a:xfrm>
              <a:off x="17825981" y="6259628"/>
              <a:ext cx="3306596" cy="383755"/>
              <a:chOff x="17773943" y="3429000"/>
              <a:chExt cx="3306596" cy="383755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D4AC38D-9A8D-40A5-3C2D-3D1FA9341D97}"/>
                  </a:ext>
                </a:extLst>
              </p:cNvPr>
              <p:cNvSpPr txBox="1"/>
              <p:nvPr/>
            </p:nvSpPr>
            <p:spPr>
              <a:xfrm>
                <a:off x="18380882" y="3429000"/>
                <a:ext cx="2699657" cy="38375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>
                <a:noAutofit/>
              </a:bodyPr>
              <a:lstStyle/>
              <a:p>
                <a:pPr algn="l" defTabSz="2438400">
                  <a:spcBef>
                    <a:spcPts val="2900"/>
                  </a:spcBef>
                  <a:buSzPct val="100000"/>
                </a:pPr>
                <a:r>
                  <a:rPr lang="en-RO" sz="2000" kern="0" dirty="0">
                    <a:solidFill>
                      <a:srgbClr val="000000"/>
                    </a:solidFill>
                    <a:ea typeface="+mj-ea"/>
                    <a:cs typeface="+mj-cs"/>
                    <a:sym typeface="IBM Plex Sans Light"/>
                  </a:rPr>
                  <a:t>Prescribed location</a:t>
                </a:r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60881F11-4C9E-6F3C-25FA-6D057D1040FA}"/>
                  </a:ext>
                </a:extLst>
              </p:cNvPr>
              <p:cNvSpPr/>
              <p:nvPr/>
            </p:nvSpPr>
            <p:spPr bwMode="auto">
              <a:xfrm>
                <a:off x="17773943" y="3478486"/>
                <a:ext cx="381600" cy="230400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6F6F6F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91440" rIns="91440" bIns="9144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System Font Regular"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</p:grp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F31A795-156E-7A94-4E48-4A1022CFE3AB}"/>
                </a:ext>
              </a:extLst>
            </p:cNvPr>
            <p:cNvSpPr/>
            <p:nvPr/>
          </p:nvSpPr>
          <p:spPr bwMode="auto">
            <a:xfrm>
              <a:off x="17830987" y="6309114"/>
              <a:ext cx="45719" cy="230400"/>
            </a:xfrm>
            <a:prstGeom prst="rect">
              <a:avLst/>
            </a:prstGeom>
            <a:solidFill>
              <a:srgbClr val="6F6F6F"/>
            </a:solidFill>
            <a:ln w="19050">
              <a:solidFill>
                <a:srgbClr val="6F6F6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B0ADDE2-8A24-A879-338A-7CD7FE66A21B}"/>
              </a:ext>
            </a:extLst>
          </p:cNvPr>
          <p:cNvGrpSpPr/>
          <p:nvPr/>
        </p:nvGrpSpPr>
        <p:grpSpPr>
          <a:xfrm>
            <a:off x="17825981" y="6756660"/>
            <a:ext cx="3306596" cy="383755"/>
            <a:chOff x="17773943" y="3429000"/>
            <a:chExt cx="3306596" cy="38375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33A17C2-EA51-EFFB-8B2F-B96ED3483323}"/>
                </a:ext>
              </a:extLst>
            </p:cNvPr>
            <p:cNvSpPr txBox="1"/>
            <p:nvPr/>
          </p:nvSpPr>
          <p:spPr>
            <a:xfrm>
              <a:off x="18380882" y="3429000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Zone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ADF07A23-4DE9-49D6-FA00-4E6067080CAD}"/>
                </a:ext>
              </a:extLst>
            </p:cNvPr>
            <p:cNvSpPr/>
            <p:nvPr/>
          </p:nvSpPr>
          <p:spPr bwMode="auto">
            <a:xfrm>
              <a:off x="17773943" y="3478486"/>
              <a:ext cx="381600" cy="230400"/>
            </a:xfrm>
            <a:prstGeom prst="roundRect">
              <a:avLst>
                <a:gd name="adj" fmla="val 0"/>
              </a:avLst>
            </a:prstGeom>
            <a:noFill/>
            <a:ln w="19050" cap="rnd">
              <a:solidFill>
                <a:srgbClr val="6F6F6F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2239DAB-44BC-8B34-160C-6C39D057DE00}"/>
              </a:ext>
            </a:extLst>
          </p:cNvPr>
          <p:cNvGrpSpPr/>
          <p:nvPr/>
        </p:nvGrpSpPr>
        <p:grpSpPr>
          <a:xfrm>
            <a:off x="17825981" y="7197725"/>
            <a:ext cx="3306596" cy="407683"/>
            <a:chOff x="17825981" y="6235700"/>
            <a:chExt cx="3306596" cy="407683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8294C5B-532B-0083-AF7E-61824E601DAE}"/>
                </a:ext>
              </a:extLst>
            </p:cNvPr>
            <p:cNvGrpSpPr/>
            <p:nvPr/>
          </p:nvGrpSpPr>
          <p:grpSpPr>
            <a:xfrm>
              <a:off x="17825981" y="6259628"/>
              <a:ext cx="3306596" cy="383755"/>
              <a:chOff x="17773943" y="3429000"/>
              <a:chExt cx="3306596" cy="383755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78C6145-7088-4D15-9779-19158AFDB8E5}"/>
                  </a:ext>
                </a:extLst>
              </p:cNvPr>
              <p:cNvSpPr txBox="1"/>
              <p:nvPr/>
            </p:nvSpPr>
            <p:spPr>
              <a:xfrm>
                <a:off x="18380882" y="3429000"/>
                <a:ext cx="2699657" cy="38375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>
                <a:noAutofit/>
              </a:bodyPr>
              <a:lstStyle/>
              <a:p>
                <a:pPr algn="l" defTabSz="2438400">
                  <a:spcBef>
                    <a:spcPts val="2900"/>
                  </a:spcBef>
                  <a:buSzPct val="100000"/>
                </a:pPr>
                <a:r>
                  <a:rPr lang="en-RO" sz="2000" kern="0" dirty="0">
                    <a:solidFill>
                      <a:srgbClr val="000000"/>
                    </a:solidFill>
                    <a:ea typeface="+mj-ea"/>
                    <a:cs typeface="+mj-cs"/>
                    <a:sym typeface="IBM Plex Sans Light"/>
                  </a:rPr>
                  <a:t>Subsystem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D8D9556-47E7-0814-0AD2-EA94377AE6F5}"/>
                  </a:ext>
                </a:extLst>
              </p:cNvPr>
              <p:cNvSpPr/>
              <p:nvPr/>
            </p:nvSpPr>
            <p:spPr bwMode="auto">
              <a:xfrm>
                <a:off x="17773943" y="3478486"/>
                <a:ext cx="381600" cy="230400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6F6F6F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91440" rIns="91440" bIns="9144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System Font Regular"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15CFC97-9AA1-F21C-FB7D-5E518671FB2E}"/>
                </a:ext>
              </a:extLst>
            </p:cNvPr>
            <p:cNvSpPr/>
            <p:nvPr/>
          </p:nvSpPr>
          <p:spPr bwMode="auto">
            <a:xfrm>
              <a:off x="17825981" y="6235700"/>
              <a:ext cx="133756" cy="69647"/>
            </a:xfrm>
            <a:prstGeom prst="rect">
              <a:avLst/>
            </a:prstGeom>
            <a:noFill/>
            <a:ln w="19050">
              <a:solidFill>
                <a:srgbClr val="6F6F6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C0F9E13-032B-6933-B82E-AA883BFC188A}"/>
              </a:ext>
            </a:extLst>
          </p:cNvPr>
          <p:cNvGrpSpPr/>
          <p:nvPr/>
        </p:nvGrpSpPr>
        <p:grpSpPr>
          <a:xfrm>
            <a:off x="12763500" y="9296400"/>
            <a:ext cx="3318105" cy="383755"/>
            <a:chOff x="12763500" y="9296400"/>
            <a:chExt cx="3318105" cy="383755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6484A-E3F4-D9D2-7D24-2B720676C947}"/>
                </a:ext>
              </a:extLst>
            </p:cNvPr>
            <p:cNvSpPr txBox="1"/>
            <p:nvPr/>
          </p:nvSpPr>
          <p:spPr>
            <a:xfrm>
              <a:off x="13381948" y="9296400"/>
              <a:ext cx="2699657" cy="383755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Style 1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FF56FC3-8B58-2BBF-33FE-0F3A4F9A1416}"/>
                </a:ext>
              </a:extLst>
            </p:cNvPr>
            <p:cNvCxnSpPr/>
            <p:nvPr/>
          </p:nvCxnSpPr>
          <p:spPr bwMode="auto">
            <a:xfrm>
              <a:off x="12763500" y="9488277"/>
              <a:ext cx="381600" cy="0"/>
            </a:xfrm>
            <a:prstGeom prst="line">
              <a:avLst/>
            </a:prstGeom>
            <a:ln w="19050">
              <a:solidFill>
                <a:srgbClr val="6F6F6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81C5160-93C5-51FD-1027-E4DFE8423CB5}"/>
              </a:ext>
            </a:extLst>
          </p:cNvPr>
          <p:cNvGrpSpPr/>
          <p:nvPr/>
        </p:nvGrpSpPr>
        <p:grpSpPr>
          <a:xfrm>
            <a:off x="12763500" y="9814883"/>
            <a:ext cx="3318105" cy="383755"/>
            <a:chOff x="12763500" y="9296400"/>
            <a:chExt cx="3318105" cy="383755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D5C0A38-C221-8012-1E2E-2036632C8F4D}"/>
                </a:ext>
              </a:extLst>
            </p:cNvPr>
            <p:cNvSpPr txBox="1"/>
            <p:nvPr/>
          </p:nvSpPr>
          <p:spPr>
            <a:xfrm>
              <a:off x="13381948" y="9296400"/>
              <a:ext cx="2699657" cy="383755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Style 2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0C29EDA-CBB4-6782-BCBB-AA7BF4B3DF76}"/>
                </a:ext>
              </a:extLst>
            </p:cNvPr>
            <p:cNvCxnSpPr/>
            <p:nvPr/>
          </p:nvCxnSpPr>
          <p:spPr bwMode="auto">
            <a:xfrm>
              <a:off x="12763500" y="9488277"/>
              <a:ext cx="381600" cy="0"/>
            </a:xfrm>
            <a:prstGeom prst="line">
              <a:avLst/>
            </a:prstGeom>
            <a:ln w="19050">
              <a:solidFill>
                <a:srgbClr val="6F6F6F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CCE7BAC-B512-1FB5-AC0C-1C33E9304137}"/>
              </a:ext>
            </a:extLst>
          </p:cNvPr>
          <p:cNvGrpSpPr/>
          <p:nvPr/>
        </p:nvGrpSpPr>
        <p:grpSpPr>
          <a:xfrm>
            <a:off x="12763500" y="10329233"/>
            <a:ext cx="3318105" cy="383755"/>
            <a:chOff x="12763500" y="9296400"/>
            <a:chExt cx="3318105" cy="383755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9312291-6787-9FE4-3244-6F37395FF231}"/>
                </a:ext>
              </a:extLst>
            </p:cNvPr>
            <p:cNvSpPr txBox="1"/>
            <p:nvPr/>
          </p:nvSpPr>
          <p:spPr>
            <a:xfrm>
              <a:off x="13381948" y="9296400"/>
              <a:ext cx="2699657" cy="383755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Style 3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B71764B-37CD-FE93-133C-BD414C7DF018}"/>
                </a:ext>
              </a:extLst>
            </p:cNvPr>
            <p:cNvCxnSpPr/>
            <p:nvPr/>
          </p:nvCxnSpPr>
          <p:spPr bwMode="auto">
            <a:xfrm>
              <a:off x="12763500" y="9488277"/>
              <a:ext cx="381600" cy="0"/>
            </a:xfrm>
            <a:prstGeom prst="line">
              <a:avLst/>
            </a:prstGeom>
            <a:ln w="50800" cmpd="dbl">
              <a:solidFill>
                <a:srgbClr val="6F6F6F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EFD28D9-3016-C769-4B64-481E7FA787A7}"/>
              </a:ext>
            </a:extLst>
          </p:cNvPr>
          <p:cNvGrpSpPr/>
          <p:nvPr/>
        </p:nvGrpSpPr>
        <p:grpSpPr>
          <a:xfrm>
            <a:off x="12777731" y="10971060"/>
            <a:ext cx="3306596" cy="383755"/>
            <a:chOff x="12777731" y="10971060"/>
            <a:chExt cx="3306596" cy="383755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A6F1C2A-7203-CDA7-9236-32AC5EEA6AB4}"/>
                </a:ext>
              </a:extLst>
            </p:cNvPr>
            <p:cNvGrpSpPr/>
            <p:nvPr/>
          </p:nvGrpSpPr>
          <p:grpSpPr>
            <a:xfrm>
              <a:off x="12777731" y="10971060"/>
              <a:ext cx="3306596" cy="383755"/>
              <a:chOff x="17773943" y="3429000"/>
              <a:chExt cx="3306596" cy="383755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C752277-18D7-09DA-D50C-D1664C2074AC}"/>
                  </a:ext>
                </a:extLst>
              </p:cNvPr>
              <p:cNvSpPr txBox="1"/>
              <p:nvPr/>
            </p:nvSpPr>
            <p:spPr>
              <a:xfrm>
                <a:off x="18380882" y="3429000"/>
                <a:ext cx="2699657" cy="38375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rtlCol="0">
                <a:noAutofit/>
              </a:bodyPr>
              <a:lstStyle/>
              <a:p>
                <a:pPr algn="l" defTabSz="2438400">
                  <a:spcBef>
                    <a:spcPts val="2900"/>
                  </a:spcBef>
                  <a:buSzPct val="100000"/>
                </a:pPr>
                <a:r>
                  <a:rPr lang="en-RO" sz="2000" kern="0" dirty="0">
                    <a:solidFill>
                      <a:srgbClr val="000000"/>
                    </a:solidFill>
                    <a:ea typeface="+mj-ea"/>
                    <a:cs typeface="+mj-cs"/>
                    <a:sym typeface="IBM Plex Sans Light"/>
                  </a:rPr>
                  <a:t>Removed</a:t>
                </a:r>
              </a:p>
            </p:txBody>
          </p:sp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D5BA52A7-D551-D672-1B2C-8A30BF9ABC6A}"/>
                  </a:ext>
                </a:extLst>
              </p:cNvPr>
              <p:cNvSpPr/>
              <p:nvPr/>
            </p:nvSpPr>
            <p:spPr bwMode="auto">
              <a:xfrm>
                <a:off x="17773943" y="3478486"/>
                <a:ext cx="381600" cy="230400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6F6F6F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91440" tIns="91440" rIns="91440" bIns="9144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System Font Regular"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endParaRPr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4A021C-950E-BCBE-1A9E-A3AA4A1A51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777731" y="11020546"/>
              <a:ext cx="381600" cy="230400"/>
            </a:xfrm>
            <a:prstGeom prst="line">
              <a:avLst/>
            </a:prstGeom>
            <a:ln w="19050">
              <a:solidFill>
                <a:srgbClr val="6F6F6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16478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12D715A-AE57-B8F6-551F-9514AD19FF44}"/>
              </a:ext>
            </a:extLst>
          </p:cNvPr>
          <p:cNvGrpSpPr/>
          <p:nvPr/>
        </p:nvGrpSpPr>
        <p:grpSpPr>
          <a:xfrm>
            <a:off x="21777589" y="655180"/>
            <a:ext cx="2108635" cy="12008634"/>
            <a:chOff x="23114668" y="680429"/>
            <a:chExt cx="2108635" cy="1200863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B56E2F0-B5C2-2569-F7F0-CF3BE5B29E46}"/>
                </a:ext>
              </a:extLst>
            </p:cNvPr>
            <p:cNvGrpSpPr/>
            <p:nvPr/>
          </p:nvGrpSpPr>
          <p:grpSpPr>
            <a:xfrm>
              <a:off x="23114668" y="680429"/>
              <a:ext cx="2108635" cy="12008634"/>
              <a:chOff x="10440000" y="1848060"/>
              <a:chExt cx="2108635" cy="12008634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D8CDC34-D336-93FC-9C92-0B5816095D4B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2108635" cy="12008634"/>
              </a:xfrm>
              <a:prstGeom prst="rect">
                <a:avLst/>
              </a:prstGeom>
              <a:solidFill>
                <a:srgbClr val="E5F6FF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72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Enterprise</a:t>
                </a:r>
              </a:p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network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FEEA814-19EB-CE4C-7F0A-93E9C67DBFE4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2700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138" name="Graphic 137">
              <a:extLst>
                <a:ext uri="{FF2B5EF4-FFF2-40B4-BE49-F238E27FC236}">
                  <a16:creationId xmlns:a16="http://schemas.microsoft.com/office/drawing/2014/main" id="{905A1022-9FC6-830C-2731-FE9E7B3B0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316702" y="857653"/>
              <a:ext cx="256032" cy="25603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6B880E-C991-34DC-F0B4-A21FCB0C4A99}"/>
              </a:ext>
            </a:extLst>
          </p:cNvPr>
          <p:cNvGrpSpPr/>
          <p:nvPr/>
        </p:nvGrpSpPr>
        <p:grpSpPr>
          <a:xfrm>
            <a:off x="5524500" y="680428"/>
            <a:ext cx="2108635" cy="11983385"/>
            <a:chOff x="5521884" y="1512326"/>
            <a:chExt cx="2108635" cy="119833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62FDD42-7704-ED5F-A9BA-CE0B02CC1ECE}"/>
                </a:ext>
              </a:extLst>
            </p:cNvPr>
            <p:cNvGrpSpPr/>
            <p:nvPr/>
          </p:nvGrpSpPr>
          <p:grpSpPr>
            <a:xfrm>
              <a:off x="5521884" y="1512326"/>
              <a:ext cx="2108635" cy="11983385"/>
              <a:chOff x="10440000" y="1848059"/>
              <a:chExt cx="2108635" cy="1198338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11915B-3D92-6A2B-A0D5-759E9C5FA8A3}"/>
                  </a:ext>
                </a:extLst>
              </p:cNvPr>
              <p:cNvSpPr/>
              <p:nvPr/>
            </p:nvSpPr>
            <p:spPr>
              <a:xfrm>
                <a:off x="10440000" y="1848059"/>
                <a:ext cx="2108635" cy="11983385"/>
              </a:xfrm>
              <a:prstGeom prst="rect">
                <a:avLst/>
              </a:prstGeom>
              <a:solidFill>
                <a:srgbClr val="E5F6FF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72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Public</a:t>
                </a:r>
              </a:p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network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91A205-6474-8BAE-AD83-753FA3450B92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2700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1840335A-E224-1F83-EDBF-563A40C68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21511" y="1689552"/>
              <a:ext cx="256032" cy="256032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B632D1C-6A68-B0D3-3A40-37FD9ACCE414}"/>
              </a:ext>
            </a:extLst>
          </p:cNvPr>
          <p:cNvGrpSpPr/>
          <p:nvPr/>
        </p:nvGrpSpPr>
        <p:grpSpPr>
          <a:xfrm>
            <a:off x="7786101" y="673108"/>
            <a:ext cx="13802982" cy="11990705"/>
            <a:chOff x="3176453" y="8271922"/>
            <a:chExt cx="13802982" cy="11990705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43E6A3D-13A4-40F7-6A4C-F9DC7C5DEC0E}"/>
                </a:ext>
              </a:extLst>
            </p:cNvPr>
            <p:cNvSpPr/>
            <p:nvPr/>
          </p:nvSpPr>
          <p:spPr>
            <a:xfrm>
              <a:off x="3176453" y="8271922"/>
              <a:ext cx="13802982" cy="11990705"/>
            </a:xfrm>
            <a:prstGeom prst="rect">
              <a:avLst/>
            </a:prstGeom>
            <a:solidFill>
              <a:srgbClr val="E5F6FF"/>
            </a:solidFill>
            <a:ln w="15875">
              <a:solidFill>
                <a:srgbClr val="1192E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tIns="198000" rIns="144000" bIns="0" rtlCol="0" anchor="t"/>
            <a:lstStyle/>
            <a:p>
              <a:r>
                <a:rPr lang="en-GB" sz="1400" dirty="0">
                  <a:solidFill>
                    <a:schemeClr val="tx1"/>
                  </a:solidFill>
                  <a:latin typeface="IBM Plex Sans SmBld" panose="020B0503050203000203" pitchFamily="34" charset="0"/>
                </a:rPr>
                <a:t>IBM Cloud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ACB4764-4B33-B09B-74F2-6868C3484998}"/>
                </a:ext>
              </a:extLst>
            </p:cNvPr>
            <p:cNvSpPr/>
            <p:nvPr/>
          </p:nvSpPr>
          <p:spPr>
            <a:xfrm>
              <a:off x="3176453" y="8271923"/>
              <a:ext cx="50400" cy="594000"/>
            </a:xfrm>
            <a:prstGeom prst="rect">
              <a:avLst/>
            </a:prstGeom>
            <a:solidFill>
              <a:srgbClr val="1192E8"/>
            </a:solidFill>
            <a:ln w="15875">
              <a:solidFill>
                <a:srgbClr val="1192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6685A2C2-5F3D-D688-2ACC-65920370A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83419" y="8449419"/>
              <a:ext cx="256032" cy="25603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F3E61BB-0257-6225-D6CB-59794B8290D0}"/>
              </a:ext>
            </a:extLst>
          </p:cNvPr>
          <p:cNvGrpSpPr/>
          <p:nvPr/>
        </p:nvGrpSpPr>
        <p:grpSpPr>
          <a:xfrm>
            <a:off x="8012338" y="1427872"/>
            <a:ext cx="11812080" cy="11030827"/>
            <a:chOff x="13918875" y="6857566"/>
            <a:chExt cx="11812080" cy="1103082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5755F2-D3CD-D96F-4C2C-4A7BA5F27AC5}"/>
                </a:ext>
              </a:extLst>
            </p:cNvPr>
            <p:cNvGrpSpPr/>
            <p:nvPr/>
          </p:nvGrpSpPr>
          <p:grpSpPr>
            <a:xfrm>
              <a:off x="13918875" y="6857566"/>
              <a:ext cx="11812080" cy="11030827"/>
              <a:chOff x="10440000" y="1848059"/>
              <a:chExt cx="11812080" cy="1103082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75AE873-B38F-59DE-05EC-A19B057106E1}"/>
                  </a:ext>
                </a:extLst>
              </p:cNvPr>
              <p:cNvSpPr/>
              <p:nvPr/>
            </p:nvSpPr>
            <p:spPr>
              <a:xfrm>
                <a:off x="10440000" y="1848059"/>
                <a:ext cx="11812080" cy="1103082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8D8D8D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Region 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BE7E68-D877-2B82-1BCB-C0ABAD7984AE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8D8D8D"/>
              </a:solidFill>
              <a:ln w="12700">
                <a:solidFill>
                  <a:srgbClr val="8D8D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E51D33F-E5B4-32B5-A097-0FC1CEDAD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112933" y="7043924"/>
              <a:ext cx="255600" cy="25560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F1E551E-367E-C33D-8AAE-DDDB39E035F7}"/>
              </a:ext>
            </a:extLst>
          </p:cNvPr>
          <p:cNvGrpSpPr/>
          <p:nvPr/>
        </p:nvGrpSpPr>
        <p:grpSpPr>
          <a:xfrm>
            <a:off x="8171577" y="2261170"/>
            <a:ext cx="11428281" cy="10026958"/>
            <a:chOff x="21150140" y="6874490"/>
            <a:chExt cx="11428281" cy="1002695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1FF12B4-E75E-53D6-02E3-E9A5FEF88B8D}"/>
                </a:ext>
              </a:extLst>
            </p:cNvPr>
            <p:cNvGrpSpPr/>
            <p:nvPr/>
          </p:nvGrpSpPr>
          <p:grpSpPr>
            <a:xfrm>
              <a:off x="21150140" y="6874490"/>
              <a:ext cx="11428281" cy="10026958"/>
              <a:chOff x="10439999" y="1848060"/>
              <a:chExt cx="11428281" cy="10026958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A6032B0-0D54-8EB3-12E8-10F3E2E4ABE4}"/>
                  </a:ext>
                </a:extLst>
              </p:cNvPr>
              <p:cNvSpPr/>
              <p:nvPr/>
            </p:nvSpPr>
            <p:spPr>
              <a:xfrm>
                <a:off x="10439999" y="1848060"/>
                <a:ext cx="11428281" cy="10026958"/>
              </a:xfrm>
              <a:prstGeom prst="rect">
                <a:avLst/>
              </a:prstGeom>
              <a:solidFill>
                <a:srgbClr val="E5F6FF"/>
              </a:solidFill>
              <a:ln w="15875">
                <a:solidFill>
                  <a:srgbClr val="1192E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9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VPC A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3B45647-9EF7-863B-50BB-DCEA2C964EED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1192E8"/>
              </a:solidFill>
              <a:ln w="12700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EEA529CA-44E9-CCB2-69CF-A914F5B69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1333016" y="7054031"/>
              <a:ext cx="255600" cy="255600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1001696-09F2-BB7C-BA7F-F307558AF351}"/>
              </a:ext>
            </a:extLst>
          </p:cNvPr>
          <p:cNvGrpSpPr/>
          <p:nvPr/>
        </p:nvGrpSpPr>
        <p:grpSpPr>
          <a:xfrm>
            <a:off x="8372744" y="3055821"/>
            <a:ext cx="5382361" cy="9062574"/>
            <a:chOff x="10284423" y="6857566"/>
            <a:chExt cx="5382361" cy="906257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C1BA0D5-A4DC-1B3F-4922-264CDB92242F}"/>
                </a:ext>
              </a:extLst>
            </p:cNvPr>
            <p:cNvGrpSpPr/>
            <p:nvPr/>
          </p:nvGrpSpPr>
          <p:grpSpPr>
            <a:xfrm>
              <a:off x="10284423" y="6857566"/>
              <a:ext cx="5382361" cy="9062574"/>
              <a:chOff x="10439999" y="1848059"/>
              <a:chExt cx="5382361" cy="906257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8B57A9D-EB7A-3A7F-27DC-51FE55DEA904}"/>
                  </a:ext>
                </a:extLst>
              </p:cNvPr>
              <p:cNvSpPr/>
              <p:nvPr/>
            </p:nvSpPr>
            <p:spPr>
              <a:xfrm>
                <a:off x="10439999" y="1848059"/>
                <a:ext cx="5382361" cy="906257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8D8D8D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0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Zone 1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  <a:cs typeface="Arial" panose="020B0604020202020204" pitchFamily="34" charset="0"/>
                  </a:rPr>
                  <a:t>10.10.0.0/18</a:t>
                </a:r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F3F750A-1F2B-84AC-5058-79C221B703CC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8D8D8D"/>
              </a:solidFill>
              <a:ln w="15875">
                <a:solidFill>
                  <a:srgbClr val="8D8D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9B097DDE-A51C-ACC4-897D-EC3C774CB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90754" y="7044349"/>
              <a:ext cx="255600" cy="255600"/>
            </a:xfrm>
            <a:prstGeom prst="rect">
              <a:avLst/>
            </a:prstGeom>
          </p:spPr>
        </p:pic>
      </p:grpSp>
      <p:sp>
        <p:nvSpPr>
          <p:cNvPr id="2" name="Title 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Examples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F7EEBE-E171-E38B-953F-7FF3446DA51F}"/>
              </a:ext>
            </a:extLst>
          </p:cNvPr>
          <p:cNvGrpSpPr/>
          <p:nvPr/>
        </p:nvGrpSpPr>
        <p:grpSpPr>
          <a:xfrm>
            <a:off x="9854731" y="4019846"/>
            <a:ext cx="3727604" cy="3862584"/>
            <a:chOff x="6473990" y="9667530"/>
            <a:chExt cx="3727604" cy="386258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2FBBCE3-78CF-A50D-8C35-224B1F875CB7}"/>
                </a:ext>
              </a:extLst>
            </p:cNvPr>
            <p:cNvGrpSpPr/>
            <p:nvPr/>
          </p:nvGrpSpPr>
          <p:grpSpPr>
            <a:xfrm>
              <a:off x="6473990" y="9667530"/>
              <a:ext cx="3727604" cy="3862584"/>
              <a:chOff x="3059111" y="2699513"/>
              <a:chExt cx="3727604" cy="3862584"/>
            </a:xfrm>
          </p:grpSpPr>
          <p:sp>
            <p:nvSpPr>
              <p:cNvPr id="51" name="Round Single Corner of Rectangle 155">
                <a:extLst>
                  <a:ext uri="{FF2B5EF4-FFF2-40B4-BE49-F238E27FC236}">
                    <a16:creationId xmlns:a16="http://schemas.microsoft.com/office/drawing/2014/main" id="{6EA796E8-6D03-03F3-DC8C-CD35DBC868FA}"/>
                  </a:ext>
                </a:extLst>
              </p:cNvPr>
              <p:cNvSpPr/>
              <p:nvPr/>
            </p:nvSpPr>
            <p:spPr>
              <a:xfrm rot="5400000">
                <a:off x="2991621" y="2767004"/>
                <a:ext cx="3862583" cy="372760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E5F6FF"/>
              </a:solidFill>
              <a:ln w="15875">
                <a:solidFill>
                  <a:srgbClr val="1192E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7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Subnet: 1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10.10.10.0/24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Frontend ACL</a:t>
                </a:r>
              </a:p>
            </p:txBody>
          </p:sp>
          <p:sp>
            <p:nvSpPr>
              <p:cNvPr id="52" name="Rectangle 158">
                <a:extLst>
                  <a:ext uri="{FF2B5EF4-FFF2-40B4-BE49-F238E27FC236}">
                    <a16:creationId xmlns:a16="http://schemas.microsoft.com/office/drawing/2014/main" id="{402B5862-2A3F-3A8B-FF76-42375EB4F17F}"/>
                  </a:ext>
                </a:extLst>
              </p:cNvPr>
              <p:cNvSpPr/>
              <p:nvPr/>
            </p:nvSpPr>
            <p:spPr>
              <a:xfrm>
                <a:off x="3059113" y="2699513"/>
                <a:ext cx="70293" cy="794518"/>
              </a:xfrm>
              <a:prstGeom prst="roundRect">
                <a:avLst/>
              </a:prstGeom>
              <a:solidFill>
                <a:srgbClr val="1192E8"/>
              </a:solidFill>
              <a:ln w="15875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753C10D9-AA2B-CC5F-EF5E-96A0D4342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686814" y="9841771"/>
              <a:ext cx="256032" cy="256032"/>
            </a:xfrm>
            <a:prstGeom prst="rect">
              <a:avLst/>
            </a:prstGeom>
          </p:spPr>
        </p:pic>
      </p:grpSp>
      <p:sp>
        <p:nvSpPr>
          <p:cNvPr id="4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IT architecture diagrams kit | 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9AC34E-10B7-2F32-31BB-B7382B15A777}"/>
              </a:ext>
            </a:extLst>
          </p:cNvPr>
          <p:cNvGrpSpPr/>
          <p:nvPr/>
        </p:nvGrpSpPr>
        <p:grpSpPr>
          <a:xfrm>
            <a:off x="5932525" y="2388975"/>
            <a:ext cx="954543" cy="960146"/>
            <a:chOff x="750668" y="2056209"/>
            <a:chExt cx="716570" cy="72077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5E8B34F-91AB-786E-F1CD-BA32758A1B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0593" y="2056209"/>
              <a:ext cx="456722" cy="45672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47956" tIns="47956" rIns="47956" bIns="47956" numCol="1" rtlCol="0" anchor="t" anchorCtr="0" compatLnSpc="1">
              <a:prstTxWarp prst="textNoShape">
                <a:avLst/>
              </a:prstTxWarp>
            </a:bodyPr>
            <a:lstStyle/>
            <a:p>
              <a:pPr defTabSz="12180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RO" sz="1865" dirty="0">
                <a:solidFill>
                  <a:schemeClr val="bg1"/>
                </a:solidFill>
                <a:latin typeface="IBM Plex Sans" panose="020B050305020300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EE8C52-2E75-4715-F79B-50A938C8F557}"/>
                </a:ext>
              </a:extLst>
            </p:cNvPr>
            <p:cNvSpPr txBox="1"/>
            <p:nvPr/>
          </p:nvSpPr>
          <p:spPr>
            <a:xfrm>
              <a:off x="750668" y="2526018"/>
              <a:ext cx="716570" cy="25096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latin typeface="IBM Plex Sans" panose="020B0503050203000203" pitchFamily="34" charset="0"/>
                  <a:ea typeface="IBM Plex Sans" charset="0"/>
                  <a:cs typeface="Arial" panose="020B0604020202020204" pitchFamily="34" charset="0"/>
                </a:rPr>
                <a:t>User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7E46CC-02BA-1157-5914-980BFB2A1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13014" y="2188632"/>
              <a:ext cx="191879" cy="191877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6EDEAB-9AA7-6A87-6CEC-C95094E751B1}"/>
              </a:ext>
            </a:extLst>
          </p:cNvPr>
          <p:cNvGrpSpPr/>
          <p:nvPr/>
        </p:nvGrpSpPr>
        <p:grpSpPr>
          <a:xfrm>
            <a:off x="5791419" y="4085646"/>
            <a:ext cx="1236754" cy="938490"/>
            <a:chOff x="14014719" y="1340260"/>
            <a:chExt cx="1236754" cy="938490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E10F36C-F552-FA62-5C11-6B938D5307A5}"/>
                </a:ext>
              </a:extLst>
            </p:cNvPr>
            <p:cNvSpPr/>
            <p:nvPr/>
          </p:nvSpPr>
          <p:spPr bwMode="auto">
            <a:xfrm>
              <a:off x="14328896" y="1340260"/>
              <a:ext cx="608400" cy="608400"/>
            </a:xfrm>
            <a:prstGeom prst="roundRect">
              <a:avLst>
                <a:gd name="adj" fmla="val 20422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17786A-648B-4D9B-6EF0-36AE423E6807}"/>
                </a:ext>
              </a:extLst>
            </p:cNvPr>
            <p:cNvSpPr txBox="1"/>
            <p:nvPr/>
          </p:nvSpPr>
          <p:spPr>
            <a:xfrm>
              <a:off x="14014719" y="1944437"/>
              <a:ext cx="1236754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Internet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C4BCF8E9-52B8-860E-2C77-44BB1EA2B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4505080" y="1516444"/>
              <a:ext cx="256032" cy="256032"/>
            </a:xfrm>
            <a:prstGeom prst="rect">
              <a:avLst/>
            </a:prstGeom>
          </p:spPr>
        </p:pic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1C8025-CB69-AEDF-3B4C-B1E80A6A364C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 bwMode="auto">
          <a:xfrm flipH="1">
            <a:off x="6409796" y="3349121"/>
            <a:ext cx="1" cy="736525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A898BCC-CB85-64E9-3065-54B50DE97E7B}"/>
              </a:ext>
            </a:extLst>
          </p:cNvPr>
          <p:cNvGrpSpPr/>
          <p:nvPr/>
        </p:nvGrpSpPr>
        <p:grpSpPr>
          <a:xfrm>
            <a:off x="5846696" y="6966531"/>
            <a:ext cx="1126201" cy="1158157"/>
            <a:chOff x="13986717" y="4614357"/>
            <a:chExt cx="1126201" cy="1158157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00D0E6C-0EFC-A2FA-5C35-38DE5E5D3554}"/>
                </a:ext>
              </a:extLst>
            </p:cNvPr>
            <p:cNvSpPr/>
            <p:nvPr/>
          </p:nvSpPr>
          <p:spPr bwMode="auto">
            <a:xfrm>
              <a:off x="14245617" y="4614357"/>
              <a:ext cx="608400" cy="608400"/>
            </a:xfrm>
            <a:prstGeom prst="roundRect">
              <a:avLst>
                <a:gd name="adj" fmla="val 20422"/>
              </a:avLst>
            </a:prstGeom>
            <a:solidFill>
              <a:srgbClr val="FA4D56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5CAA7C-7842-1100-50C2-0B9C6A12EB72}"/>
                </a:ext>
              </a:extLst>
            </p:cNvPr>
            <p:cNvSpPr txBox="1"/>
            <p:nvPr/>
          </p:nvSpPr>
          <p:spPr>
            <a:xfrm>
              <a:off x="13986717" y="5222757"/>
              <a:ext cx="1126201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VPN </a:t>
              </a:r>
            </a:p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connection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FB3AC71-31F3-BCF2-4C41-7FB932CCE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4423817" y="4787258"/>
              <a:ext cx="252000" cy="2520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6A5A8F-33FC-858F-6B5A-4443C9B5F21F}"/>
              </a:ext>
            </a:extLst>
          </p:cNvPr>
          <p:cNvGrpSpPr/>
          <p:nvPr/>
        </p:nvGrpSpPr>
        <p:grpSpPr>
          <a:xfrm>
            <a:off x="8637227" y="6956371"/>
            <a:ext cx="1058412" cy="1158157"/>
            <a:chOff x="2829023" y="8814245"/>
            <a:chExt cx="1058412" cy="115815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6BDC69-664D-4721-806E-A82B7E60F0BF}"/>
                </a:ext>
              </a:extLst>
            </p:cNvPr>
            <p:cNvSpPr txBox="1"/>
            <p:nvPr/>
          </p:nvSpPr>
          <p:spPr>
            <a:xfrm>
              <a:off x="2829023" y="9422645"/>
              <a:ext cx="1058412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VPN </a:t>
              </a:r>
              <a:b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</a:br>
              <a:r>
                <a:rPr lang="en-CA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A6DBF95-8B20-D20C-929B-CC80374EA5DD}"/>
                </a:ext>
              </a:extLst>
            </p:cNvPr>
            <p:cNvSpPr/>
            <p:nvPr/>
          </p:nvSpPr>
          <p:spPr bwMode="auto">
            <a:xfrm>
              <a:off x="3063139" y="8814245"/>
              <a:ext cx="608400" cy="608400"/>
            </a:xfrm>
            <a:prstGeom prst="roundRect">
              <a:avLst/>
            </a:prstGeom>
            <a:solidFill>
              <a:srgbClr val="FA4D56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1FD717F1-7500-D63D-FAB5-8C8863874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241339" y="8992445"/>
              <a:ext cx="252000" cy="252000"/>
            </a:xfrm>
            <a:prstGeom prst="rect">
              <a:avLst/>
            </a:prstGeom>
          </p:spPr>
        </p:pic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B51065-CEB2-9A0C-BB5A-817EA22C74E3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 bwMode="auto">
          <a:xfrm>
            <a:off x="6409796" y="5024136"/>
            <a:ext cx="0" cy="1942395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6B3CEAA-2233-0836-22CA-BE66D000A947}"/>
              </a:ext>
            </a:extLst>
          </p:cNvPr>
          <p:cNvGrpSpPr/>
          <p:nvPr/>
        </p:nvGrpSpPr>
        <p:grpSpPr>
          <a:xfrm>
            <a:off x="8569793" y="5822215"/>
            <a:ext cx="1142310" cy="937414"/>
            <a:chOff x="10269203" y="1340260"/>
            <a:chExt cx="1142310" cy="937414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12A9C68-9F38-147F-79C4-7582F29EC2EE}"/>
                </a:ext>
              </a:extLst>
            </p:cNvPr>
            <p:cNvSpPr/>
            <p:nvPr/>
          </p:nvSpPr>
          <p:spPr bwMode="auto">
            <a:xfrm>
              <a:off x="10570752" y="1340260"/>
              <a:ext cx="608400" cy="608400"/>
            </a:xfrm>
            <a:prstGeom prst="roundRect">
              <a:avLst>
                <a:gd name="adj" fmla="val 20422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5D17B17-649C-0900-E2D0-60A37E137651}"/>
                </a:ext>
              </a:extLst>
            </p:cNvPr>
            <p:cNvSpPr txBox="1"/>
            <p:nvPr/>
          </p:nvSpPr>
          <p:spPr>
            <a:xfrm>
              <a:off x="10269203" y="1943361"/>
              <a:ext cx="1142310" cy="334313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Floating IP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06452BE1-1CC7-F26A-9831-F8000AD97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746936" y="1516444"/>
              <a:ext cx="256032" cy="256032"/>
            </a:xfrm>
            <a:prstGeom prst="rect">
              <a:avLst/>
            </a:prstGeom>
          </p:spPr>
        </p:pic>
      </p:grp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77153122-5566-C4B0-737E-090941E6D647}"/>
              </a:ext>
            </a:extLst>
          </p:cNvPr>
          <p:cNvCxnSpPr>
            <a:endCxn id="55" idx="1"/>
          </p:cNvCxnSpPr>
          <p:nvPr/>
        </p:nvCxnSpPr>
        <p:spPr bwMode="auto">
          <a:xfrm>
            <a:off x="6604268" y="4517862"/>
            <a:ext cx="2267074" cy="1608553"/>
          </a:xfrm>
          <a:prstGeom prst="bentConnector3">
            <a:avLst>
              <a:gd name="adj1" fmla="val 29026"/>
            </a:avLst>
          </a:prstGeom>
          <a:ln w="15875">
            <a:solidFill>
              <a:srgbClr val="1192E8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0360B6D-93AD-738E-C1F6-C2C775582BCD}"/>
              </a:ext>
            </a:extLst>
          </p:cNvPr>
          <p:cNvGrpSpPr/>
          <p:nvPr/>
        </p:nvGrpSpPr>
        <p:grpSpPr>
          <a:xfrm>
            <a:off x="8646932" y="4085646"/>
            <a:ext cx="1058415" cy="1152858"/>
            <a:chOff x="8470752" y="6925460"/>
            <a:chExt cx="1058415" cy="1152858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94D547F9-DFC6-641D-F72A-F9BD01231022}"/>
                </a:ext>
              </a:extLst>
            </p:cNvPr>
            <p:cNvSpPr/>
            <p:nvPr/>
          </p:nvSpPr>
          <p:spPr bwMode="auto">
            <a:xfrm>
              <a:off x="8695160" y="6925460"/>
              <a:ext cx="608400" cy="608400"/>
            </a:xfrm>
            <a:prstGeom prst="roundRect">
              <a:avLst/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4264E5F-C2F8-37F7-F5A9-5187CA823580}"/>
                </a:ext>
              </a:extLst>
            </p:cNvPr>
            <p:cNvSpPr txBox="1"/>
            <p:nvPr/>
          </p:nvSpPr>
          <p:spPr>
            <a:xfrm>
              <a:off x="8470752" y="7528561"/>
              <a:ext cx="1058415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Public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Gateway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EC55E69D-2C56-CF87-58EB-5A8381322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871344" y="7101644"/>
              <a:ext cx="256032" cy="256032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379280F-7585-1662-E684-81CD046E9986}"/>
              </a:ext>
            </a:extLst>
          </p:cNvPr>
          <p:cNvGrpSpPr/>
          <p:nvPr/>
        </p:nvGrpSpPr>
        <p:grpSpPr>
          <a:xfrm>
            <a:off x="15220584" y="3055821"/>
            <a:ext cx="4169959" cy="9062574"/>
            <a:chOff x="10284423" y="6857566"/>
            <a:chExt cx="4169959" cy="906257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F05C7CB-7729-DF80-DCA9-3ECCC8FAC78A}"/>
                </a:ext>
              </a:extLst>
            </p:cNvPr>
            <p:cNvGrpSpPr/>
            <p:nvPr/>
          </p:nvGrpSpPr>
          <p:grpSpPr>
            <a:xfrm>
              <a:off x="10284423" y="6857566"/>
              <a:ext cx="4169959" cy="9062574"/>
              <a:chOff x="10439999" y="1848059"/>
              <a:chExt cx="4169959" cy="906257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6A7D4FE-2E6C-376C-D3E6-B1ADDA377104}"/>
                  </a:ext>
                </a:extLst>
              </p:cNvPr>
              <p:cNvSpPr/>
              <p:nvPr/>
            </p:nvSpPr>
            <p:spPr>
              <a:xfrm>
                <a:off x="10439999" y="1848059"/>
                <a:ext cx="4169959" cy="906257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rgbClr val="8D8D8D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58800" tIns="108000" rIns="144000" bIns="0" rtlCol="0" anchor="t"/>
              <a:lstStyle/>
              <a:p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Zone 2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  <a:cs typeface="Arial" panose="020B0604020202020204" pitchFamily="34" charset="0"/>
                  </a:rPr>
                  <a:t>10.10.0.0/18</a:t>
                </a:r>
                <a:r>
                  <a:rPr lang="en-GB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6A93B440-B677-AF39-02B4-A42FE7B1FA2C}"/>
                  </a:ext>
                </a:extLst>
              </p:cNvPr>
              <p:cNvSpPr/>
              <p:nvPr/>
            </p:nvSpPr>
            <p:spPr>
              <a:xfrm>
                <a:off x="10440000" y="1848060"/>
                <a:ext cx="50400" cy="594000"/>
              </a:xfrm>
              <a:prstGeom prst="rect">
                <a:avLst/>
              </a:prstGeom>
              <a:solidFill>
                <a:srgbClr val="8D8D8D"/>
              </a:solidFill>
              <a:ln w="12700">
                <a:solidFill>
                  <a:srgbClr val="8D8D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BD4E2AF2-D40F-5581-7688-4DF380E5D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90754" y="7044349"/>
              <a:ext cx="255600" cy="255600"/>
            </a:xfrm>
            <a:prstGeom prst="rect">
              <a:avLst/>
            </a:prstGeom>
          </p:spPr>
        </p:pic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E81D2C4-FCCE-7C11-5101-B61131944D37}"/>
              </a:ext>
            </a:extLst>
          </p:cNvPr>
          <p:cNvCxnSpPr>
            <a:stCxn id="66" idx="1"/>
            <a:endCxn id="28" idx="3"/>
          </p:cNvCxnSpPr>
          <p:nvPr/>
        </p:nvCxnSpPr>
        <p:spPr bwMode="auto">
          <a:xfrm flipH="1">
            <a:off x="6713996" y="4389846"/>
            <a:ext cx="2157344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E0D5EC5-2F68-119B-0424-608B21BF6ACE}"/>
              </a:ext>
            </a:extLst>
          </p:cNvPr>
          <p:cNvGrpSpPr/>
          <p:nvPr/>
        </p:nvGrpSpPr>
        <p:grpSpPr>
          <a:xfrm>
            <a:off x="15437612" y="4019846"/>
            <a:ext cx="3727604" cy="3862584"/>
            <a:chOff x="6473990" y="9667530"/>
            <a:chExt cx="3727604" cy="386258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2D09391-4951-D786-A186-E123187DD483}"/>
                </a:ext>
              </a:extLst>
            </p:cNvPr>
            <p:cNvGrpSpPr/>
            <p:nvPr/>
          </p:nvGrpSpPr>
          <p:grpSpPr>
            <a:xfrm>
              <a:off x="6473990" y="9667530"/>
              <a:ext cx="3727604" cy="3862584"/>
              <a:chOff x="3059111" y="2699513"/>
              <a:chExt cx="3727604" cy="3862584"/>
            </a:xfrm>
          </p:grpSpPr>
          <p:sp>
            <p:nvSpPr>
              <p:cNvPr id="60" name="Round Single Corner of Rectangle 155">
                <a:extLst>
                  <a:ext uri="{FF2B5EF4-FFF2-40B4-BE49-F238E27FC236}">
                    <a16:creationId xmlns:a16="http://schemas.microsoft.com/office/drawing/2014/main" id="{BE039542-8522-63C5-39E4-8E2EEB048478}"/>
                  </a:ext>
                </a:extLst>
              </p:cNvPr>
              <p:cNvSpPr/>
              <p:nvPr/>
            </p:nvSpPr>
            <p:spPr>
              <a:xfrm rot="5400000">
                <a:off x="2991621" y="2767004"/>
                <a:ext cx="3862583" cy="372760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E5F6FF"/>
              </a:solidFill>
              <a:ln w="15875">
                <a:solidFill>
                  <a:srgbClr val="1192E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7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Subnet: 3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10.20.30.0/24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Frontend ACL</a:t>
                </a:r>
              </a:p>
            </p:txBody>
          </p:sp>
          <p:sp>
            <p:nvSpPr>
              <p:cNvPr id="61" name="Rectangle 158">
                <a:extLst>
                  <a:ext uri="{FF2B5EF4-FFF2-40B4-BE49-F238E27FC236}">
                    <a16:creationId xmlns:a16="http://schemas.microsoft.com/office/drawing/2014/main" id="{DF2986C3-4D0C-B076-7F62-DEDA0D8D11A9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794518"/>
              </a:xfrm>
              <a:prstGeom prst="roundRect">
                <a:avLst/>
              </a:prstGeom>
              <a:solidFill>
                <a:srgbClr val="1192E8"/>
              </a:solidFill>
              <a:ln w="12700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9627E0F2-AC3F-DFAA-13A3-50D73B54E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686814" y="9841771"/>
              <a:ext cx="256032" cy="256032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D9EAB99-84D5-53E3-9EBC-38B793EA297E}"/>
              </a:ext>
            </a:extLst>
          </p:cNvPr>
          <p:cNvGrpSpPr/>
          <p:nvPr/>
        </p:nvGrpSpPr>
        <p:grpSpPr>
          <a:xfrm>
            <a:off x="10309019" y="5822215"/>
            <a:ext cx="3078393" cy="1744901"/>
            <a:chOff x="10714880" y="8887163"/>
            <a:chExt cx="3078393" cy="174490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2416D2F-F5A4-7E4E-B52F-ABF6F8EF378C}"/>
                </a:ext>
              </a:extLst>
            </p:cNvPr>
            <p:cNvGrpSpPr/>
            <p:nvPr/>
          </p:nvGrpSpPr>
          <p:grpSpPr>
            <a:xfrm>
              <a:off x="10714880" y="8887163"/>
              <a:ext cx="3078393" cy="1744901"/>
              <a:chOff x="13921674" y="4412675"/>
              <a:chExt cx="3078393" cy="1744901"/>
            </a:xfrm>
          </p:grpSpPr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85A0F123-12FB-F05C-CFD0-2F0E3DE7E86C}"/>
                  </a:ext>
                </a:extLst>
              </p:cNvPr>
              <p:cNvSpPr/>
              <p:nvPr/>
            </p:nvSpPr>
            <p:spPr>
              <a:xfrm>
                <a:off x="13921675" y="4412675"/>
                <a:ext cx="3078392" cy="1744901"/>
              </a:xfrm>
              <a:prstGeom prst="roundRect">
                <a:avLst>
                  <a:gd name="adj" fmla="val 8471"/>
                </a:avLst>
              </a:prstGeom>
              <a:solidFill>
                <a:schemeClr val="bg1"/>
              </a:solidFill>
              <a:ln w="15875">
                <a:solidFill>
                  <a:srgbClr val="1980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92000" tIns="72000" rIns="72000" bIns="82800" rtlCol="0" anchor="t" anchorCtr="0">
                <a:spAutoFit/>
              </a:bodyPr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VSI 1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Type: Dedicated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OS: </a:t>
                </a:r>
                <a:r>
                  <a:rPr lang="en-GB" sz="1400" dirty="0" err="1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Redhat</a:t>
                </a:r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 8.x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Profile: Balanced bx2-2x8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vCPUs: 2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RAM: 8GiB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Bandwidth: 4 Gbps</a:t>
                </a:r>
              </a:p>
            </p:txBody>
          </p:sp>
          <p:sp>
            <p:nvSpPr>
              <p:cNvPr id="87" name="Round Single Corner of Rectangle 86">
                <a:extLst>
                  <a:ext uri="{FF2B5EF4-FFF2-40B4-BE49-F238E27FC236}">
                    <a16:creationId xmlns:a16="http://schemas.microsoft.com/office/drawing/2014/main" id="{87794F6C-7BB0-78A8-5D90-2DE408F94D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13921674" y="4412675"/>
                <a:ext cx="594000" cy="594000"/>
              </a:xfrm>
              <a:prstGeom prst="round1Rect">
                <a:avLst>
                  <a:gd name="adj" fmla="val 17271"/>
                </a:avLst>
              </a:prstGeom>
              <a:solidFill>
                <a:srgbClr val="198038"/>
              </a:solidFill>
              <a:ln w="12700">
                <a:solidFill>
                  <a:srgbClr val="198038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</p:grp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E1B55956-317A-6191-03CE-B47F9814F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883864" y="9056146"/>
              <a:ext cx="256032" cy="256032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845F6F9-5D24-F51D-B0FC-A983613A328A}"/>
              </a:ext>
            </a:extLst>
          </p:cNvPr>
          <p:cNvGrpSpPr/>
          <p:nvPr/>
        </p:nvGrpSpPr>
        <p:grpSpPr>
          <a:xfrm>
            <a:off x="15437612" y="8080545"/>
            <a:ext cx="3727604" cy="3862585"/>
            <a:chOff x="6473990" y="9667529"/>
            <a:chExt cx="3727604" cy="386258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FE2A332-7AA7-5723-551C-E5EE0BC9B279}"/>
                </a:ext>
              </a:extLst>
            </p:cNvPr>
            <p:cNvGrpSpPr/>
            <p:nvPr/>
          </p:nvGrpSpPr>
          <p:grpSpPr>
            <a:xfrm>
              <a:off x="6473990" y="9667529"/>
              <a:ext cx="3727604" cy="3862585"/>
              <a:chOff x="3059111" y="2699512"/>
              <a:chExt cx="3727604" cy="3862585"/>
            </a:xfrm>
          </p:grpSpPr>
          <p:sp>
            <p:nvSpPr>
              <p:cNvPr id="71" name="Round Single Corner of Rectangle 155">
                <a:extLst>
                  <a:ext uri="{FF2B5EF4-FFF2-40B4-BE49-F238E27FC236}">
                    <a16:creationId xmlns:a16="http://schemas.microsoft.com/office/drawing/2014/main" id="{3DDEB849-24C3-CC25-D936-25202F551EB2}"/>
                  </a:ext>
                </a:extLst>
              </p:cNvPr>
              <p:cNvSpPr/>
              <p:nvPr/>
            </p:nvSpPr>
            <p:spPr>
              <a:xfrm rot="5400000">
                <a:off x="2991621" y="2767004"/>
                <a:ext cx="3862583" cy="372760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E5F6FF"/>
              </a:solidFill>
              <a:ln w="15875">
                <a:solidFill>
                  <a:srgbClr val="1192E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7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Subnet: 4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10.20.40.0/24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Backend ACL</a:t>
                </a:r>
              </a:p>
            </p:txBody>
          </p:sp>
          <p:sp>
            <p:nvSpPr>
              <p:cNvPr id="72" name="Rectangle 158">
                <a:extLst>
                  <a:ext uri="{FF2B5EF4-FFF2-40B4-BE49-F238E27FC236}">
                    <a16:creationId xmlns:a16="http://schemas.microsoft.com/office/drawing/2014/main" id="{093F7C10-3313-ABAF-0041-69B360590970}"/>
                  </a:ext>
                </a:extLst>
              </p:cNvPr>
              <p:cNvSpPr/>
              <p:nvPr/>
            </p:nvSpPr>
            <p:spPr>
              <a:xfrm>
                <a:off x="3059114" y="2699512"/>
                <a:ext cx="54000" cy="805543"/>
              </a:xfrm>
              <a:prstGeom prst="roundRect">
                <a:avLst/>
              </a:prstGeom>
              <a:solidFill>
                <a:srgbClr val="1192E8"/>
              </a:solidFill>
              <a:ln w="12700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012D1317-FE56-1B58-146F-2BD34D17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686814" y="9841771"/>
              <a:ext cx="256032" cy="256032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EF8B8ED-2684-65FC-4820-223582B7130E}"/>
              </a:ext>
            </a:extLst>
          </p:cNvPr>
          <p:cNvGrpSpPr/>
          <p:nvPr/>
        </p:nvGrpSpPr>
        <p:grpSpPr>
          <a:xfrm>
            <a:off x="15627993" y="5822215"/>
            <a:ext cx="3078393" cy="1744901"/>
            <a:chOff x="10714880" y="8887163"/>
            <a:chExt cx="3078393" cy="1744901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F68309D-8EE8-EC7D-A43E-70C60F6CFBD8}"/>
                </a:ext>
              </a:extLst>
            </p:cNvPr>
            <p:cNvGrpSpPr/>
            <p:nvPr/>
          </p:nvGrpSpPr>
          <p:grpSpPr>
            <a:xfrm>
              <a:off x="10714880" y="8887163"/>
              <a:ext cx="3078393" cy="1744901"/>
              <a:chOff x="13921674" y="4412675"/>
              <a:chExt cx="3078393" cy="1744901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960EBBF5-2799-ECD6-53ED-A2F0ED3923B8}"/>
                  </a:ext>
                </a:extLst>
              </p:cNvPr>
              <p:cNvSpPr/>
              <p:nvPr/>
            </p:nvSpPr>
            <p:spPr>
              <a:xfrm>
                <a:off x="13921675" y="4412675"/>
                <a:ext cx="3078392" cy="1744901"/>
              </a:xfrm>
              <a:prstGeom prst="roundRect">
                <a:avLst>
                  <a:gd name="adj" fmla="val 8471"/>
                </a:avLst>
              </a:prstGeom>
              <a:solidFill>
                <a:schemeClr val="bg1"/>
              </a:solidFill>
              <a:ln w="15875">
                <a:solidFill>
                  <a:srgbClr val="1980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92000" tIns="72000" rIns="72000" bIns="82800" rtlCol="0" anchor="t" anchorCtr="0">
                <a:spAutoFit/>
              </a:bodyPr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VSI 3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Type: Dedicated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OS: </a:t>
                </a:r>
                <a:r>
                  <a:rPr lang="en-GB" sz="1400" dirty="0" err="1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Redhat</a:t>
                </a:r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 8.x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Profile: Balanced bx2-2x8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vCPUs: 2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RAM: 8GiB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Bandwidth: 4 Gbps</a:t>
                </a:r>
              </a:p>
            </p:txBody>
          </p:sp>
          <p:sp>
            <p:nvSpPr>
              <p:cNvPr id="95" name="Round Single Corner of Rectangle 94">
                <a:extLst>
                  <a:ext uri="{FF2B5EF4-FFF2-40B4-BE49-F238E27FC236}">
                    <a16:creationId xmlns:a16="http://schemas.microsoft.com/office/drawing/2014/main" id="{07B987F9-B62C-03BE-1A5D-7D94305BB7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13921674" y="4412675"/>
                <a:ext cx="594000" cy="594000"/>
              </a:xfrm>
              <a:prstGeom prst="round1Rect">
                <a:avLst>
                  <a:gd name="adj" fmla="val 17271"/>
                </a:avLst>
              </a:prstGeom>
              <a:solidFill>
                <a:srgbClr val="198038"/>
              </a:solidFill>
              <a:ln w="12700">
                <a:solidFill>
                  <a:srgbClr val="198038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</p:grpSp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2172281E-B478-B645-0F6C-BBB56ADB7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883864" y="9056146"/>
              <a:ext cx="256032" cy="256032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A7CDB6E-C89B-C94F-7ABC-AF76CC9EEDD5}"/>
              </a:ext>
            </a:extLst>
          </p:cNvPr>
          <p:cNvGrpSpPr/>
          <p:nvPr/>
        </p:nvGrpSpPr>
        <p:grpSpPr>
          <a:xfrm>
            <a:off x="9839741" y="8080546"/>
            <a:ext cx="3727604" cy="3862584"/>
            <a:chOff x="6473990" y="9667530"/>
            <a:chExt cx="3727604" cy="386258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647B0DC-44E9-3B3D-A019-0B67BF6A9362}"/>
                </a:ext>
              </a:extLst>
            </p:cNvPr>
            <p:cNvGrpSpPr/>
            <p:nvPr/>
          </p:nvGrpSpPr>
          <p:grpSpPr>
            <a:xfrm>
              <a:off x="6473990" y="9667530"/>
              <a:ext cx="3727604" cy="3862584"/>
              <a:chOff x="3059111" y="2699513"/>
              <a:chExt cx="3727604" cy="3862584"/>
            </a:xfrm>
          </p:grpSpPr>
          <p:sp>
            <p:nvSpPr>
              <p:cNvPr id="76" name="Round Single Corner of Rectangle 155">
                <a:extLst>
                  <a:ext uri="{FF2B5EF4-FFF2-40B4-BE49-F238E27FC236}">
                    <a16:creationId xmlns:a16="http://schemas.microsoft.com/office/drawing/2014/main" id="{3165A94F-C4FF-EFC9-C355-5559DB478BE8}"/>
                  </a:ext>
                </a:extLst>
              </p:cNvPr>
              <p:cNvSpPr/>
              <p:nvPr/>
            </p:nvSpPr>
            <p:spPr>
              <a:xfrm rot="5400000">
                <a:off x="2991621" y="2767004"/>
                <a:ext cx="3862583" cy="372760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E5F6FF"/>
              </a:solidFill>
              <a:ln w="15875">
                <a:solidFill>
                  <a:srgbClr val="1192E8"/>
                </a:solidFill>
                <a:prstDash val="solid"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72000" tIns="180000" rIns="144000" bIns="648000" rtlCol="0" anchor="t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Subnet: 2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10.10.20.0/24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Backend ACL</a:t>
                </a:r>
              </a:p>
            </p:txBody>
          </p:sp>
          <p:sp>
            <p:nvSpPr>
              <p:cNvPr id="77" name="Rectangle 158">
                <a:extLst>
                  <a:ext uri="{FF2B5EF4-FFF2-40B4-BE49-F238E27FC236}">
                    <a16:creationId xmlns:a16="http://schemas.microsoft.com/office/drawing/2014/main" id="{35D99C99-1E07-1EA1-06D6-7C691ED296AC}"/>
                  </a:ext>
                </a:extLst>
              </p:cNvPr>
              <p:cNvSpPr/>
              <p:nvPr/>
            </p:nvSpPr>
            <p:spPr>
              <a:xfrm>
                <a:off x="3059114" y="2699513"/>
                <a:ext cx="54000" cy="805542"/>
              </a:xfrm>
              <a:prstGeom prst="roundRect">
                <a:avLst/>
              </a:prstGeom>
              <a:solidFill>
                <a:srgbClr val="1192E8"/>
              </a:solidFill>
              <a:ln w="12700">
                <a:solidFill>
                  <a:srgbClr val="1192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 dirty="0"/>
              </a:p>
            </p:txBody>
          </p:sp>
        </p:grpSp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4AE1EF6F-A1AD-B5AC-F66B-DD6B6E1AF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686814" y="9841771"/>
              <a:ext cx="256032" cy="256032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A5E4508-5127-2B25-2F4E-A74740A01BA1}"/>
              </a:ext>
            </a:extLst>
          </p:cNvPr>
          <p:cNvGrpSpPr/>
          <p:nvPr/>
        </p:nvGrpSpPr>
        <p:grpSpPr>
          <a:xfrm>
            <a:off x="15627993" y="9812933"/>
            <a:ext cx="3078393" cy="1744901"/>
            <a:chOff x="10714880" y="8887163"/>
            <a:chExt cx="3078393" cy="174490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3E1C073-EDF1-A773-2D44-15AE4EB3F14A}"/>
                </a:ext>
              </a:extLst>
            </p:cNvPr>
            <p:cNvGrpSpPr/>
            <p:nvPr/>
          </p:nvGrpSpPr>
          <p:grpSpPr>
            <a:xfrm>
              <a:off x="10714880" y="8887163"/>
              <a:ext cx="3078393" cy="1744901"/>
              <a:chOff x="13921674" y="4412675"/>
              <a:chExt cx="3078393" cy="1744901"/>
            </a:xfrm>
          </p:grpSpPr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14808B7A-3AA5-2F97-91DD-4255886EA700}"/>
                  </a:ext>
                </a:extLst>
              </p:cNvPr>
              <p:cNvSpPr/>
              <p:nvPr/>
            </p:nvSpPr>
            <p:spPr>
              <a:xfrm>
                <a:off x="13921675" y="4412675"/>
                <a:ext cx="3078392" cy="1744901"/>
              </a:xfrm>
              <a:prstGeom prst="roundRect">
                <a:avLst>
                  <a:gd name="adj" fmla="val 8471"/>
                </a:avLst>
              </a:prstGeom>
              <a:solidFill>
                <a:schemeClr val="bg1"/>
              </a:solidFill>
              <a:ln w="15875">
                <a:solidFill>
                  <a:srgbClr val="1980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92000" tIns="72000" rIns="72000" bIns="82800" rtlCol="0" anchor="t" anchorCtr="0">
                <a:spAutoFit/>
              </a:bodyPr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VSI 4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Type: Dedicated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OS: </a:t>
                </a:r>
                <a:r>
                  <a:rPr lang="en-GB" sz="1400" dirty="0" err="1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Redhat</a:t>
                </a:r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 8.x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Profile: Balanced bx2-2x8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vCPUs: 2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RAM: 8GiB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Bandwidth: 4 Gbps</a:t>
                </a:r>
              </a:p>
            </p:txBody>
          </p:sp>
          <p:sp>
            <p:nvSpPr>
              <p:cNvPr id="100" name="Round Single Corner of Rectangle 99">
                <a:extLst>
                  <a:ext uri="{FF2B5EF4-FFF2-40B4-BE49-F238E27FC236}">
                    <a16:creationId xmlns:a16="http://schemas.microsoft.com/office/drawing/2014/main" id="{60687A52-49F1-3FFC-D5CD-A0D688E102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13921674" y="4412675"/>
                <a:ext cx="594000" cy="594000"/>
              </a:xfrm>
              <a:prstGeom prst="round1Rect">
                <a:avLst>
                  <a:gd name="adj" fmla="val 17271"/>
                </a:avLst>
              </a:prstGeom>
              <a:solidFill>
                <a:srgbClr val="198038"/>
              </a:solidFill>
              <a:ln w="12700">
                <a:solidFill>
                  <a:srgbClr val="198038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</p:grp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0971EBAA-E9B3-98D2-6853-763D5A864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883864" y="9056146"/>
              <a:ext cx="256032" cy="256032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B8C5990-9DF0-0A51-987A-A371C8E5B253}"/>
              </a:ext>
            </a:extLst>
          </p:cNvPr>
          <p:cNvGrpSpPr/>
          <p:nvPr/>
        </p:nvGrpSpPr>
        <p:grpSpPr>
          <a:xfrm>
            <a:off x="10291494" y="9812933"/>
            <a:ext cx="3078393" cy="1744901"/>
            <a:chOff x="10714880" y="8887163"/>
            <a:chExt cx="3078393" cy="174490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DAB9A46-E3FA-0AD7-F252-6614675F02E0}"/>
                </a:ext>
              </a:extLst>
            </p:cNvPr>
            <p:cNvGrpSpPr/>
            <p:nvPr/>
          </p:nvGrpSpPr>
          <p:grpSpPr>
            <a:xfrm>
              <a:off x="10714880" y="8887163"/>
              <a:ext cx="3078393" cy="1744901"/>
              <a:chOff x="13921674" y="4412675"/>
              <a:chExt cx="3078393" cy="1744901"/>
            </a:xfrm>
          </p:grpSpPr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B3A26031-EF08-9A30-0860-5831F077A723}"/>
                  </a:ext>
                </a:extLst>
              </p:cNvPr>
              <p:cNvSpPr/>
              <p:nvPr/>
            </p:nvSpPr>
            <p:spPr>
              <a:xfrm>
                <a:off x="13921675" y="4412675"/>
                <a:ext cx="3078392" cy="1744901"/>
              </a:xfrm>
              <a:prstGeom prst="roundRect">
                <a:avLst>
                  <a:gd name="adj" fmla="val 8471"/>
                </a:avLst>
              </a:prstGeom>
              <a:solidFill>
                <a:schemeClr val="bg1"/>
              </a:solidFill>
              <a:ln w="15875">
                <a:solidFill>
                  <a:srgbClr val="1980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92000" tIns="72000" rIns="72000" bIns="82800" rtlCol="0" anchor="t" anchorCtr="0">
                <a:spAutoFit/>
              </a:bodyPr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IBM Plex Sans SmBld" panose="020B0503050203000203" pitchFamily="34" charset="0"/>
                  </a:rPr>
                  <a:t>VSI 2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Type: Dedicated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OS: </a:t>
                </a:r>
                <a:r>
                  <a:rPr lang="en-GB" sz="1400" dirty="0" err="1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Redhat</a:t>
                </a:r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 8.x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Profile: Balanced bx2-2x8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vCPUs: 2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RAM: 8GiB</a:t>
                </a:r>
              </a:p>
              <a:p>
                <a:r>
                  <a:rPr lang="en-GB" sz="1400" dirty="0">
                    <a:solidFill>
                      <a:schemeClr val="tx1"/>
                    </a:solidFill>
                    <a:latin typeface="IBM Plex Sans" panose="020B0503050203000203" pitchFamily="34" charset="0"/>
                  </a:rPr>
                  <a:t>Bandwidth: 4 Gbps</a:t>
                </a:r>
              </a:p>
            </p:txBody>
          </p:sp>
          <p:sp>
            <p:nvSpPr>
              <p:cNvPr id="107" name="Round Single Corner of Rectangle 106">
                <a:extLst>
                  <a:ext uri="{FF2B5EF4-FFF2-40B4-BE49-F238E27FC236}">
                    <a16:creationId xmlns:a16="http://schemas.microsoft.com/office/drawing/2014/main" id="{9FC93CA8-1C1E-5B29-DE19-613DF013D0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>
                <a:off x="13921674" y="4412675"/>
                <a:ext cx="594000" cy="594000"/>
              </a:xfrm>
              <a:prstGeom prst="round1Rect">
                <a:avLst>
                  <a:gd name="adj" fmla="val 17271"/>
                </a:avLst>
              </a:prstGeom>
              <a:solidFill>
                <a:srgbClr val="198038"/>
              </a:solidFill>
              <a:ln w="12700">
                <a:solidFill>
                  <a:srgbClr val="198038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</p:grpSp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3D606AF8-C6D1-B963-C268-DD94467FA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883864" y="9056146"/>
              <a:ext cx="256032" cy="25603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5DB1D9-39D7-6C21-901F-4E8607757F9E}"/>
              </a:ext>
            </a:extLst>
          </p:cNvPr>
          <p:cNvGrpSpPr/>
          <p:nvPr/>
        </p:nvGrpSpPr>
        <p:grpSpPr>
          <a:xfrm>
            <a:off x="10122510" y="9180041"/>
            <a:ext cx="8868960" cy="2534164"/>
            <a:chOff x="3041649" y="8993594"/>
            <a:chExt cx="8868960" cy="2534164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D5887AB9-4F91-B60A-7BF7-B54548388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248559" y="9189358"/>
              <a:ext cx="255600" cy="2556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1BA90C-E23B-3319-EC0B-219CC217DCB5}"/>
                </a:ext>
              </a:extLst>
            </p:cNvPr>
            <p:cNvSpPr/>
            <p:nvPr/>
          </p:nvSpPr>
          <p:spPr>
            <a:xfrm>
              <a:off x="3041649" y="8993594"/>
              <a:ext cx="8868960" cy="2534164"/>
            </a:xfrm>
            <a:prstGeom prst="rect">
              <a:avLst/>
            </a:prstGeom>
            <a:noFill/>
            <a:ln w="25400" cap="rnd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Backend security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173D94-3448-F6A4-2893-0FEB1831141E}"/>
              </a:ext>
            </a:extLst>
          </p:cNvPr>
          <p:cNvGrpSpPr/>
          <p:nvPr/>
        </p:nvGrpSpPr>
        <p:grpSpPr>
          <a:xfrm>
            <a:off x="10122510" y="5065240"/>
            <a:ext cx="8868960" cy="2644365"/>
            <a:chOff x="3041649" y="8993593"/>
            <a:chExt cx="8868960" cy="2644365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B99899E-596F-2762-4E10-E3C1F708F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248559" y="9189358"/>
              <a:ext cx="255600" cy="2556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A2CD5F5-DF93-5784-2C0D-3ACCC7BCD488}"/>
                </a:ext>
              </a:extLst>
            </p:cNvPr>
            <p:cNvSpPr/>
            <p:nvPr/>
          </p:nvSpPr>
          <p:spPr>
            <a:xfrm>
              <a:off x="3041649" y="8993593"/>
              <a:ext cx="8868960" cy="2644365"/>
            </a:xfrm>
            <a:prstGeom prst="rect">
              <a:avLst/>
            </a:prstGeom>
            <a:noFill/>
            <a:ln w="25400" cap="rnd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58800" tIns="198000" rIns="144000" bIns="0" rtlCol="0" anchor="t"/>
            <a:lstStyle/>
            <a:p>
              <a:r>
                <a:rPr lang="en-GB" sz="1400" b="1" dirty="0">
                  <a:solidFill>
                    <a:schemeClr val="tx1"/>
                  </a:solidFill>
                  <a:latin typeface="IBM Plex Sans SmBld" panose="020B0503050203000203" pitchFamily="34" charset="0"/>
                  <a:cs typeface="Arial" panose="020B0604020202020204" pitchFamily="34" charset="0"/>
                </a:rPr>
                <a:t>Frontend security</a:t>
              </a:r>
            </a:p>
          </p:txBody>
        </p: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2FA6A8E-355D-1E93-A1D0-08B74E71FB4E}"/>
              </a:ext>
            </a:extLst>
          </p:cNvPr>
          <p:cNvCxnSpPr>
            <a:cxnSpLocks/>
            <a:stCxn id="47" idx="1"/>
            <a:endCxn id="42" idx="3"/>
          </p:cNvCxnSpPr>
          <p:nvPr/>
        </p:nvCxnSpPr>
        <p:spPr bwMode="auto">
          <a:xfrm flipH="1">
            <a:off x="6713996" y="7260571"/>
            <a:ext cx="2157347" cy="1016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200E090-0D0A-285C-35C6-08A414584B2B}"/>
              </a:ext>
            </a:extLst>
          </p:cNvPr>
          <p:cNvGrpSpPr/>
          <p:nvPr/>
        </p:nvGrpSpPr>
        <p:grpSpPr>
          <a:xfrm>
            <a:off x="19601397" y="2405973"/>
            <a:ext cx="2217907" cy="1143757"/>
            <a:chOff x="19903807" y="2405973"/>
            <a:chExt cx="2217907" cy="1143757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8630504-AF60-9467-DE37-00C986F58140}"/>
                </a:ext>
              </a:extLst>
            </p:cNvPr>
            <p:cNvGrpSpPr/>
            <p:nvPr/>
          </p:nvGrpSpPr>
          <p:grpSpPr>
            <a:xfrm>
              <a:off x="19903807" y="2405973"/>
              <a:ext cx="2217907" cy="1143757"/>
              <a:chOff x="14173202" y="1850259"/>
              <a:chExt cx="2217907" cy="1143757"/>
            </a:xfrm>
          </p:grpSpPr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F2EFC705-3A17-2E6D-6052-51B8CCB34C77}"/>
                  </a:ext>
                </a:extLst>
              </p:cNvPr>
              <p:cNvSpPr/>
              <p:nvPr/>
            </p:nvSpPr>
            <p:spPr bwMode="auto">
              <a:xfrm>
                <a:off x="14985156" y="1850259"/>
                <a:ext cx="594000" cy="594000"/>
              </a:xfrm>
              <a:prstGeom prst="roundRect">
                <a:avLst>
                  <a:gd name="adj" fmla="val 20422"/>
                </a:avLst>
              </a:prstGeom>
              <a:solidFill>
                <a:srgbClr val="198038"/>
              </a:solidFill>
              <a:ln w="19050">
                <a:solidFill>
                  <a:srgbClr val="198038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E909CE7-F95B-20F9-81CB-4B15A3D17990}"/>
                  </a:ext>
                </a:extLst>
              </p:cNvPr>
              <p:cNvSpPr txBox="1"/>
              <p:nvPr/>
            </p:nvSpPr>
            <p:spPr>
              <a:xfrm>
                <a:off x="14173202" y="2444259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RO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Classic </a:t>
                </a:r>
              </a:p>
              <a:p>
                <a:pPr algn="ctr"/>
                <a:r>
                  <a:rPr lang="en-RO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infrastructure</a:t>
                </a:r>
                <a:endParaRPr lang="en-RO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126" name="Graphic 125">
              <a:extLst>
                <a:ext uri="{FF2B5EF4-FFF2-40B4-BE49-F238E27FC236}">
                  <a16:creationId xmlns:a16="http://schemas.microsoft.com/office/drawing/2014/main" id="{7308FC4E-6C20-F500-F4F3-F310BD189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0906613" y="2575363"/>
              <a:ext cx="255600" cy="255600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5CEC986-510F-A3E7-2320-DDFB75E4EE6B}"/>
              </a:ext>
            </a:extLst>
          </p:cNvPr>
          <p:cNvGrpSpPr/>
          <p:nvPr/>
        </p:nvGrpSpPr>
        <p:grpSpPr>
          <a:xfrm>
            <a:off x="19601397" y="9812932"/>
            <a:ext cx="2217907" cy="1152858"/>
            <a:chOff x="4120475" y="4131014"/>
            <a:chExt cx="2217907" cy="1152858"/>
          </a:xfrm>
        </p:grpSpPr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66568BD6-09DE-127F-5891-EB3B7BBC1CA6}"/>
                </a:ext>
              </a:extLst>
            </p:cNvPr>
            <p:cNvSpPr/>
            <p:nvPr/>
          </p:nvSpPr>
          <p:spPr bwMode="auto">
            <a:xfrm>
              <a:off x="4925228" y="4131014"/>
              <a:ext cx="608400" cy="608400"/>
            </a:xfrm>
            <a:prstGeom prst="roundRect">
              <a:avLst>
                <a:gd name="adj" fmla="val 20422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6D2BA2C-D58A-3723-0A27-B55778435EA8}"/>
                </a:ext>
              </a:extLst>
            </p:cNvPr>
            <p:cNvSpPr txBox="1"/>
            <p:nvPr/>
          </p:nvSpPr>
          <p:spPr>
            <a:xfrm>
              <a:off x="4120475" y="4734115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Implicit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Router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35" name="Graphic 134">
              <a:extLst>
                <a:ext uri="{FF2B5EF4-FFF2-40B4-BE49-F238E27FC236}">
                  <a16:creationId xmlns:a16="http://schemas.microsoft.com/office/drawing/2014/main" id="{5A71FB1A-B6A3-F026-AC8F-727F5904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5101412" y="4307198"/>
              <a:ext cx="256032" cy="256032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DF65DD3-3F3E-166B-D1AA-E11687471149}"/>
              </a:ext>
            </a:extLst>
          </p:cNvPr>
          <p:cNvGrpSpPr/>
          <p:nvPr/>
        </p:nvGrpSpPr>
        <p:grpSpPr>
          <a:xfrm>
            <a:off x="19601397" y="7306002"/>
            <a:ext cx="2217907" cy="1152858"/>
            <a:chOff x="2243978" y="1340260"/>
            <a:chExt cx="2217907" cy="1152858"/>
          </a:xfrm>
        </p:grpSpPr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C9180D4B-5D4D-E849-0ABF-582D77AAD51C}"/>
                </a:ext>
              </a:extLst>
            </p:cNvPr>
            <p:cNvSpPr/>
            <p:nvPr/>
          </p:nvSpPr>
          <p:spPr bwMode="auto">
            <a:xfrm>
              <a:off x="3048731" y="1340260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7215B23-49F1-2B64-6488-9DE820FA28E6}"/>
                </a:ext>
              </a:extLst>
            </p:cNvPr>
            <p:cNvSpPr txBox="1"/>
            <p:nvPr/>
          </p:nvSpPr>
          <p:spPr>
            <a:xfrm>
              <a:off x="2243978" y="1943361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Direct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Link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43" name="Graphic 142">
              <a:extLst>
                <a:ext uri="{FF2B5EF4-FFF2-40B4-BE49-F238E27FC236}">
                  <a16:creationId xmlns:a16="http://schemas.microsoft.com/office/drawing/2014/main" id="{C1BF4159-5DD0-E422-08F3-DB4EA480D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3224915" y="1516444"/>
              <a:ext cx="256032" cy="256032"/>
            </a:xfrm>
            <a:prstGeom prst="rect">
              <a:avLst/>
            </a:prstGeom>
          </p:spPr>
        </p:pic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6CF23CA-03B1-1650-4C00-C366FFAE19A7}"/>
              </a:ext>
            </a:extLst>
          </p:cNvPr>
          <p:cNvGrpSpPr/>
          <p:nvPr/>
        </p:nvGrpSpPr>
        <p:grpSpPr>
          <a:xfrm>
            <a:off x="19601397" y="4092114"/>
            <a:ext cx="2217907" cy="1233970"/>
            <a:chOff x="8163012" y="3329050"/>
            <a:chExt cx="2217907" cy="1233970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F3BEC6D-CFB2-0153-4E67-4C7AE6F0E79F}"/>
                </a:ext>
              </a:extLst>
            </p:cNvPr>
            <p:cNvGrpSpPr/>
            <p:nvPr/>
          </p:nvGrpSpPr>
          <p:grpSpPr>
            <a:xfrm>
              <a:off x="8163012" y="3410162"/>
              <a:ext cx="2217907" cy="1152858"/>
              <a:chOff x="8186067" y="3113104"/>
              <a:chExt cx="2217907" cy="1152858"/>
            </a:xfrm>
          </p:grpSpPr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D364DAA6-09BB-102B-8ADE-C108E3BF1932}"/>
                  </a:ext>
                </a:extLst>
              </p:cNvPr>
              <p:cNvSpPr/>
              <p:nvPr/>
            </p:nvSpPr>
            <p:spPr bwMode="auto">
              <a:xfrm>
                <a:off x="8990820" y="3113104"/>
                <a:ext cx="608400" cy="608400"/>
              </a:xfrm>
              <a:prstGeom prst="roundRect">
                <a:avLst>
                  <a:gd name="adj" fmla="val 0"/>
                </a:avLst>
              </a:prstGeom>
              <a:solidFill>
                <a:srgbClr val="1192E8"/>
              </a:solidFill>
              <a:ln w="19050">
                <a:noFill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5A60210-9CAE-AA39-6C0D-629C8995D061}"/>
                  </a:ext>
                </a:extLst>
              </p:cNvPr>
              <p:cNvSpPr txBox="1"/>
              <p:nvPr/>
            </p:nvSpPr>
            <p:spPr>
              <a:xfrm>
                <a:off x="8186067" y="3716205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Transit</a:t>
                </a:r>
              </a:p>
              <a:p>
                <a:pPr algn="ctr"/>
                <a:r>
                  <a:rPr lang="en-US" sz="1400" b="1" dirty="0"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Gateway</a:t>
                </a:r>
                <a:endParaRPr lang="en-RO" sz="1400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150" name="Graphic 149">
                <a:extLst>
                  <a:ext uri="{FF2B5EF4-FFF2-40B4-BE49-F238E27FC236}">
                    <a16:creationId xmlns:a16="http://schemas.microsoft.com/office/drawing/2014/main" id="{81F2BC16-B261-59FE-12DD-485810FA0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96DAC541-7B7A-43D3-8B79-37D633B846F1}">
                    <asvg:svgBlip xmlns:asvg="http://schemas.microsoft.com/office/drawing/2016/SVG/main" r:embed="rId40"/>
                  </a:ext>
                </a:extLst>
              </a:blip>
              <a:stretch>
                <a:fillRect/>
              </a:stretch>
            </p:blipFill>
            <p:spPr>
              <a:xfrm>
                <a:off x="9167004" y="3289288"/>
                <a:ext cx="256032" cy="256032"/>
              </a:xfrm>
              <a:prstGeom prst="rect">
                <a:avLst/>
              </a:prstGeom>
            </p:spPr>
          </p:pic>
        </p:grp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C9BA3DEF-79FF-0605-8816-057E50885C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90864" y="3375628"/>
              <a:ext cx="631457" cy="603102"/>
            </a:xfrm>
            <a:prstGeom prst="bentConnector3">
              <a:avLst>
                <a:gd name="adj1" fmla="val 98269"/>
              </a:avLst>
            </a:prstGeom>
            <a:ln w="12700">
              <a:solidFill>
                <a:srgbClr val="1192E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Elbow Connector 146">
              <a:extLst>
                <a:ext uri="{FF2B5EF4-FFF2-40B4-BE49-F238E27FC236}">
                  <a16:creationId xmlns:a16="http://schemas.microsoft.com/office/drawing/2014/main" id="{53829939-0513-B9E0-B4CF-EFE1B8AB66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40206" y="3329050"/>
              <a:ext cx="631457" cy="603102"/>
            </a:xfrm>
            <a:prstGeom prst="bentConnector3">
              <a:avLst>
                <a:gd name="adj1" fmla="val 98269"/>
              </a:avLst>
            </a:prstGeom>
            <a:ln w="12700">
              <a:solidFill>
                <a:srgbClr val="1192E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6ED5CD0-707E-8F8F-5D49-988264949228}"/>
              </a:ext>
            </a:extLst>
          </p:cNvPr>
          <p:cNvCxnSpPr>
            <a:cxnSpLocks/>
            <a:stCxn id="148" idx="0"/>
            <a:endCxn id="130" idx="2"/>
          </p:cNvCxnSpPr>
          <p:nvPr/>
        </p:nvCxnSpPr>
        <p:spPr bwMode="auto">
          <a:xfrm flipV="1">
            <a:off x="20710350" y="3549730"/>
            <a:ext cx="1" cy="623496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A0FAA7B-35AC-EC0E-B190-DFF3A649833E}"/>
              </a:ext>
            </a:extLst>
          </p:cNvPr>
          <p:cNvCxnSpPr>
            <a:cxnSpLocks/>
            <a:stCxn id="148" idx="1"/>
          </p:cNvCxnSpPr>
          <p:nvPr/>
        </p:nvCxnSpPr>
        <p:spPr bwMode="auto">
          <a:xfrm flipH="1">
            <a:off x="19824418" y="4477426"/>
            <a:ext cx="581732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BDAC1CA-DB5F-7852-19F8-3BA26AB661B1}"/>
              </a:ext>
            </a:extLst>
          </p:cNvPr>
          <p:cNvCxnSpPr>
            <a:cxnSpLocks/>
            <a:stCxn id="141" idx="1"/>
          </p:cNvCxnSpPr>
          <p:nvPr/>
        </p:nvCxnSpPr>
        <p:spPr bwMode="auto">
          <a:xfrm flipH="1">
            <a:off x="19842527" y="7610202"/>
            <a:ext cx="563623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1039C02-9205-953C-F613-9F21A7E5960D}"/>
              </a:ext>
            </a:extLst>
          </p:cNvPr>
          <p:cNvCxnSpPr>
            <a:cxnSpLocks/>
            <a:stCxn id="133" idx="0"/>
            <a:endCxn id="142" idx="2"/>
          </p:cNvCxnSpPr>
          <p:nvPr/>
        </p:nvCxnSpPr>
        <p:spPr bwMode="auto">
          <a:xfrm flipV="1">
            <a:off x="20710350" y="8458860"/>
            <a:ext cx="1" cy="1354072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234B105-016F-9BE9-A393-640C943E3C67}"/>
              </a:ext>
            </a:extLst>
          </p:cNvPr>
          <p:cNvCxnSpPr>
            <a:cxnSpLocks/>
            <a:endCxn id="47" idx="3"/>
          </p:cNvCxnSpPr>
          <p:nvPr/>
        </p:nvCxnSpPr>
        <p:spPr bwMode="auto">
          <a:xfrm flipH="1">
            <a:off x="9479743" y="7260571"/>
            <a:ext cx="849677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60D8371-321E-9C5A-18D6-B4341A665EE9}"/>
              </a:ext>
            </a:extLst>
          </p:cNvPr>
          <p:cNvCxnSpPr>
            <a:cxnSpLocks/>
            <a:stCxn id="87" idx="0"/>
            <a:endCxn id="55" idx="3"/>
          </p:cNvCxnSpPr>
          <p:nvPr/>
        </p:nvCxnSpPr>
        <p:spPr bwMode="auto">
          <a:xfrm flipH="1">
            <a:off x="9479742" y="6119215"/>
            <a:ext cx="829277" cy="7200"/>
          </a:xfrm>
          <a:prstGeom prst="straightConnector1">
            <a:avLst/>
          </a:prstGeom>
          <a:ln w="15875">
            <a:solidFill>
              <a:srgbClr val="1192E8"/>
            </a:solidFill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9ECE45A-3607-1FA2-BBAE-5691675E8DED}"/>
              </a:ext>
            </a:extLst>
          </p:cNvPr>
          <p:cNvGrpSpPr/>
          <p:nvPr/>
        </p:nvGrpSpPr>
        <p:grpSpPr>
          <a:xfrm>
            <a:off x="13902046" y="3501269"/>
            <a:ext cx="1136643" cy="1368301"/>
            <a:chOff x="14052794" y="5527485"/>
            <a:chExt cx="1136643" cy="1368301"/>
          </a:xfrm>
        </p:grpSpPr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7573027D-323E-A6F8-99CA-A1B86CAE1E33}"/>
                </a:ext>
              </a:extLst>
            </p:cNvPr>
            <p:cNvSpPr/>
            <p:nvPr/>
          </p:nvSpPr>
          <p:spPr bwMode="auto">
            <a:xfrm>
              <a:off x="14324082" y="5527485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2ECAD64-3CE6-2013-97BC-A3AF20115F1F}"/>
                </a:ext>
              </a:extLst>
            </p:cNvPr>
            <p:cNvSpPr txBox="1"/>
            <p:nvPr/>
          </p:nvSpPr>
          <p:spPr>
            <a:xfrm>
              <a:off x="14052794" y="6130586"/>
              <a:ext cx="1136643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Public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A26BE92A-82F7-FA56-D456-4AFDA462A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4500266" y="5703669"/>
              <a:ext cx="256032" cy="256032"/>
            </a:xfrm>
            <a:prstGeom prst="rect">
              <a:avLst/>
            </a:prstGeom>
          </p:spPr>
        </p:pic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1301B3C-7E8C-4C42-92F2-6699CD261FE5}"/>
              </a:ext>
            </a:extLst>
          </p:cNvPr>
          <p:cNvGrpSpPr/>
          <p:nvPr/>
        </p:nvGrpSpPr>
        <p:grpSpPr>
          <a:xfrm>
            <a:off x="13387412" y="8127568"/>
            <a:ext cx="2217907" cy="1368301"/>
            <a:chOff x="13519329" y="5527485"/>
            <a:chExt cx="2217907" cy="1368301"/>
          </a:xfrm>
        </p:grpSpPr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74197CA2-5968-9E70-6508-3B76B509FAA0}"/>
                </a:ext>
              </a:extLst>
            </p:cNvPr>
            <p:cNvSpPr/>
            <p:nvPr/>
          </p:nvSpPr>
          <p:spPr bwMode="auto">
            <a:xfrm>
              <a:off x="14324082" y="5527485"/>
              <a:ext cx="608400" cy="608400"/>
            </a:xfrm>
            <a:prstGeom prst="roundRect">
              <a:avLst>
                <a:gd name="adj" fmla="val 0"/>
              </a:avLst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8BFFEED-66E5-4996-304D-889965CC8F58}"/>
                </a:ext>
              </a:extLst>
            </p:cNvPr>
            <p:cNvSpPr txBox="1"/>
            <p:nvPr/>
          </p:nvSpPr>
          <p:spPr>
            <a:xfrm>
              <a:off x="13519329" y="6130586"/>
              <a:ext cx="2217907" cy="7652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Private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Load</a:t>
              </a:r>
            </a:p>
            <a:p>
              <a:pPr algn="ctr"/>
              <a:r>
                <a:rPr lang="en-US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Balancer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B2E53E07-B82B-7603-A1AF-ACCCCA3A2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14500266" y="5703669"/>
              <a:ext cx="256032" cy="256032"/>
            </a:xfrm>
            <a:prstGeom prst="rect">
              <a:avLst/>
            </a:prstGeom>
          </p:spPr>
        </p:pic>
      </p:grp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BCA1E007-F5ED-95F6-802D-8293FC25C321}"/>
              </a:ext>
            </a:extLst>
          </p:cNvPr>
          <p:cNvCxnSpPr>
            <a:cxnSpLocks/>
            <a:stCxn id="86" idx="3"/>
          </p:cNvCxnSpPr>
          <p:nvPr/>
        </p:nvCxnSpPr>
        <p:spPr bwMode="auto">
          <a:xfrm flipV="1">
            <a:off x="13387412" y="4887695"/>
            <a:ext cx="1004082" cy="1806971"/>
          </a:xfrm>
          <a:prstGeom prst="bentConnector2">
            <a:avLst/>
          </a:prstGeom>
          <a:ln w="158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4479FA6E-03A0-A995-8B45-9BD5FB197AE5}"/>
              </a:ext>
            </a:extLst>
          </p:cNvPr>
          <p:cNvCxnSpPr>
            <a:cxnSpLocks/>
            <a:stCxn id="94" idx="1"/>
          </p:cNvCxnSpPr>
          <p:nvPr/>
        </p:nvCxnSpPr>
        <p:spPr bwMode="auto">
          <a:xfrm rot="10800000">
            <a:off x="14592196" y="4887696"/>
            <a:ext cx="1035799" cy="1806971"/>
          </a:xfrm>
          <a:prstGeom prst="bentConnector2">
            <a:avLst/>
          </a:prstGeom>
          <a:ln w="158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08CD63EE-55F0-3D93-1445-A3F533E066BE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3263453" y="7019792"/>
            <a:ext cx="1228854" cy="980938"/>
          </a:xfrm>
          <a:prstGeom prst="bentConnector3">
            <a:avLst>
              <a:gd name="adj1" fmla="val -599"/>
            </a:avLst>
          </a:prstGeom>
          <a:ln w="158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491976B3-1FF3-DEE8-0F0A-9BBC7B9B1F9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14484328" y="6981022"/>
            <a:ext cx="1228855" cy="1058476"/>
          </a:xfrm>
          <a:prstGeom prst="bentConnector3">
            <a:avLst>
              <a:gd name="adj1" fmla="val -599"/>
            </a:avLst>
          </a:prstGeom>
          <a:ln w="158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DB45C9B5-F7E1-AC0F-A3E2-BF5091624A20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4551334" y="9459298"/>
            <a:ext cx="1076660" cy="1295305"/>
          </a:xfrm>
          <a:prstGeom prst="bentConnector2">
            <a:avLst/>
          </a:prstGeom>
          <a:ln w="158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Elbow Connector 205">
            <a:extLst>
              <a:ext uri="{FF2B5EF4-FFF2-40B4-BE49-F238E27FC236}">
                <a16:creationId xmlns:a16="http://schemas.microsoft.com/office/drawing/2014/main" id="{B0EBCFB9-5CA8-D256-AF63-2EF69C0AC061}"/>
              </a:ext>
            </a:extLst>
          </p:cNvPr>
          <p:cNvCxnSpPr>
            <a:cxnSpLocks/>
          </p:cNvCxnSpPr>
          <p:nvPr/>
        </p:nvCxnSpPr>
        <p:spPr bwMode="auto">
          <a:xfrm flipV="1">
            <a:off x="13387412" y="9459293"/>
            <a:ext cx="980937" cy="1295309"/>
          </a:xfrm>
          <a:prstGeom prst="bentConnector2">
            <a:avLst/>
          </a:prstGeom>
          <a:ln w="158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EDDFFA34-183B-AEA9-471D-193743FA69BD}"/>
              </a:ext>
            </a:extLst>
          </p:cNvPr>
          <p:cNvGrpSpPr/>
          <p:nvPr/>
        </p:nvGrpSpPr>
        <p:grpSpPr>
          <a:xfrm>
            <a:off x="21726064" y="2405973"/>
            <a:ext cx="2217907" cy="1143757"/>
            <a:chOff x="21722805" y="2405973"/>
            <a:chExt cx="2217907" cy="1143757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399C0757-BEEA-401E-5595-82C021703463}"/>
                </a:ext>
              </a:extLst>
            </p:cNvPr>
            <p:cNvGrpSpPr/>
            <p:nvPr/>
          </p:nvGrpSpPr>
          <p:grpSpPr>
            <a:xfrm>
              <a:off x="21722805" y="2405973"/>
              <a:ext cx="2217907" cy="1143757"/>
              <a:chOff x="14173202" y="1850259"/>
              <a:chExt cx="2217907" cy="1143757"/>
            </a:xfrm>
          </p:grpSpPr>
          <p:sp>
            <p:nvSpPr>
              <p:cNvPr id="211" name="Rounded Rectangle 210">
                <a:extLst>
                  <a:ext uri="{FF2B5EF4-FFF2-40B4-BE49-F238E27FC236}">
                    <a16:creationId xmlns:a16="http://schemas.microsoft.com/office/drawing/2014/main" id="{DE1D5D00-5765-6299-3B41-6A455E9D9487}"/>
                  </a:ext>
                </a:extLst>
              </p:cNvPr>
              <p:cNvSpPr/>
              <p:nvPr/>
            </p:nvSpPr>
            <p:spPr bwMode="auto">
              <a:xfrm>
                <a:off x="14985156" y="1850259"/>
                <a:ext cx="594000" cy="594000"/>
              </a:xfrm>
              <a:prstGeom prst="roundRect">
                <a:avLst>
                  <a:gd name="adj" fmla="val 20422"/>
                </a:avLst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RO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IBM Plex Sans" panose="020B0503050203000203" pitchFamily="34" charset="0"/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D66D4D2C-7275-E6BF-89CF-1357D3C66773}"/>
                  </a:ext>
                </a:extLst>
              </p:cNvPr>
              <p:cNvSpPr txBox="1"/>
              <p:nvPr/>
            </p:nvSpPr>
            <p:spPr>
              <a:xfrm>
                <a:off x="14173202" y="2444259"/>
                <a:ext cx="2217907" cy="549757"/>
              </a:xfrm>
              <a:prstGeom prst="rect">
                <a:avLst/>
              </a:prstGeom>
              <a:noFill/>
            </p:spPr>
            <p:txBody>
              <a:bodyPr wrap="square" tIns="72000" rtlCol="0">
                <a:spAutoFit/>
              </a:bodyPr>
              <a:lstStyle/>
              <a:p>
                <a:pPr algn="ctr"/>
                <a:r>
                  <a:rPr lang="en-RO" sz="1400" b="1" dirty="0">
                    <a:solidFill>
                      <a:schemeClr val="tx1"/>
                    </a:solidFill>
                    <a:latin typeface="IBM Plex Sans SmBld" panose="020B0503050203000203" pitchFamily="34" charset="0"/>
                    <a:ea typeface="IBM Plex Sans" charset="0"/>
                    <a:cs typeface="IBM Plex Sans" charset="0"/>
                  </a:rPr>
                  <a:t>Enterprise user directory</a:t>
                </a:r>
                <a:endParaRPr lang="en-RO" sz="1400" b="1" dirty="0">
                  <a:solidFill>
                    <a:schemeClr val="tx1"/>
                  </a:solidFill>
                  <a:latin typeface="IBM Plex Sans" panose="020B0503050203000203" pitchFamily="34" charset="0"/>
                  <a:ea typeface="IBM Plex Sans" charset="0"/>
                  <a:cs typeface="IBM Plex Sans" charset="0"/>
                </a:endParaRPr>
              </a:p>
            </p:txBody>
          </p:sp>
        </p:grpSp>
        <p:pic>
          <p:nvPicPr>
            <p:cNvPr id="217" name="Graphic 216">
              <a:extLst>
                <a:ext uri="{FF2B5EF4-FFF2-40B4-BE49-F238E27FC236}">
                  <a16:creationId xmlns:a16="http://schemas.microsoft.com/office/drawing/2014/main" id="{368D26F7-EBDF-159E-BE9A-74EE530B8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22703742" y="2580850"/>
              <a:ext cx="256032" cy="256032"/>
            </a:xfrm>
            <a:prstGeom prst="rect">
              <a:avLst/>
            </a:prstGeom>
          </p:spPr>
        </p:pic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1552732A-1273-FCCC-A699-8867DB7B3911}"/>
              </a:ext>
            </a:extLst>
          </p:cNvPr>
          <p:cNvGrpSpPr/>
          <p:nvPr/>
        </p:nvGrpSpPr>
        <p:grpSpPr>
          <a:xfrm>
            <a:off x="22115486" y="4188532"/>
            <a:ext cx="1439062" cy="1175590"/>
            <a:chOff x="571140" y="2056209"/>
            <a:chExt cx="1080296" cy="882509"/>
          </a:xfrm>
        </p:grpSpPr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17EA7F40-319B-319C-94C4-7240B1ED59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0593" y="2056209"/>
              <a:ext cx="456722" cy="45672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47956" tIns="47956" rIns="47956" bIns="47956" numCol="1" rtlCol="0" anchor="t" anchorCtr="0" compatLnSpc="1">
              <a:prstTxWarp prst="textNoShape">
                <a:avLst/>
              </a:prstTxWarp>
            </a:bodyPr>
            <a:lstStyle/>
            <a:p>
              <a:pPr defTabSz="12180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RO" sz="1865" dirty="0">
                <a:solidFill>
                  <a:schemeClr val="bg1"/>
                </a:solidFill>
                <a:latin typeface="IBM Plex Sans" panose="020B0503050203000203" pitchFamily="34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DDD47ED0-8142-E51B-A9C5-AC04C672311B}"/>
                </a:ext>
              </a:extLst>
            </p:cNvPr>
            <p:cNvSpPr txBox="1"/>
            <p:nvPr/>
          </p:nvSpPr>
          <p:spPr>
            <a:xfrm>
              <a:off x="571140" y="2526018"/>
              <a:ext cx="1080296" cy="412700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latin typeface="IBM Plex Sans" panose="020B0503050203000203" pitchFamily="34" charset="0"/>
                  <a:ea typeface="IBM Plex Sans" charset="0"/>
                  <a:cs typeface="Arial" panose="020B0604020202020204" pitchFamily="34" charset="0"/>
                </a:rPr>
                <a:t>Enterprise</a:t>
              </a:r>
            </a:p>
            <a:p>
              <a:pPr algn="ctr"/>
              <a:r>
                <a:rPr lang="en-RO" sz="1400" b="1" dirty="0">
                  <a:latin typeface="IBM Plex Sans" panose="020B0503050203000203" pitchFamily="34" charset="0"/>
                  <a:ea typeface="IBM Plex Sans" charset="0"/>
                  <a:cs typeface="Arial" panose="020B0604020202020204" pitchFamily="34" charset="0"/>
                </a:rPr>
                <a:t>User</a:t>
              </a:r>
            </a:p>
          </p:txBody>
        </p:sp>
        <p:pic>
          <p:nvPicPr>
            <p:cNvPr id="222" name="Graphic 221">
              <a:extLst>
                <a:ext uri="{FF2B5EF4-FFF2-40B4-BE49-F238E27FC236}">
                  <a16:creationId xmlns:a16="http://schemas.microsoft.com/office/drawing/2014/main" id="{695F4CCF-E07D-1483-EAE5-6AB16CF6B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13014" y="2188632"/>
              <a:ext cx="191879" cy="191877"/>
            </a:xfrm>
            <a:prstGeom prst="rect">
              <a:avLst/>
            </a:prstGeom>
          </p:spPr>
        </p:pic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9862BE9-277B-A7F9-E79E-38E0A0A08608}"/>
              </a:ext>
            </a:extLst>
          </p:cNvPr>
          <p:cNvGrpSpPr/>
          <p:nvPr/>
        </p:nvGrpSpPr>
        <p:grpSpPr>
          <a:xfrm>
            <a:off x="21726064" y="7306002"/>
            <a:ext cx="2217907" cy="1171645"/>
            <a:chOff x="2230209" y="1335751"/>
            <a:chExt cx="2217907" cy="1171645"/>
          </a:xfrm>
        </p:grpSpPr>
        <p:sp>
          <p:nvSpPr>
            <p:cNvPr id="224" name="Rounded Rectangle 223">
              <a:extLst>
                <a:ext uri="{FF2B5EF4-FFF2-40B4-BE49-F238E27FC236}">
                  <a16:creationId xmlns:a16="http://schemas.microsoft.com/office/drawing/2014/main" id="{4422BF99-2600-970B-13B2-6E4AFDBC71F4}"/>
                </a:ext>
              </a:extLst>
            </p:cNvPr>
            <p:cNvSpPr/>
            <p:nvPr/>
          </p:nvSpPr>
          <p:spPr bwMode="auto">
            <a:xfrm>
              <a:off x="3042162" y="1335751"/>
              <a:ext cx="608400" cy="608400"/>
            </a:xfrm>
            <a:prstGeom prst="roundRect">
              <a:avLst>
                <a:gd name="adj" fmla="val 20422"/>
              </a:avLst>
            </a:prstGeom>
            <a:solidFill>
              <a:srgbClr val="A56EFF"/>
            </a:solidFill>
            <a:ln w="12700">
              <a:solidFill>
                <a:srgbClr val="A56EFF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801D30A7-6CF4-82DE-DD6D-A4396937DC4C}"/>
                </a:ext>
              </a:extLst>
            </p:cNvPr>
            <p:cNvSpPr txBox="1"/>
            <p:nvPr/>
          </p:nvSpPr>
          <p:spPr>
            <a:xfrm>
              <a:off x="2230209" y="1957639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Enterprise </a:t>
              </a:r>
            </a:p>
            <a:p>
              <a:pPr algn="ctr"/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a</a:t>
              </a:r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pplications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6" name="Graphic 225">
              <a:extLst>
                <a:ext uri="{FF2B5EF4-FFF2-40B4-BE49-F238E27FC236}">
                  <a16:creationId xmlns:a16="http://schemas.microsoft.com/office/drawing/2014/main" id="{5E3D1B4F-89E7-A378-2D88-561E3581F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3213162" y="1507812"/>
              <a:ext cx="255600" cy="255600"/>
            </a:xfrm>
            <a:prstGeom prst="rect">
              <a:avLst/>
            </a:prstGeom>
          </p:spPr>
        </p:pic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D4285E1-4869-AA05-63D6-99583B5A4289}"/>
              </a:ext>
            </a:extLst>
          </p:cNvPr>
          <p:cNvGrpSpPr/>
          <p:nvPr/>
        </p:nvGrpSpPr>
        <p:grpSpPr>
          <a:xfrm>
            <a:off x="21726064" y="9793170"/>
            <a:ext cx="2217907" cy="1171645"/>
            <a:chOff x="2230209" y="1335751"/>
            <a:chExt cx="2217907" cy="1171645"/>
          </a:xfrm>
        </p:grpSpPr>
        <p:sp>
          <p:nvSpPr>
            <p:cNvPr id="228" name="Rounded Rectangle 227">
              <a:extLst>
                <a:ext uri="{FF2B5EF4-FFF2-40B4-BE49-F238E27FC236}">
                  <a16:creationId xmlns:a16="http://schemas.microsoft.com/office/drawing/2014/main" id="{40A21F2C-5DD0-7B4F-7D55-E3FE174A1D19}"/>
                </a:ext>
              </a:extLst>
            </p:cNvPr>
            <p:cNvSpPr/>
            <p:nvPr/>
          </p:nvSpPr>
          <p:spPr bwMode="auto">
            <a:xfrm>
              <a:off x="3042162" y="1335751"/>
              <a:ext cx="608400" cy="608400"/>
            </a:xfrm>
            <a:prstGeom prst="roundRect">
              <a:avLst>
                <a:gd name="adj" fmla="val 20422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42952C1E-7DB3-2549-276B-410F4F54D59E}"/>
                </a:ext>
              </a:extLst>
            </p:cNvPr>
            <p:cNvSpPr txBox="1"/>
            <p:nvPr/>
          </p:nvSpPr>
          <p:spPr>
            <a:xfrm>
              <a:off x="2230209" y="1957639"/>
              <a:ext cx="2217907" cy="549757"/>
            </a:xfrm>
            <a:prstGeom prst="rect">
              <a:avLst/>
            </a:prstGeom>
            <a:noFill/>
          </p:spPr>
          <p:txBody>
            <a:bodyPr wrap="square" tIns="72000" rtlCol="0">
              <a:spAutoFit/>
            </a:bodyPr>
            <a:lstStyle/>
            <a:p>
              <a:pPr algn="ctr"/>
              <a:r>
                <a:rPr lang="en-RO" sz="1400" b="1" dirty="0">
                  <a:solidFill>
                    <a:schemeClr val="tx1"/>
                  </a:solidFill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Enterprise </a:t>
              </a:r>
            </a:p>
            <a:p>
              <a:pPr algn="ctr"/>
              <a:r>
                <a:rPr lang="en-RO" sz="1400" b="1" dirty="0">
                  <a:latin typeface="IBM Plex Sans SmBld" panose="020B0503050203000203" pitchFamily="34" charset="0"/>
                  <a:ea typeface="IBM Plex Sans" charset="0"/>
                  <a:cs typeface="IBM Plex Sans" charset="0"/>
                </a:rPr>
                <a:t>data</a:t>
              </a:r>
              <a:endParaRPr lang="en-RO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30" name="Graphic 229">
              <a:extLst>
                <a:ext uri="{FF2B5EF4-FFF2-40B4-BE49-F238E27FC236}">
                  <a16:creationId xmlns:a16="http://schemas.microsoft.com/office/drawing/2014/main" id="{627960DC-F5A2-B932-73CF-6ADD41A83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3213162" y="1507812"/>
              <a:ext cx="255600" cy="255600"/>
            </a:xfrm>
            <a:prstGeom prst="rect">
              <a:avLst/>
            </a:prstGeom>
          </p:spPr>
        </p:pic>
      </p:grp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EDEB511-9709-0C20-ADC0-340AE60A116A}"/>
              </a:ext>
            </a:extLst>
          </p:cNvPr>
          <p:cNvCxnSpPr>
            <a:cxnSpLocks/>
            <a:endCxn id="225" idx="2"/>
          </p:cNvCxnSpPr>
          <p:nvPr/>
        </p:nvCxnSpPr>
        <p:spPr bwMode="auto">
          <a:xfrm flipH="1" flipV="1">
            <a:off x="22835018" y="8477647"/>
            <a:ext cx="3258" cy="1315523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D8E46A30-8D65-C793-870B-FDFED9380B5F}"/>
              </a:ext>
            </a:extLst>
          </p:cNvPr>
          <p:cNvCxnSpPr>
            <a:cxnSpLocks/>
            <a:stCxn id="224" idx="0"/>
            <a:endCxn id="221" idx="2"/>
          </p:cNvCxnSpPr>
          <p:nvPr/>
        </p:nvCxnSpPr>
        <p:spPr bwMode="auto">
          <a:xfrm flipH="1" flipV="1">
            <a:off x="22835017" y="5364122"/>
            <a:ext cx="7200" cy="194188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8AD872D4-B7FE-E1B0-EA75-5A750EEF3FF1}"/>
              </a:ext>
            </a:extLst>
          </p:cNvPr>
          <p:cNvCxnSpPr>
            <a:cxnSpLocks/>
            <a:stCxn id="220" idx="0"/>
            <a:endCxn id="212" idx="2"/>
          </p:cNvCxnSpPr>
          <p:nvPr/>
        </p:nvCxnSpPr>
        <p:spPr bwMode="auto">
          <a:xfrm flipV="1">
            <a:off x="22831908" y="3549730"/>
            <a:ext cx="3110" cy="638802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med"/>
            <a:tailEnd type="non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6A53DB2E-378E-0EA6-10A8-F50448096887}"/>
              </a:ext>
            </a:extLst>
          </p:cNvPr>
          <p:cNvCxnSpPr>
            <a:cxnSpLocks/>
            <a:stCxn id="224" idx="1"/>
            <a:endCxn id="141" idx="3"/>
          </p:cNvCxnSpPr>
          <p:nvPr/>
        </p:nvCxnSpPr>
        <p:spPr bwMode="auto">
          <a:xfrm flipH="1">
            <a:off x="21014550" y="7610202"/>
            <a:ext cx="1523467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6AB48C42-4A86-E6C6-9048-DB636E29AADD}"/>
              </a:ext>
            </a:extLst>
          </p:cNvPr>
          <p:cNvCxnSpPr>
            <a:cxnSpLocks/>
            <a:endCxn id="181" idx="1"/>
          </p:cNvCxnSpPr>
          <p:nvPr/>
        </p:nvCxnSpPr>
        <p:spPr bwMode="auto">
          <a:xfrm flipV="1">
            <a:off x="6695163" y="3805469"/>
            <a:ext cx="7478171" cy="438610"/>
          </a:xfrm>
          <a:prstGeom prst="bentConnector3">
            <a:avLst>
              <a:gd name="adj1" fmla="val 26034"/>
            </a:avLst>
          </a:prstGeom>
          <a:ln w="158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DCE9C6C8-E11B-6194-FA3A-3D88C718D458}"/>
              </a:ext>
            </a:extLst>
          </p:cNvPr>
          <p:cNvGrpSpPr/>
          <p:nvPr/>
        </p:nvGrpSpPr>
        <p:grpSpPr>
          <a:xfrm>
            <a:off x="574675" y="10353216"/>
            <a:ext cx="3318105" cy="383755"/>
            <a:chOff x="574675" y="3485376"/>
            <a:chExt cx="3318105" cy="383755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4A27E444-89D3-B34D-C655-0A8A9C9AC5E5}"/>
                </a:ext>
              </a:extLst>
            </p:cNvPr>
            <p:cNvSpPr/>
            <p:nvPr/>
          </p:nvSpPr>
          <p:spPr bwMode="auto">
            <a:xfrm>
              <a:off x="574675" y="3549730"/>
              <a:ext cx="381600" cy="190800"/>
            </a:xfrm>
            <a:prstGeom prst="rect">
              <a:avLst/>
            </a:prstGeom>
            <a:solidFill>
              <a:schemeClr val="tx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20BB8D93-A9AB-6D9E-088D-6614972FF797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User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1F6A4C01-F98D-B706-C1E3-BD25B34096D2}"/>
              </a:ext>
            </a:extLst>
          </p:cNvPr>
          <p:cNvGrpSpPr/>
          <p:nvPr/>
        </p:nvGrpSpPr>
        <p:grpSpPr>
          <a:xfrm>
            <a:off x="574675" y="10738944"/>
            <a:ext cx="3318105" cy="383755"/>
            <a:chOff x="574675" y="3485376"/>
            <a:chExt cx="3318105" cy="383755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E182FB8E-3F01-61B4-A88D-50083882F005}"/>
                </a:ext>
              </a:extLst>
            </p:cNvPr>
            <p:cNvSpPr/>
            <p:nvPr/>
          </p:nvSpPr>
          <p:spPr bwMode="auto">
            <a:xfrm>
              <a:off x="574675" y="3549730"/>
              <a:ext cx="381600" cy="190800"/>
            </a:xfrm>
            <a:prstGeom prst="rect">
              <a:avLst/>
            </a:prstGeom>
            <a:solidFill>
              <a:srgbClr val="0F62FE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D17A2084-D17A-1B20-1ED5-86F308D16659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Data store</a:t>
              </a: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F120B7E-67D1-1B15-F2AA-C9855D717AFC}"/>
              </a:ext>
            </a:extLst>
          </p:cNvPr>
          <p:cNvGrpSpPr/>
          <p:nvPr/>
        </p:nvGrpSpPr>
        <p:grpSpPr>
          <a:xfrm>
            <a:off x="574675" y="11124672"/>
            <a:ext cx="3318105" cy="383755"/>
            <a:chOff x="574675" y="3485376"/>
            <a:chExt cx="3318105" cy="383755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C30956CA-53CD-4197-9854-71D2302ACC69}"/>
                </a:ext>
              </a:extLst>
            </p:cNvPr>
            <p:cNvSpPr/>
            <p:nvPr/>
          </p:nvSpPr>
          <p:spPr bwMode="auto">
            <a:xfrm>
              <a:off x="574675" y="3549730"/>
              <a:ext cx="381600" cy="190800"/>
            </a:xfrm>
            <a:prstGeom prst="rect">
              <a:avLst/>
            </a:prstGeom>
            <a:solidFill>
              <a:schemeClr val="accent6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16929BD-DCB1-8C4C-5500-C57AB3FD6959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Security</a:t>
              </a: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FC04C5B-68ED-5E0C-776D-A462C39CC63F}"/>
              </a:ext>
            </a:extLst>
          </p:cNvPr>
          <p:cNvGrpSpPr/>
          <p:nvPr/>
        </p:nvGrpSpPr>
        <p:grpSpPr>
          <a:xfrm>
            <a:off x="574675" y="11510400"/>
            <a:ext cx="3318105" cy="383755"/>
            <a:chOff x="574675" y="3485376"/>
            <a:chExt cx="3318105" cy="38375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13C7D39-2232-CE15-4291-46A707432E98}"/>
                </a:ext>
              </a:extLst>
            </p:cNvPr>
            <p:cNvSpPr/>
            <p:nvPr/>
          </p:nvSpPr>
          <p:spPr bwMode="auto">
            <a:xfrm>
              <a:off x="574675" y="3549730"/>
              <a:ext cx="381600" cy="190800"/>
            </a:xfrm>
            <a:prstGeom prst="rect">
              <a:avLst/>
            </a:prstGeom>
            <a:solidFill>
              <a:srgbClr val="1192E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79C16E61-F28C-94D2-1676-1B71CB101DD6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Network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5CC5BB5-859F-8968-8967-8D0B96A4F4A3}"/>
              </a:ext>
            </a:extLst>
          </p:cNvPr>
          <p:cNvGrpSpPr/>
          <p:nvPr/>
        </p:nvGrpSpPr>
        <p:grpSpPr>
          <a:xfrm>
            <a:off x="574675" y="11896128"/>
            <a:ext cx="3318105" cy="383755"/>
            <a:chOff x="574675" y="3485376"/>
            <a:chExt cx="3318105" cy="383755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0CC84CA2-5F6F-F758-6A34-0A691947B2BB}"/>
                </a:ext>
              </a:extLst>
            </p:cNvPr>
            <p:cNvSpPr/>
            <p:nvPr/>
          </p:nvSpPr>
          <p:spPr bwMode="auto">
            <a:xfrm>
              <a:off x="574675" y="3549730"/>
              <a:ext cx="381600" cy="190800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7C7FE5D3-AC43-5177-5193-68AC638AEBF6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Applications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970D591A-0562-184B-554B-1E891543E689}"/>
              </a:ext>
            </a:extLst>
          </p:cNvPr>
          <p:cNvGrpSpPr/>
          <p:nvPr/>
        </p:nvGrpSpPr>
        <p:grpSpPr>
          <a:xfrm>
            <a:off x="574675" y="12281858"/>
            <a:ext cx="3318105" cy="383755"/>
            <a:chOff x="574675" y="3485376"/>
            <a:chExt cx="3318105" cy="383755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CDE6C85-5A81-0D6E-20CA-640876918959}"/>
                </a:ext>
              </a:extLst>
            </p:cNvPr>
            <p:cNvSpPr/>
            <p:nvPr/>
          </p:nvSpPr>
          <p:spPr bwMode="auto">
            <a:xfrm>
              <a:off x="574675" y="3549730"/>
              <a:ext cx="381600" cy="190800"/>
            </a:xfrm>
            <a:prstGeom prst="rect">
              <a:avLst/>
            </a:prstGeom>
            <a:solidFill>
              <a:srgbClr val="198038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System Font Regular"/>
                <a:buNone/>
                <a:tabLst/>
              </a:pPr>
              <a:endParaRPr kumimoji="0" lang="en-RO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1FD0D7BD-3D8D-2560-FA42-5FC9662EBDF4}"/>
                </a:ext>
              </a:extLst>
            </p:cNvPr>
            <p:cNvSpPr txBox="1"/>
            <p:nvPr/>
          </p:nvSpPr>
          <p:spPr>
            <a:xfrm>
              <a:off x="1193123" y="3485376"/>
              <a:ext cx="2699657" cy="3837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rtlCol="0">
              <a:noAutofit/>
            </a:bodyPr>
            <a:lstStyle/>
            <a:p>
              <a:pPr algn="l" defTabSz="2438400">
                <a:spcBef>
                  <a:spcPts val="2900"/>
                </a:spcBef>
                <a:buSzPct val="100000"/>
              </a:pPr>
              <a:r>
                <a:rPr lang="en-RO" sz="2000" kern="0" dirty="0">
                  <a:solidFill>
                    <a:srgbClr val="000000"/>
                  </a:solidFill>
                  <a:ea typeface="+mj-ea"/>
                  <a:cs typeface="+mj-cs"/>
                  <a:sym typeface="IBM Plex Sans Light"/>
                </a:rPr>
                <a:t>Compute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76525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Elements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9DADA-309B-F86B-340F-647077B136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325" y="3429000"/>
            <a:ext cx="8569325" cy="8572500"/>
          </a:xfrm>
        </p:spPr>
        <p:txBody>
          <a:bodyPr/>
          <a:lstStyle/>
          <a:p>
            <a:r>
              <a:rPr lang="en-GB" sz="2800" dirty="0"/>
              <a:t>All model elements defined in SDS have associated visual representations. They can each have a basic fixed shape to allow for easy recognition, but can vary in </a:t>
            </a:r>
            <a:r>
              <a:rPr lang="en-GB" sz="2800" dirty="0" err="1"/>
              <a:t>color</a:t>
            </a:r>
            <a:r>
              <a:rPr lang="en-GB" sz="2800" dirty="0"/>
              <a:t>, border style, and optionally incorporate an icon to convey further information. 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RO" sz="280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IT architecture diagrams kit |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E0C21F-B144-32E9-5A90-92C5C270B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477500" cy="8572500"/>
          </a:xfrm>
        </p:spPr>
        <p:txBody>
          <a:bodyPr/>
          <a:lstStyle/>
          <a:p>
            <a:r>
              <a:rPr lang="en-GB" sz="2800" dirty="0">
                <a:effectLst/>
              </a:rPr>
              <a:t>The main elements used in architecture diagrams:</a:t>
            </a:r>
          </a:p>
          <a:p>
            <a:endParaRPr lang="en-GB" sz="2800" dirty="0">
              <a:effectLst/>
            </a:endParaRPr>
          </a:p>
          <a:p>
            <a:pPr lvl="1"/>
            <a:r>
              <a:rPr lang="en-GB" sz="2800" dirty="0">
                <a:effectLst/>
              </a:rPr>
              <a:t>Target IT system: The system being modelled and engineered</a:t>
            </a:r>
          </a:p>
          <a:p>
            <a:pPr lvl="1"/>
            <a:r>
              <a:rPr lang="en-GB" sz="2800" dirty="0">
                <a:effectLst/>
              </a:rPr>
              <a:t>Actor: An external IT system or a user interacting with the target system</a:t>
            </a:r>
          </a:p>
          <a:p>
            <a:pPr lvl="1"/>
            <a:r>
              <a:rPr lang="en-GB" sz="2800" dirty="0">
                <a:effectLst/>
              </a:rPr>
              <a:t>Component: A modular unit of functionality, which makes this functionality available through an interface</a:t>
            </a:r>
          </a:p>
          <a:p>
            <a:pPr lvl="1"/>
            <a:r>
              <a:rPr lang="en-GB" sz="2800" dirty="0">
                <a:effectLst/>
              </a:rPr>
              <a:t>Node: A collection of deployment units in a location</a:t>
            </a:r>
          </a:p>
          <a:p>
            <a:pPr lvl="1"/>
            <a:r>
              <a:rPr lang="en-GB" sz="2800" dirty="0">
                <a:effectLst/>
              </a:rPr>
              <a:t>Deployment unit: Non-functional aspects of a component</a:t>
            </a:r>
          </a:p>
          <a:p>
            <a:pPr lvl="1"/>
            <a:r>
              <a:rPr lang="en-GB" sz="2800" dirty="0">
                <a:effectLst/>
              </a:rPr>
              <a:t>Subsystem: Any subset of the model elements and element relationships of a system</a:t>
            </a:r>
          </a:p>
          <a:p>
            <a:pPr lvl="1"/>
            <a:r>
              <a:rPr lang="en-GB" sz="2800" dirty="0">
                <a:effectLst/>
              </a:rPr>
              <a:t>Location: A group representing a geographical area or position</a:t>
            </a:r>
          </a:p>
          <a:p>
            <a:pPr lvl="1"/>
            <a:r>
              <a:rPr lang="en-GB" sz="2800" dirty="0">
                <a:effectLst/>
              </a:rPr>
              <a:t>Zone: A group aggregating a number of model elements with a common set of values for a specific non-functional requirement</a:t>
            </a:r>
          </a:p>
          <a:p>
            <a:endParaRPr lang="en-RO" sz="2800" dirty="0"/>
          </a:p>
        </p:txBody>
      </p:sp>
    </p:spTree>
    <p:extLst>
      <p:ext uri="{BB962C8B-B14F-4D97-AF65-F5344CB8AC3E}">
        <p14:creationId xmlns:p14="http://schemas.microsoft.com/office/powerpoint/2010/main" val="13424142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Brand Template 2022 (Microgrid)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System Font Regular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Template_2022_Plex_v1" id="{013A516A-00C7-B14B-BE2B-B524044E18E6}" vid="{2361620E-E15C-F041-BEC2-D3852A8A9AC6}"/>
    </a:ext>
  </a:extLst>
</a:theme>
</file>

<file path=ppt/theme/theme2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System Font Regular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3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System Font Regular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45422</TotalTime>
  <Words>2755</Words>
  <Application>Microsoft Macintosh PowerPoint</Application>
  <PresentationFormat>Custom</PresentationFormat>
  <Paragraphs>861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IBM Plex Sans</vt:lpstr>
      <vt:lpstr>IBM Plex Sans Light</vt:lpstr>
      <vt:lpstr>IBM Plex Sans Medm</vt:lpstr>
      <vt:lpstr>IBM Plex Sans SmBld</vt:lpstr>
      <vt:lpstr>System Font Regular</vt:lpstr>
      <vt:lpstr>IBM Brand Template 2022 (Microgrid)</vt:lpstr>
      <vt:lpstr>IT architecture diagrams kit  Version 1  </vt:lpstr>
      <vt:lpstr>About this kit</vt:lpstr>
      <vt:lpstr>Support</vt:lpstr>
      <vt:lpstr>Color</vt:lpstr>
      <vt:lpstr>Color: Recommended color key</vt:lpstr>
      <vt:lpstr>Custom colors</vt:lpstr>
      <vt:lpstr>Legend</vt:lpstr>
      <vt:lpstr>Examples</vt:lpstr>
      <vt:lpstr>Elements</vt:lpstr>
      <vt:lpstr>Elements: groups</vt:lpstr>
      <vt:lpstr>Elements: deployment units</vt:lpstr>
      <vt:lpstr>Element anatomy</vt:lpstr>
      <vt:lpstr>Editing elements</vt:lpstr>
      <vt:lpstr>Scaling elements</vt:lpstr>
      <vt:lpstr>Style: instructions Double line</vt:lpstr>
      <vt:lpstr>Style: instructions Dashed line</vt:lpstr>
      <vt:lpstr>Style: instructions Strikethrough</vt:lpstr>
      <vt:lpstr>Connectors</vt:lpstr>
      <vt:lpstr>Cloud elements library</vt:lpstr>
      <vt:lpstr>Actors</vt:lpstr>
      <vt:lpstr>Applications</vt:lpstr>
      <vt:lpstr>AI</vt:lpstr>
      <vt:lpstr>Storage &amp; Data  </vt:lpstr>
      <vt:lpstr>Network</vt:lpstr>
      <vt:lpstr>Security</vt:lpstr>
      <vt:lpstr>Management</vt:lpstr>
      <vt:lpstr>Compute</vt:lpstr>
      <vt:lpstr>IBM Cloud Paks</vt:lpstr>
      <vt:lpstr>Create your own Icons</vt:lpstr>
      <vt:lpstr>Groups</vt:lpstr>
      <vt:lpstr>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</dc:title>
  <dc:creator>Zachary Anderson</dc:creator>
  <cp:lastModifiedBy>Glenn Daly</cp:lastModifiedBy>
  <cp:revision>207</cp:revision>
  <cp:lastPrinted>2019-04-25T15:14:05Z</cp:lastPrinted>
  <dcterms:created xsi:type="dcterms:W3CDTF">2022-06-17T14:07:52Z</dcterms:created>
  <dcterms:modified xsi:type="dcterms:W3CDTF">2024-06-20T00:48:47Z</dcterms:modified>
</cp:coreProperties>
</file>