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76" userDrawn="1">
          <p15:clr>
            <a:srgbClr val="A4A3A4"/>
          </p15:clr>
        </p15:guide>
        <p15:guide id="2" pos="1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365"/>
    <a:srgbClr val="337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6"/>
    <p:restoredTop sz="94615"/>
  </p:normalViewPr>
  <p:slideViewPr>
    <p:cSldViewPr snapToGrid="0">
      <p:cViewPr>
        <p:scale>
          <a:sx n="190" d="100"/>
          <a:sy n="190" d="100"/>
        </p:scale>
        <p:origin x="120" y="-496"/>
      </p:cViewPr>
      <p:guideLst>
        <p:guide orient="horz" pos="2676"/>
        <p:guide pos="1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5950F-0AA3-A645-9FE0-111191090E15}" type="datetimeFigureOut">
              <a:rPr lang="fr-FR" smtClean="0"/>
              <a:t>01/04/2019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EB71D-0A43-AF43-B8C7-E6C0913C83EF}" type="slidenum">
              <a:rPr lang="fr-FR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07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EB71D-0A43-AF43-B8C7-E6C0913C83E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25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EB71D-0A43-AF43-B8C7-E6C0913C83EF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857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37.png"/><Relationship Id="rId21" Type="http://schemas.openxmlformats.org/officeDocument/2006/relationships/image" Target="../media/image238.png"/><Relationship Id="rId22" Type="http://schemas.openxmlformats.org/officeDocument/2006/relationships/image" Target="../media/image239.png"/><Relationship Id="rId23" Type="http://schemas.openxmlformats.org/officeDocument/2006/relationships/image" Target="../media/image240.png"/><Relationship Id="rId24" Type="http://schemas.openxmlformats.org/officeDocument/2006/relationships/image" Target="../media/image241.png"/><Relationship Id="rId25" Type="http://schemas.openxmlformats.org/officeDocument/2006/relationships/image" Target="../media/image242.png"/><Relationship Id="rId26" Type="http://schemas.openxmlformats.org/officeDocument/2006/relationships/image" Target="../media/image243.png"/><Relationship Id="rId27" Type="http://schemas.openxmlformats.org/officeDocument/2006/relationships/image" Target="../media/image244.png"/><Relationship Id="rId28" Type="http://schemas.openxmlformats.org/officeDocument/2006/relationships/image" Target="../media/image245.png"/><Relationship Id="rId29" Type="http://schemas.openxmlformats.org/officeDocument/2006/relationships/image" Target="../media/image24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9.png"/><Relationship Id="rId3" Type="http://schemas.openxmlformats.org/officeDocument/2006/relationships/image" Target="../media/image220.png"/><Relationship Id="rId4" Type="http://schemas.openxmlformats.org/officeDocument/2006/relationships/image" Target="../media/image221.png"/><Relationship Id="rId5" Type="http://schemas.openxmlformats.org/officeDocument/2006/relationships/image" Target="../media/image222.png"/><Relationship Id="rId30" Type="http://schemas.openxmlformats.org/officeDocument/2006/relationships/image" Target="../media/image247.png"/><Relationship Id="rId31" Type="http://schemas.openxmlformats.org/officeDocument/2006/relationships/image" Target="../media/image248.png"/><Relationship Id="rId32" Type="http://schemas.openxmlformats.org/officeDocument/2006/relationships/image" Target="../media/image249.png"/><Relationship Id="rId9" Type="http://schemas.openxmlformats.org/officeDocument/2006/relationships/image" Target="../media/image226.png"/><Relationship Id="rId6" Type="http://schemas.openxmlformats.org/officeDocument/2006/relationships/image" Target="../media/image223.png"/><Relationship Id="rId7" Type="http://schemas.openxmlformats.org/officeDocument/2006/relationships/image" Target="../media/image224.png"/><Relationship Id="rId8" Type="http://schemas.openxmlformats.org/officeDocument/2006/relationships/image" Target="../media/image225.png"/><Relationship Id="rId33" Type="http://schemas.openxmlformats.org/officeDocument/2006/relationships/image" Target="../media/image250.png"/><Relationship Id="rId34" Type="http://schemas.openxmlformats.org/officeDocument/2006/relationships/image" Target="../media/image251.png"/><Relationship Id="rId35" Type="http://schemas.openxmlformats.org/officeDocument/2006/relationships/image" Target="../media/image252.png"/><Relationship Id="rId36" Type="http://schemas.openxmlformats.org/officeDocument/2006/relationships/image" Target="../media/image253.png"/><Relationship Id="rId10" Type="http://schemas.openxmlformats.org/officeDocument/2006/relationships/image" Target="../media/image227.png"/><Relationship Id="rId11" Type="http://schemas.openxmlformats.org/officeDocument/2006/relationships/image" Target="../media/image228.png"/><Relationship Id="rId12" Type="http://schemas.openxmlformats.org/officeDocument/2006/relationships/image" Target="../media/image229.png"/><Relationship Id="rId13" Type="http://schemas.openxmlformats.org/officeDocument/2006/relationships/image" Target="../media/image230.png"/><Relationship Id="rId14" Type="http://schemas.openxmlformats.org/officeDocument/2006/relationships/image" Target="../media/image231.png"/><Relationship Id="rId15" Type="http://schemas.openxmlformats.org/officeDocument/2006/relationships/image" Target="../media/image232.png"/><Relationship Id="rId16" Type="http://schemas.openxmlformats.org/officeDocument/2006/relationships/image" Target="../media/image233.png"/><Relationship Id="rId17" Type="http://schemas.openxmlformats.org/officeDocument/2006/relationships/image" Target="../media/image234.png"/><Relationship Id="rId18" Type="http://schemas.openxmlformats.org/officeDocument/2006/relationships/image" Target="../media/image235.png"/><Relationship Id="rId19" Type="http://schemas.openxmlformats.org/officeDocument/2006/relationships/image" Target="../media/image236.png"/><Relationship Id="rId37" Type="http://schemas.openxmlformats.org/officeDocument/2006/relationships/image" Target="../media/image2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image" Target="../media/image259.png"/><Relationship Id="rId7" Type="http://schemas.openxmlformats.org/officeDocument/2006/relationships/image" Target="../media/image26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Relationship Id="rId26" Type="http://schemas.openxmlformats.org/officeDocument/2006/relationships/image" Target="../media/image31.png"/><Relationship Id="rId27" Type="http://schemas.openxmlformats.org/officeDocument/2006/relationships/image" Target="../media/image32.png"/><Relationship Id="rId28" Type="http://schemas.openxmlformats.org/officeDocument/2006/relationships/image" Target="../media/image33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30" Type="http://schemas.openxmlformats.org/officeDocument/2006/relationships/image" Target="../media/image35.png"/><Relationship Id="rId31" Type="http://schemas.openxmlformats.org/officeDocument/2006/relationships/image" Target="../media/image36.png"/><Relationship Id="rId32" Type="http://schemas.openxmlformats.org/officeDocument/2006/relationships/image" Target="../media/image37.png"/><Relationship Id="rId9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33" Type="http://schemas.openxmlformats.org/officeDocument/2006/relationships/image" Target="../media/image38.png"/><Relationship Id="rId34" Type="http://schemas.openxmlformats.org/officeDocument/2006/relationships/image" Target="../media/image39.png"/><Relationship Id="rId35" Type="http://schemas.openxmlformats.org/officeDocument/2006/relationships/image" Target="../media/image40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0" Type="http://schemas.openxmlformats.org/officeDocument/2006/relationships/image" Target="../media/image60.png"/><Relationship Id="rId21" Type="http://schemas.openxmlformats.org/officeDocument/2006/relationships/image" Target="../media/image61.png"/><Relationship Id="rId22" Type="http://schemas.openxmlformats.org/officeDocument/2006/relationships/image" Target="../media/image62.png"/><Relationship Id="rId23" Type="http://schemas.openxmlformats.org/officeDocument/2006/relationships/image" Target="../media/image63.png"/><Relationship Id="rId24" Type="http://schemas.openxmlformats.org/officeDocument/2006/relationships/image" Target="../media/image64.png"/><Relationship Id="rId25" Type="http://schemas.openxmlformats.org/officeDocument/2006/relationships/image" Target="../media/image65.png"/><Relationship Id="rId26" Type="http://schemas.openxmlformats.org/officeDocument/2006/relationships/image" Target="../media/image66.png"/><Relationship Id="rId27" Type="http://schemas.openxmlformats.org/officeDocument/2006/relationships/image" Target="../media/image67.png"/><Relationship Id="rId28" Type="http://schemas.openxmlformats.org/officeDocument/2006/relationships/image" Target="../media/image68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30" Type="http://schemas.openxmlformats.org/officeDocument/2006/relationships/image" Target="../media/image70.png"/><Relationship Id="rId31" Type="http://schemas.openxmlformats.org/officeDocument/2006/relationships/image" Target="../media/image71.png"/><Relationship Id="rId32" Type="http://schemas.openxmlformats.org/officeDocument/2006/relationships/image" Target="../media/image72.png"/><Relationship Id="rId9" Type="http://schemas.openxmlformats.org/officeDocument/2006/relationships/image" Target="../media/image49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33" Type="http://schemas.openxmlformats.org/officeDocument/2006/relationships/image" Target="../media/image73.png"/><Relationship Id="rId34" Type="http://schemas.openxmlformats.org/officeDocument/2006/relationships/image" Target="../media/image74.png"/><Relationship Id="rId35" Type="http://schemas.openxmlformats.org/officeDocument/2006/relationships/image" Target="../media/image75.png"/><Relationship Id="rId36" Type="http://schemas.openxmlformats.org/officeDocument/2006/relationships/image" Target="../media/image76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37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5.png"/><Relationship Id="rId20" Type="http://schemas.openxmlformats.org/officeDocument/2006/relationships/image" Target="../media/image96.png"/><Relationship Id="rId21" Type="http://schemas.openxmlformats.org/officeDocument/2006/relationships/image" Target="../media/image97.png"/><Relationship Id="rId22" Type="http://schemas.openxmlformats.org/officeDocument/2006/relationships/image" Target="../media/image98.png"/><Relationship Id="rId23" Type="http://schemas.openxmlformats.org/officeDocument/2006/relationships/image" Target="../media/image99.png"/><Relationship Id="rId24" Type="http://schemas.openxmlformats.org/officeDocument/2006/relationships/image" Target="../media/image100.png"/><Relationship Id="rId25" Type="http://schemas.openxmlformats.org/officeDocument/2006/relationships/image" Target="../media/image101.png"/><Relationship Id="rId26" Type="http://schemas.openxmlformats.org/officeDocument/2006/relationships/image" Target="../media/image102.png"/><Relationship Id="rId27" Type="http://schemas.openxmlformats.org/officeDocument/2006/relationships/image" Target="../media/image103.png"/><Relationship Id="rId28" Type="http://schemas.openxmlformats.org/officeDocument/2006/relationships/image" Target="../media/image104.png"/><Relationship Id="rId29" Type="http://schemas.openxmlformats.org/officeDocument/2006/relationships/image" Target="../media/image105.png"/><Relationship Id="rId30" Type="http://schemas.openxmlformats.org/officeDocument/2006/relationships/image" Target="../media/image106.png"/><Relationship Id="rId31" Type="http://schemas.openxmlformats.org/officeDocument/2006/relationships/image" Target="../media/image107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Relationship Id="rId18" Type="http://schemas.openxmlformats.org/officeDocument/2006/relationships/image" Target="../media/image94.png"/><Relationship Id="rId19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25.png"/><Relationship Id="rId21" Type="http://schemas.openxmlformats.org/officeDocument/2006/relationships/image" Target="../media/image126.png"/><Relationship Id="rId22" Type="http://schemas.openxmlformats.org/officeDocument/2006/relationships/image" Target="../media/image127.png"/><Relationship Id="rId23" Type="http://schemas.openxmlformats.org/officeDocument/2006/relationships/image" Target="../media/image128.png"/><Relationship Id="rId24" Type="http://schemas.openxmlformats.org/officeDocument/2006/relationships/image" Target="../media/image129.png"/><Relationship Id="rId25" Type="http://schemas.openxmlformats.org/officeDocument/2006/relationships/image" Target="../media/image130.png"/><Relationship Id="rId26" Type="http://schemas.openxmlformats.org/officeDocument/2006/relationships/image" Target="../media/image131.png"/><Relationship Id="rId27" Type="http://schemas.openxmlformats.org/officeDocument/2006/relationships/image" Target="../media/image132.png"/><Relationship Id="rId28" Type="http://schemas.openxmlformats.org/officeDocument/2006/relationships/image" Target="../media/image133.png"/><Relationship Id="rId29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30" Type="http://schemas.openxmlformats.org/officeDocument/2006/relationships/image" Target="../media/image41.png"/><Relationship Id="rId31" Type="http://schemas.openxmlformats.org/officeDocument/2006/relationships/image" Target="../media/image135.png"/><Relationship Id="rId32" Type="http://schemas.openxmlformats.org/officeDocument/2006/relationships/image" Target="../media/image136.png"/><Relationship Id="rId9" Type="http://schemas.openxmlformats.org/officeDocument/2006/relationships/image" Target="../media/image114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40.png"/><Relationship Id="rId33" Type="http://schemas.openxmlformats.org/officeDocument/2006/relationships/image" Target="../media/image137.png"/><Relationship Id="rId34" Type="http://schemas.openxmlformats.org/officeDocument/2006/relationships/image" Target="../media/image138.png"/><Relationship Id="rId35" Type="http://schemas.openxmlformats.org/officeDocument/2006/relationships/image" Target="../media/image139.png"/><Relationship Id="rId36" Type="http://schemas.openxmlformats.org/officeDocument/2006/relationships/image" Target="../media/image9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Relationship Id="rId12" Type="http://schemas.openxmlformats.org/officeDocument/2006/relationships/image" Target="../media/image117.png"/><Relationship Id="rId13" Type="http://schemas.openxmlformats.org/officeDocument/2006/relationships/image" Target="../media/image118.png"/><Relationship Id="rId14" Type="http://schemas.openxmlformats.org/officeDocument/2006/relationships/image" Target="../media/image119.png"/><Relationship Id="rId15" Type="http://schemas.openxmlformats.org/officeDocument/2006/relationships/image" Target="../media/image120.png"/><Relationship Id="rId16" Type="http://schemas.openxmlformats.org/officeDocument/2006/relationships/image" Target="../media/image121.png"/><Relationship Id="rId17" Type="http://schemas.openxmlformats.org/officeDocument/2006/relationships/image" Target="../media/image122.png"/><Relationship Id="rId18" Type="http://schemas.openxmlformats.org/officeDocument/2006/relationships/image" Target="../media/image123.png"/><Relationship Id="rId19" Type="http://schemas.openxmlformats.org/officeDocument/2006/relationships/image" Target="../media/image124.png"/><Relationship Id="rId37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png"/><Relationship Id="rId20" Type="http://schemas.openxmlformats.org/officeDocument/2006/relationships/image" Target="../media/image157.png"/><Relationship Id="rId21" Type="http://schemas.openxmlformats.org/officeDocument/2006/relationships/image" Target="../media/image158.png"/><Relationship Id="rId22" Type="http://schemas.openxmlformats.org/officeDocument/2006/relationships/image" Target="../media/image159.png"/><Relationship Id="rId23" Type="http://schemas.openxmlformats.org/officeDocument/2006/relationships/image" Target="../media/image160.png"/><Relationship Id="rId24" Type="http://schemas.openxmlformats.org/officeDocument/2006/relationships/image" Target="../media/image161.png"/><Relationship Id="rId25" Type="http://schemas.openxmlformats.org/officeDocument/2006/relationships/image" Target="../media/image162.png"/><Relationship Id="rId26" Type="http://schemas.openxmlformats.org/officeDocument/2006/relationships/image" Target="../media/image163.png"/><Relationship Id="rId27" Type="http://schemas.openxmlformats.org/officeDocument/2006/relationships/image" Target="../media/image164.png"/><Relationship Id="rId28" Type="http://schemas.openxmlformats.org/officeDocument/2006/relationships/image" Target="../media/image165.png"/><Relationship Id="rId29" Type="http://schemas.openxmlformats.org/officeDocument/2006/relationships/image" Target="../media/image166.png"/><Relationship Id="rId30" Type="http://schemas.openxmlformats.org/officeDocument/2006/relationships/image" Target="../media/image167.png"/><Relationship Id="rId31" Type="http://schemas.openxmlformats.org/officeDocument/2006/relationships/image" Target="../media/image168.png"/><Relationship Id="rId32" Type="http://schemas.openxmlformats.org/officeDocument/2006/relationships/image" Target="../media/image169.png"/><Relationship Id="rId10" Type="http://schemas.openxmlformats.org/officeDocument/2006/relationships/image" Target="../media/image147.png"/><Relationship Id="rId11" Type="http://schemas.openxmlformats.org/officeDocument/2006/relationships/image" Target="../media/image148.png"/><Relationship Id="rId12" Type="http://schemas.openxmlformats.org/officeDocument/2006/relationships/image" Target="../media/image149.png"/><Relationship Id="rId13" Type="http://schemas.openxmlformats.org/officeDocument/2006/relationships/image" Target="../media/image150.png"/><Relationship Id="rId14" Type="http://schemas.openxmlformats.org/officeDocument/2006/relationships/image" Target="../media/image151.png"/><Relationship Id="rId15" Type="http://schemas.openxmlformats.org/officeDocument/2006/relationships/image" Target="../media/image152.png"/><Relationship Id="rId16" Type="http://schemas.openxmlformats.org/officeDocument/2006/relationships/image" Target="../media/image153.png"/><Relationship Id="rId17" Type="http://schemas.openxmlformats.org/officeDocument/2006/relationships/image" Target="../media/image154.png"/><Relationship Id="rId18" Type="http://schemas.openxmlformats.org/officeDocument/2006/relationships/image" Target="../media/image155.png"/><Relationship Id="rId19" Type="http://schemas.openxmlformats.org/officeDocument/2006/relationships/image" Target="../media/image15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Relationship Id="rId3" Type="http://schemas.openxmlformats.org/officeDocument/2006/relationships/image" Target="../media/image94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76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8.png"/><Relationship Id="rId12" Type="http://schemas.openxmlformats.org/officeDocument/2006/relationships/image" Target="../media/image179.png"/><Relationship Id="rId13" Type="http://schemas.openxmlformats.org/officeDocument/2006/relationships/image" Target="../media/image180.png"/><Relationship Id="rId14" Type="http://schemas.openxmlformats.org/officeDocument/2006/relationships/image" Target="../media/image181.png"/><Relationship Id="rId15" Type="http://schemas.openxmlformats.org/officeDocument/2006/relationships/image" Target="../media/image182.png"/><Relationship Id="rId16" Type="http://schemas.openxmlformats.org/officeDocument/2006/relationships/image" Target="../media/image183.png"/><Relationship Id="rId17" Type="http://schemas.openxmlformats.org/officeDocument/2006/relationships/image" Target="../media/image184.png"/><Relationship Id="rId18" Type="http://schemas.openxmlformats.org/officeDocument/2006/relationships/image" Target="../media/image185.png"/><Relationship Id="rId19" Type="http://schemas.openxmlformats.org/officeDocument/2006/relationships/image" Target="../media/image18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/Relationships>
</file>

<file path=ppt/slides/_rels/slide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03.png"/><Relationship Id="rId21" Type="http://schemas.openxmlformats.org/officeDocument/2006/relationships/image" Target="../media/image3.png"/><Relationship Id="rId22" Type="http://schemas.openxmlformats.org/officeDocument/2006/relationships/image" Target="../media/image2.png"/><Relationship Id="rId23" Type="http://schemas.openxmlformats.org/officeDocument/2006/relationships/image" Target="../media/image204.png"/><Relationship Id="rId24" Type="http://schemas.openxmlformats.org/officeDocument/2006/relationships/image" Target="../media/image205.png"/><Relationship Id="rId25" Type="http://schemas.openxmlformats.org/officeDocument/2006/relationships/image" Target="../media/image206.png"/><Relationship Id="rId26" Type="http://schemas.openxmlformats.org/officeDocument/2006/relationships/image" Target="../media/image207.png"/><Relationship Id="rId27" Type="http://schemas.openxmlformats.org/officeDocument/2006/relationships/image" Target="../media/image208.png"/><Relationship Id="rId28" Type="http://schemas.openxmlformats.org/officeDocument/2006/relationships/image" Target="../media/image209.png"/><Relationship Id="rId29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87.png"/><Relationship Id="rId4" Type="http://schemas.openxmlformats.org/officeDocument/2006/relationships/image" Target="../media/image188.png"/><Relationship Id="rId5" Type="http://schemas.openxmlformats.org/officeDocument/2006/relationships/image" Target="../media/image189.png"/><Relationship Id="rId30" Type="http://schemas.openxmlformats.org/officeDocument/2006/relationships/image" Target="../media/image211.png"/><Relationship Id="rId31" Type="http://schemas.openxmlformats.org/officeDocument/2006/relationships/image" Target="../media/image212.png"/><Relationship Id="rId32" Type="http://schemas.openxmlformats.org/officeDocument/2006/relationships/image" Target="../media/image213.png"/><Relationship Id="rId9" Type="http://schemas.openxmlformats.org/officeDocument/2006/relationships/image" Target="../media/image1.png"/><Relationship Id="rId6" Type="http://schemas.openxmlformats.org/officeDocument/2006/relationships/image" Target="../media/image190.png"/><Relationship Id="rId7" Type="http://schemas.openxmlformats.org/officeDocument/2006/relationships/image" Target="../media/image191.png"/><Relationship Id="rId8" Type="http://schemas.openxmlformats.org/officeDocument/2006/relationships/image" Target="../media/image192.png"/><Relationship Id="rId33" Type="http://schemas.openxmlformats.org/officeDocument/2006/relationships/image" Target="../media/image214.png"/><Relationship Id="rId34" Type="http://schemas.openxmlformats.org/officeDocument/2006/relationships/image" Target="../media/image215.png"/><Relationship Id="rId35" Type="http://schemas.openxmlformats.org/officeDocument/2006/relationships/image" Target="../media/image216.png"/><Relationship Id="rId36" Type="http://schemas.openxmlformats.org/officeDocument/2006/relationships/image" Target="../media/image217.png"/><Relationship Id="rId10" Type="http://schemas.openxmlformats.org/officeDocument/2006/relationships/image" Target="../media/image193.png"/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3" Type="http://schemas.openxmlformats.org/officeDocument/2006/relationships/image" Target="../media/image196.png"/><Relationship Id="rId14" Type="http://schemas.openxmlformats.org/officeDocument/2006/relationships/image" Target="../media/image197.png"/><Relationship Id="rId15" Type="http://schemas.openxmlformats.org/officeDocument/2006/relationships/image" Target="../media/image198.png"/><Relationship Id="rId16" Type="http://schemas.openxmlformats.org/officeDocument/2006/relationships/image" Target="../media/image199.png"/><Relationship Id="rId17" Type="http://schemas.openxmlformats.org/officeDocument/2006/relationships/image" Target="../media/image200.png"/><Relationship Id="rId18" Type="http://schemas.openxmlformats.org/officeDocument/2006/relationships/image" Target="../media/image201.png"/><Relationship Id="rId19" Type="http://schemas.openxmlformats.org/officeDocument/2006/relationships/image" Target="../media/image202.png"/><Relationship Id="rId37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r>
              <a:rPr lang="en-US" sz="900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4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0FC61935-69E8-0D48-9869-2042EA768B4E}"/>
              </a:ext>
            </a:extLst>
          </p:cNvPr>
          <p:cNvGrpSpPr/>
          <p:nvPr/>
        </p:nvGrpSpPr>
        <p:grpSpPr>
          <a:xfrm>
            <a:off x="274320" y="2011680"/>
            <a:ext cx="182880" cy="182880"/>
            <a:chOff x="274320" y="2011680"/>
            <a:chExt cx="182880" cy="182880"/>
          </a:xfrm>
        </p:grpSpPr>
        <p:sp>
          <p:nvSpPr>
            <p:cNvPr id="18" name="Object 17"/>
            <p:cNvSpPr/>
            <p:nvPr/>
          </p:nvSpPr>
          <p:spPr>
            <a:xfrm>
              <a:off x="274320" y="2011680"/>
              <a:ext cx="182880" cy="18288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</p:sp>
        <p:sp>
          <p:nvSpPr>
            <p:cNvPr id="19" name="Object 18"/>
            <p:cNvSpPr/>
            <p:nvPr/>
          </p:nvSpPr>
          <p:spPr>
            <a:xfrm>
              <a:off x="274320" y="2011680"/>
              <a:ext cx="182880" cy="1828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C755F"/>
                  </a:solidFill>
                  <a:latin typeface="Helvetica" pitchFamily="34" charset="0"/>
                  <a:cs typeface="Helvetica" pitchFamily="34" charset="-120"/>
                </a:rPr>
                <a:t>5</a:t>
              </a:r>
            </a:p>
          </p:txBody>
        </p:sp>
      </p:grp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COMPOSER PLAYGROUND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Rest Ser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COMPOSER REST SERVER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C991CC56-222A-1047-A782-E2E78791267A}"/>
              </a:ext>
            </a:extLst>
          </p:cNvPr>
          <p:cNvGrpSpPr/>
          <p:nvPr/>
        </p:nvGrpSpPr>
        <p:grpSpPr>
          <a:xfrm>
            <a:off x="2011680" y="274320"/>
            <a:ext cx="640080" cy="777240"/>
            <a:chOff x="2011680" y="274320"/>
            <a:chExt cx="640080" cy="777240"/>
          </a:xfrm>
        </p:grpSpPr>
        <p:sp>
          <p:nvSpPr>
            <p:cNvPr id="8" name="Object 7"/>
            <p:cNvSpPr/>
            <p:nvPr/>
          </p:nvSpPr>
          <p:spPr>
            <a:xfrm>
              <a:off x="2103120" y="27432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9" name="Object 8" descr="icons/namedsvg/Configur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4560" y="365760"/>
              <a:ext cx="274320" cy="274320"/>
            </a:xfrm>
            <a:prstGeom prst="rect">
              <a:avLst/>
            </a:prstGeom>
          </p:spPr>
        </p:pic>
        <p:sp>
          <p:nvSpPr>
            <p:cNvPr id="10" name="Object 9"/>
            <p:cNvSpPr/>
            <p:nvPr/>
          </p:nvSpPr>
          <p:spPr>
            <a:xfrm>
              <a:off x="2011680" y="77724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cs typeface="Helvetica" pitchFamily="34" charset="-120"/>
                </a:rPr>
                <a:t>CONFIGURE</a:t>
              </a:r>
            </a:p>
          </p:txBody>
        </p:sp>
      </p:grp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verbel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CONVERBELT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CUSTOMER DATABASE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DEVELOPER PORTAL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FF6A4A7B-D9CE-8B41-98C7-85976BBA9921}"/>
              </a:ext>
            </a:extLst>
          </p:cNvPr>
          <p:cNvGrpSpPr/>
          <p:nvPr/>
        </p:nvGrpSpPr>
        <p:grpSpPr>
          <a:xfrm>
            <a:off x="5669280" y="274320"/>
            <a:ext cx="640080" cy="777240"/>
            <a:chOff x="5669280" y="274320"/>
            <a:chExt cx="640080" cy="777240"/>
          </a:xfrm>
        </p:grpSpPr>
        <p:sp>
          <p:nvSpPr>
            <p:cNvPr id="20" name="Object 19"/>
            <p:cNvSpPr/>
            <p:nvPr/>
          </p:nvSpPr>
          <p:spPr>
            <a:xfrm>
              <a:off x="5760720" y="27432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1" name="Object 20" descr="icons/namedsvg/Discovery Collection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2160" y="365760"/>
              <a:ext cx="274320" cy="274320"/>
            </a:xfrm>
            <a:prstGeom prst="rect">
              <a:avLst/>
            </a:prstGeom>
          </p:spPr>
        </p:pic>
        <p:sp>
          <p:nvSpPr>
            <p:cNvPr id="22" name="Object 21"/>
            <p:cNvSpPr/>
            <p:nvPr/>
          </p:nvSpPr>
          <p:spPr>
            <a:xfrm>
              <a:off x="5669280" y="77724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cs typeface="Helvetica" pitchFamily="34" charset="-120"/>
                </a:rPr>
                <a:t>DISCOVERY COLLECTION</a:t>
              </a:r>
            </a:p>
          </p:txBody>
        </p:sp>
      </p:grp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DISTRIBUTION CENTER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EMAIL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ample Data Set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EXAMPLE DATA SET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ternal Servic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EXTERNAL SERVICE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18774853-3A98-6C42-B713-696433D20BF3}"/>
              </a:ext>
            </a:extLst>
          </p:cNvPr>
          <p:cNvGrpSpPr/>
          <p:nvPr/>
        </p:nvGrpSpPr>
        <p:grpSpPr>
          <a:xfrm>
            <a:off x="2011680" y="1371600"/>
            <a:ext cx="640080" cy="777240"/>
            <a:chOff x="2011680" y="1371600"/>
            <a:chExt cx="640080" cy="777240"/>
          </a:xfrm>
        </p:grpSpPr>
        <p:sp>
          <p:nvSpPr>
            <p:cNvPr id="35" name="Object 34"/>
            <p:cNvSpPr/>
            <p:nvPr/>
          </p:nvSpPr>
          <p:spPr>
            <a:xfrm>
              <a:off x="21031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36" name="Object 35" descr="icons/namedsvg/File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94560" y="1463040"/>
              <a:ext cx="274320" cy="274320"/>
            </a:xfrm>
            <a:prstGeom prst="rect">
              <a:avLst/>
            </a:prstGeom>
          </p:spPr>
        </p:pic>
        <p:sp>
          <p:nvSpPr>
            <p:cNvPr id="37" name="Object 36"/>
            <p:cNvSpPr/>
            <p:nvPr/>
          </p:nvSpPr>
          <p:spPr>
            <a:xfrm>
              <a:off x="20116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cs typeface="Helvetica" pitchFamily="34" charset="-120"/>
                </a:rPr>
                <a:t>FILE</a:t>
              </a:r>
            </a:p>
          </p:txBody>
        </p:sp>
      </p:grp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GENERATE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Financial Risk Management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FINANCIAL RISK MANAGEMENT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IBM CLOUD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Hyperledger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HYPERLEDGER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IBM DATA SCIENCE EXPERIENCE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power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IBM DATAPOWER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stall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INSTALL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DE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IDE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BM Z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IBM Z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INVENTORY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vestment Portfolio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IVESTMENT PORTFOLIO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LIST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ad Balancing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LOAD BALANCING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LOCAL NETWORK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MARKET DATA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MEDIA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ONLINE NEWS CONTENT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Microphone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MICROPHONE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bound Calls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OUTBOUND CALLS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OUTLET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Predictive Market Scenario.png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PREDICTIVE MARKET SCENARIO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Recommendation Service.pn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RECOMMENDATION SERVICE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nsor.png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SENSOR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SERVICE PROVIDER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SERVICE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 Sal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STORE SALES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tor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STORE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VIRTUAL REALITY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ew Log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VIEW LOGS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zO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ZOS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1">
            <a:extLst>
              <a:ext uri="{FF2B5EF4-FFF2-40B4-BE49-F238E27FC236}">
                <a16:creationId xmlns:a16="http://schemas.microsoft.com/office/drawing/2014/main" xmlns="" id="{BA4EC87C-C621-394A-BD09-A5478FB214F6}"/>
              </a:ext>
            </a:extLst>
          </p:cNvPr>
          <p:cNvSpPr/>
          <p:nvPr/>
        </p:nvSpPr>
        <p:spPr>
          <a:xfrm>
            <a:off x="76200" y="732865"/>
            <a:ext cx="6722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USER</a:t>
            </a:r>
          </a:p>
        </p:txBody>
      </p:sp>
      <p:sp>
        <p:nvSpPr>
          <p:cNvPr id="51" name="Object 2">
            <a:extLst>
              <a:ext uri="{FF2B5EF4-FFF2-40B4-BE49-F238E27FC236}">
                <a16:creationId xmlns:a16="http://schemas.microsoft.com/office/drawing/2014/main" xmlns="" id="{CA015B6E-0BC4-C74F-AB75-0C35952510ED}"/>
              </a:ext>
            </a:extLst>
          </p:cNvPr>
          <p:cNvSpPr/>
          <p:nvPr/>
        </p:nvSpPr>
        <p:spPr>
          <a:xfrm flipH="1">
            <a:off x="1633255" y="732865"/>
            <a:ext cx="0" cy="1533353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3" name="Object 6">
            <a:extLst>
              <a:ext uri="{FF2B5EF4-FFF2-40B4-BE49-F238E27FC236}">
                <a16:creationId xmlns:a16="http://schemas.microsoft.com/office/drawing/2014/main" xmlns="" id="{9024C893-F040-C849-B0C2-FAB89F5BE41C}"/>
              </a:ext>
            </a:extLst>
          </p:cNvPr>
          <p:cNvSpPr/>
          <p:nvPr/>
        </p:nvSpPr>
        <p:spPr>
          <a:xfrm>
            <a:off x="809474" y="2411208"/>
            <a:ext cx="2054084" cy="409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 dirty="0"/>
          </a:p>
        </p:txBody>
      </p:sp>
      <p:sp>
        <p:nvSpPr>
          <p:cNvPr id="54" name="Object 3">
            <a:extLst>
              <a:ext uri="{FF2B5EF4-FFF2-40B4-BE49-F238E27FC236}">
                <a16:creationId xmlns:a16="http://schemas.microsoft.com/office/drawing/2014/main" xmlns="" id="{55A795D5-AB18-3646-B894-C511CB109E7C}"/>
              </a:ext>
            </a:extLst>
          </p:cNvPr>
          <p:cNvSpPr/>
          <p:nvPr/>
        </p:nvSpPr>
        <p:spPr>
          <a:xfrm>
            <a:off x="2083605" y="717632"/>
            <a:ext cx="60916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CLOUD</a:t>
            </a:r>
          </a:p>
        </p:txBody>
      </p:sp>
      <p:sp>
        <p:nvSpPr>
          <p:cNvPr id="102" name="Object 95"/>
          <p:cNvSpPr/>
          <p:nvPr/>
        </p:nvSpPr>
        <p:spPr>
          <a:xfrm>
            <a:off x="3246932" y="1771328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sp>
        <p:nvSpPr>
          <p:cNvPr id="110" name="Object 66"/>
          <p:cNvSpPr/>
          <p:nvPr/>
        </p:nvSpPr>
        <p:spPr>
          <a:xfrm>
            <a:off x="3077527" y="2287615"/>
            <a:ext cx="868680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FRONTEND</a:t>
            </a: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 </a:t>
            </a:r>
            <a:endParaRPr lang="en-US" sz="600" b="1" dirty="0" smtClean="0">
              <a:solidFill>
                <a:srgbClr val="646365"/>
              </a:solidFill>
              <a:latin typeface="Helvetica" pitchFamily="34" charset="0"/>
              <a:cs typeface="Helvetica" pitchFamily="34" charset="-120"/>
            </a:endParaRPr>
          </a:p>
          <a:p>
            <a:pPr algn="ctr"/>
            <a:r>
              <a:rPr lang="en-US" sz="600" b="1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(NODE.JS)</a:t>
            </a:r>
          </a:p>
        </p:txBody>
      </p:sp>
      <p:pic>
        <p:nvPicPr>
          <p:cNvPr id="80" name="Object 23" descr="public/generated/icons/SDK for Node.js-https%3A%2F%2Face-catalog-production-red.cdn.eu-gb.s-bluemix.net%2Fcatalog%2Fimage%2Feu-gb%2Frest%2Ftemplates%2FnodejsHelloWorld%2FcachedIcon%2Flarge%2F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9192" y="1862768"/>
            <a:ext cx="274320" cy="274320"/>
          </a:xfrm>
          <a:prstGeom prst="rect">
            <a:avLst/>
          </a:prstGeom>
        </p:spPr>
      </p:pic>
      <p:sp>
        <p:nvSpPr>
          <p:cNvPr id="41" name="Object 9"/>
          <p:cNvSpPr/>
          <p:nvPr/>
        </p:nvSpPr>
        <p:spPr>
          <a:xfrm>
            <a:off x="1541815" y="2324073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2" name="Object 10"/>
          <p:cNvSpPr/>
          <p:nvPr/>
        </p:nvSpPr>
        <p:spPr>
          <a:xfrm>
            <a:off x="1541815" y="2324073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1</a:t>
            </a:r>
          </a:p>
        </p:txBody>
      </p:sp>
      <p:sp>
        <p:nvSpPr>
          <p:cNvPr id="85" name="Object 61"/>
          <p:cNvSpPr/>
          <p:nvPr/>
        </p:nvSpPr>
        <p:spPr>
          <a:xfrm>
            <a:off x="167640" y="219075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86" name="Object 62" descr="public/generated/icons/User-https%3A%2F%2Fraw.githubusercontent.com%2FIBM-Design%2Ficons%2Fmaster%2Fdist%2Fsvg%2Fobject-based%2Fuser_64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080" y="2282190"/>
            <a:ext cx="274320" cy="274320"/>
          </a:xfrm>
          <a:prstGeom prst="rect">
            <a:avLst/>
          </a:prstGeom>
        </p:spPr>
      </p:pic>
      <p:sp>
        <p:nvSpPr>
          <p:cNvPr id="87" name="Object 63"/>
          <p:cNvSpPr/>
          <p:nvPr/>
        </p:nvSpPr>
        <p:spPr>
          <a:xfrm>
            <a:off x="76200" y="2693670"/>
            <a:ext cx="640080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</a:rPr>
              <a:t>USER</a:t>
            </a:r>
            <a:endParaRPr lang="en-US" sz="600" b="1" dirty="0">
              <a:solidFill>
                <a:srgbClr val="1A8572"/>
              </a:solidFill>
              <a:latin typeface="Helvetica" pitchFamily="34" charset="0"/>
              <a:cs typeface="Helvetica" pitchFamily="34" charset="-12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093032" y="1176618"/>
            <a:ext cx="4502749" cy="2753655"/>
          </a:xfrm>
          <a:prstGeom prst="rect">
            <a:avLst/>
          </a:prstGeom>
          <a:noFill/>
          <a:ln w="12700">
            <a:solidFill>
              <a:srgbClr val="64636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bject 2">
            <a:extLst>
              <a:ext uri="{FF2B5EF4-FFF2-40B4-BE49-F238E27FC236}">
                <a16:creationId xmlns:a16="http://schemas.microsoft.com/office/drawing/2014/main" xmlns="" id="{CA015B6E-0BC4-C74F-AB75-0C35952510ED}"/>
              </a:ext>
            </a:extLst>
          </p:cNvPr>
          <p:cNvSpPr/>
          <p:nvPr/>
        </p:nvSpPr>
        <p:spPr>
          <a:xfrm flipH="1">
            <a:off x="1633255" y="2592050"/>
            <a:ext cx="0" cy="1395004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5" name="Object 95"/>
          <p:cNvSpPr/>
          <p:nvPr/>
        </p:nvSpPr>
        <p:spPr>
          <a:xfrm>
            <a:off x="5478843" y="2176922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sp>
        <p:nvSpPr>
          <p:cNvPr id="67" name="Object 66"/>
          <p:cNvSpPr/>
          <p:nvPr/>
        </p:nvSpPr>
        <p:spPr>
          <a:xfrm>
            <a:off x="5291177" y="2668633"/>
            <a:ext cx="868680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BACKEND </a:t>
            </a:r>
          </a:p>
          <a:p>
            <a:pPr algn="ctr"/>
            <a:r>
              <a:rPr lang="en-US" sz="600" b="1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(COBOL)</a:t>
            </a:r>
            <a:endParaRPr lang="en-US" sz="600" b="1" dirty="0">
              <a:solidFill>
                <a:srgbClr val="646365"/>
              </a:solidFill>
              <a:latin typeface="Helvetica" pitchFamily="34" charset="0"/>
              <a:cs typeface="Helvetica" pitchFamily="34" charset="-12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921201" y="1645920"/>
            <a:ext cx="1152918" cy="1526422"/>
          </a:xfrm>
          <a:prstGeom prst="rect">
            <a:avLst/>
          </a:prstGeom>
          <a:noFill/>
          <a:ln w="0">
            <a:solidFill>
              <a:srgbClr val="64636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bject 6">
            <a:extLst>
              <a:ext uri="{FF2B5EF4-FFF2-40B4-BE49-F238E27FC236}">
                <a16:creationId xmlns:a16="http://schemas.microsoft.com/office/drawing/2014/main" xmlns="" id="{9024C893-F040-C849-B0C2-FAB89F5BE41C}"/>
              </a:ext>
            </a:extLst>
          </p:cNvPr>
          <p:cNvSpPr/>
          <p:nvPr/>
        </p:nvSpPr>
        <p:spPr>
          <a:xfrm flipV="1">
            <a:off x="4136510" y="2415509"/>
            <a:ext cx="1236579" cy="1711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 dirty="0"/>
          </a:p>
        </p:txBody>
      </p:sp>
      <p:sp>
        <p:nvSpPr>
          <p:cNvPr id="89" name="Object 9"/>
          <p:cNvSpPr/>
          <p:nvPr/>
        </p:nvSpPr>
        <p:spPr>
          <a:xfrm>
            <a:off x="4644954" y="2324073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95" name="Object 10"/>
          <p:cNvSpPr/>
          <p:nvPr/>
        </p:nvSpPr>
        <p:spPr>
          <a:xfrm>
            <a:off x="4644954" y="2361652"/>
            <a:ext cx="182880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2</a:t>
            </a:r>
          </a:p>
        </p:txBody>
      </p:sp>
      <p:pic>
        <p:nvPicPr>
          <p:cNvPr id="99" name="Object 59" descr="public/generated/icons/Application-https%3A%2F%2Fraw.githubusercontent.com%2FIBM-Design%2Ficons%2Fmaster%2Fdist%2Fsvg%2Fobject-based%2Fapplication_64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0283" y="2266218"/>
            <a:ext cx="274320" cy="274320"/>
          </a:xfrm>
          <a:prstGeom prst="rect">
            <a:avLst/>
          </a:prstGeom>
        </p:spPr>
      </p:pic>
      <p:sp>
        <p:nvSpPr>
          <p:cNvPr id="75" name="Object 95"/>
          <p:cNvSpPr/>
          <p:nvPr/>
        </p:nvSpPr>
        <p:spPr>
          <a:xfrm>
            <a:off x="3253534" y="2933991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sp>
        <p:nvSpPr>
          <p:cNvPr id="79" name="Object 3"/>
          <p:cNvSpPr/>
          <p:nvPr/>
        </p:nvSpPr>
        <p:spPr>
          <a:xfrm>
            <a:off x="2921200" y="3607267"/>
            <a:ext cx="1152919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CFEE WITH EIRINI</a:t>
            </a:r>
            <a:endParaRPr lang="en-US" sz="600" b="1" dirty="0">
              <a:solidFill>
                <a:srgbClr val="646365"/>
              </a:solidFill>
              <a:latin typeface="Helvetica" pitchFamily="34" charset="0"/>
              <a:cs typeface="Helvetica" pitchFamily="34" charset="-12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734" y="2999715"/>
            <a:ext cx="304800" cy="304800"/>
          </a:xfrm>
          <a:prstGeom prst="rect">
            <a:avLst/>
          </a:prstGeom>
        </p:spPr>
      </p:pic>
      <p:sp>
        <p:nvSpPr>
          <p:cNvPr id="34" name="Object 3"/>
          <p:cNvSpPr/>
          <p:nvPr/>
        </p:nvSpPr>
        <p:spPr>
          <a:xfrm>
            <a:off x="1763565" y="4203243"/>
            <a:ext cx="640080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KUBERNETES</a:t>
            </a:r>
            <a:endParaRPr lang="en-US" sz="600" b="1" dirty="0">
              <a:solidFill>
                <a:srgbClr val="646365"/>
              </a:solidFill>
              <a:latin typeface="Helvetica" pitchFamily="34" charset="0"/>
              <a:cs typeface="Helvetica" pitchFamily="34" charset="-120"/>
            </a:endParaRPr>
          </a:p>
          <a:p>
            <a:pPr algn="ctr"/>
            <a:r>
              <a:rPr lang="en-US" sz="600" b="1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CLUSTER</a:t>
            </a:r>
            <a:endParaRPr lang="en-US" sz="600" b="1" dirty="0">
              <a:solidFill>
                <a:srgbClr val="646365"/>
              </a:solidFill>
              <a:latin typeface="Helvetica" pitchFamily="34" charset="0"/>
              <a:cs typeface="Helvetica" pitchFamily="34" charset="-120"/>
            </a:endParaRPr>
          </a:p>
        </p:txBody>
      </p:sp>
      <p:sp>
        <p:nvSpPr>
          <p:cNvPr id="35" name="Object 1"/>
          <p:cNvSpPr/>
          <p:nvPr/>
        </p:nvSpPr>
        <p:spPr>
          <a:xfrm>
            <a:off x="1864432" y="3700323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6" name="Object 2" descr="public/generated/icons/Kubernetes-https%3A%2F%2Face-resources-production-red.cdn.eu-gb.s-bluemix.net%2Fresources%2Fcache%2F14ee-1854984818%2Fimages%2Fclusters%2Fkubernetes-logo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55872" y="3794910"/>
            <a:ext cx="274320" cy="274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3063" y="3408027"/>
            <a:ext cx="438142" cy="16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7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466e218-9188-4562-9af5-fc7e0dc790c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ACTIVITY TRACKER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ce92917-231d-4814-9f2e-da8f67ce504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ADAPTIVE SECURITY MANAGER (ASM)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lertNotification-8d3cff7f-bb94-144467814500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ALERT NOTIFICATION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8de078f-e6b0-4b47-a7c4-0ed2f93f3e1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ANALYTICS ENGINE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69f92eb-f381-4ed9-8e85-59ac41dfcd8f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APACHE SPARK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pi-connec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API CONNECT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de5dfed-4a64-45b5-8cce-40f254b8165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API HARMONY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0e38803-043f-43ce-968a-e822dd489005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APIS FROM PITNEY BOWES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6a0ebf2-2a02-4e32-815f-7c09a1268c78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APP CONNECT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dvancedMobileAccess-d6aece47-d840-45b0-8ab9-ad15354deee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APP ID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9c156fd-c78b-47e6-b19f-0895e5f01d99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APP LAUNCH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00f574f-d4c7-4407-ad1c-0b5e492c4c73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APPRENDA CLOUD PLATFORM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AT&amp;T FLOW DESIGNER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AT&amp;T IOT DATA PLANS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f856307-00d7-4e77-ba67-b2fe4c2fbfa7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AT&amp;T M2X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daae5b9-0fc8-4196-bc8b-57a269f01b64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AUTO-SCALING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ad9a593-2259-4956-ab94-ac0de564cfaa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AUTOMATED ACCESSIBILITY TESTER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Performance-Hub-1.0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AVAILABILITY MONITORING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BARE METAL SERVER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igInsightsonCloud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BIGINSIGHTS FOR APACHE HADOOP (SUBSCRIPTION)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cb8f245-b1e5-4b68-8101-337d5881a360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BITBAR TESTING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5c4ae61-ae64-11e3-8e2c-00259086a7bc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BLAZEMETER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BLOCK STORAGE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12b94a0-c4a7-48b5-a527-fd27908b9a8e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BLOCKCHAIN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fdfccb4-1c28-4401-a94a-000bf75d889e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BONDEVALUE-API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714e1f0-c19d-431e-b669-34b99b01708d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BOSCH IOT ROLLOUTS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df18fe9-86c1-4c0e-9e31-b6725f4b5271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BOX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438d3-48f0-4d80-87c0-98055fdbbdad-rules-BusinessRules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BUSINESS RULES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7b751fd-75de-4757-b3b8-f33c3cd7e1ec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CAR DIAGNOSTIC API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c56b926-cfa1-4f50-ab9d-01986ff692be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CERTIFICATE MANAGER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a42129b-9839-42b7-90c7-7f3adb435379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CITRIX NETSCALER VPX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5c4af96-ae64-11e3-8e2c-00259086a7bc.png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CLEARDB MANAGED MYSQL DATABASE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3b01d2d-5457-4269-8bd5-a7c815bd2f41.pn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CLOUD LOAD BALANCER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86F598AE-88BA-8242-A804-3ABB590CB9DC}"/>
              </a:ext>
            </a:extLst>
          </p:cNvPr>
          <p:cNvGrpSpPr/>
          <p:nvPr/>
        </p:nvGrpSpPr>
        <p:grpSpPr>
          <a:xfrm>
            <a:off x="6583680" y="3566160"/>
            <a:ext cx="640080" cy="777240"/>
            <a:chOff x="6583680" y="3566160"/>
            <a:chExt cx="640080" cy="777240"/>
          </a:xfrm>
        </p:grpSpPr>
        <p:sp>
          <p:nvSpPr>
            <p:cNvPr id="104" name="Object 103"/>
            <p:cNvSpPr/>
            <p:nvPr/>
          </p:nvSpPr>
          <p:spPr>
            <a:xfrm>
              <a:off x="6675120" y="356616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05" name="Object 104" descr="public/generated/icons/dff97f5c-bc5e-4455-b470-411c3edbe49c.png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766560" y="3657600"/>
              <a:ext cx="274320" cy="274320"/>
            </a:xfrm>
            <a:prstGeom prst="rect">
              <a:avLst/>
            </a:prstGeom>
          </p:spPr>
        </p:pic>
        <p:sp>
          <p:nvSpPr>
            <p:cNvPr id="106" name="Object 105"/>
            <p:cNvSpPr/>
            <p:nvPr/>
          </p:nvSpPr>
          <p:spPr>
            <a:xfrm>
              <a:off x="6583680" y="406908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cs typeface="Helvetica" pitchFamily="34" charset="-120"/>
                </a:rPr>
                <a:t>CLOUD OBJECT STORAGE</a:t>
              </a:r>
            </a:p>
          </p:txBody>
        </p:sp>
      </p:grp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.png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CLOUD OBJECT STORAGE (INFRASTRUCTURE)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5c4b0b8-ae64-11e3-8e2c-00259086a7b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CLOUDAMQP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louda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CLOUDANT NOSQL DB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59f46c3-bed4-427d-8376-ce94101c3f0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COALESCE FOR RISK AND COMPLIANCE MONITORING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nterprise-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 ENTERPRISE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lasticsearch-P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 FOR ELASTICSEARCH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tcd-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 FOR ETCD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JanusGraph-P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 FOR JANUSGRAPH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ongo-P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 FOR MONGODB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MySQL-P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 FOR MYSQL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PostgreSQL-P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 FOR POSTGRESQL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abbitMQ-P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 FOR RABBITMQ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dis-P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 FOR REDIS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ethinkDB-P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 FOR RETHINKDB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ScyllaDB-P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 FOR SCYLLADB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public.bluemix.container.registry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CONTAINER REGISTRY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ntainers-kubernetes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CONTAINERS IN KUBERNETES CLUSTERS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6c4a555-5ff6-4e1d-9ce7-0a9976629eab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CONTENT DELIVERY NETWORK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2e56473-a99f-4634-89b6-8f7172b9a521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CONTEXT MAPPING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9b735ee-5938-4ebd-a6b2-541aef2d1f68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CONTINUOUS DELIVERY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cfb2ea3-745c-405f-b1eb-f33af9b2ecb9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CONTINUOUS RELEASE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777716b-e36e-4e9c-a239-6b9ed99dc12c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CONTRAST SECURITY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045626d-55e3-4418-be11-683a26dbc1e5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CONVERSATION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f82d241-d887-476b-8e57-ecf449c53d64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CONVERSATION.ONE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COST AND ASSET MANAGEMENT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d871715-29c0-4aec-9d1d-3aee36dc8d66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CUPENYA INSIGHTS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d3a5a53-eb60-4f3c-8fd1-17f88585b6ed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DATA CATALOG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39a27c0-2f5f-4bb1-874d-cbe2fb918cab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DATA REFINERY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9ba9d4c-b1c5-4cc3-a163-38b580121e01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DATA SCIENCE EXPERIENCE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shdb-for-transactions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DB2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d6e097c-b3b2-482a-b92d-6da183602cb6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DB2 HOSTED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e02e72d-00ce-4220-b44c-650c8314e58a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DB2 WAREHOUSE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56040a-56bd-4cb3-a7c5-431af1ebc89c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DECISION AUTHOR FOR NODE-RED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590ddbd-4d7b-4e41-99ac-14d58037fa8b.png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DECISION AUTHOR FOR NODE.JS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a9dc36-09dc-4f1a-b026-5de71738def5.pn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DECISION OPTIMIZATION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edicated-vs-group.png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DEDICATED VIRTUAL SERVER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47d308a-bbdb-4d94-96f9-d8006529d646.png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DEVOPS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c477536-50e7-4945-92fa-14a0872b31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DIFFUSION CLOUD FROM PUSH TECHNOLOGY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cbc2ff1-ee54-44ca-bbff-c5dee9913cd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DIGITAL CONTENT CHECKER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DIRECT LINK DEDICATED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DIRECT LINK DEDICATED HOSTING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DIRECT LINK EXCHANGE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DISCOVERY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ocgen-ee4db77f-983d-42a6-af49-233c175c766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DOCUMENT GENERATION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DOMAIN NAME SERVICE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069e47d4-2fe3-4292-8697-f3a7e3d04dc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DRIVER BEHAVIOR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5c4b1ce-ae64-11e3-8e2c-00259086a7bc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ELEPHANTSQL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c455b2d-79dc-45c3-8a31-c72b924ec833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ESRI ARCGIS FOR DEVELOPERS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loudEventManagement16a036f0-f1fc-11e6-a38d-394caee7d66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EVENT MANAGEMENT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FILE STORAGE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5b26324-9b39-c701-0cc5-b0d5d2fe8534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FORTIGATE SECURITY APPLIANCE 10GBPS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d5fe2ce-9d99-ea08-4ad0-b27724d3b86b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FORTIGATE SECURITY APPLIANCE 1GBPS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42f47a0-f793-4b45-ad11-782cc565df16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GEO WEB SERVICES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4c0c895-6016-404e-94ef-6c0b8848c761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GEOSPATIAL ANALYTICS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f6e0937-6110-42eb-8988-3a1999854d2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GLOBALIZATION PIPELINE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6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HARDWARE FIREWALL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7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HARDWARE FIREWALL (DEDICATED)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ed11a2a-f743-4e4f-9324-0f19fc83c024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HIPTEST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E3AADC2-2C1A-4078-82F0-A33B1FD86EB0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HISTORICAL INSTRUMENT ANALYTICS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8de598c-0036-4867-a1e3-69c56bd0082a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HYPERSECURE DBAAS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6D8A8E4-3920-11E5-ABE6-A2B0631DAC50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IDENTITY MIXER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f9be306-ada9-4be4-8220-b666668d9ca0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INFLUXCLOUD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sonCloud_2EFEDAD7-63CB-46E6-8147-0E9AFFDB37FE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INFORMATION SERVER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4a429f4-a2f2-40e3-b155-29242c8f5141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INFORMIX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EB04BA5-25BB-4E52-AAE5-9C7BEF86543B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INSTRUMENT ANALYTICS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5bb6e58-e8b0-4742-9be8-235f2b7880f4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INTELLIGENT TRAVEL 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otf-service-id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INTERNET OF THINGS PLATFORM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277036c-9e56-4198-be3c-5b22e07c6aa2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INTERNET OF THINGS WORKBENCH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b960983-4483-488a-9851-6f7cccdb3534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INVESTMENT PORTFOLIO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828e2a3-0867-4e18-95d7-efe1f5403d55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IOT FOR AUTOMOTIVE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d7e0f06-f1b8-4a62-96a0-08aa0bf9b597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IOT FOR ELECTRONICS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2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IPSEC VPN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9195c93-b622-439c-8b6c-d907ffa07a86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JKOOL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e41347f-b18e-4ca6-bf80-b5467c63f9a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KEY PROTECT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61d5457-0fe9-40a7-bf69-212bcce62df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KINETISE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3ea9a2-0fec-4021-8b70-8da5373394e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KNOWLEDGE STUDIO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1faf010-4107-4877-a571-fc9c8763c3d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LANGUAGE TRANSLATOR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gen4-yp-lift-e01c2709-b447-42ca-be55-4ef2e1b97f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LIFT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5c4b62a-ae64-11e3-8e2c-00259086a7b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LOAD IMPACT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99223ac-93db-439d-9747-9b2fded8d07b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LOCAL LOAD BALANCER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a5a3f21-48a5-4cae-9fda-7879a4215efb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LOG ANALYSIS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51c53b72-918f-4869-b834-2d99eb28422a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MACHINE LEARNING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481bd8a-ee0c-421a-83f1-f2ce826b5c13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MAPBOX MAPS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mdmonCloud_2EFEDAD7-63CB-46E6-8147-0E9AFFDB37F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MASTER DATA MANAGEMENT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ae64702-dcaf-4851-964d-70dca671d43c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MEMCACHED CLOUD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a7f4e38-f218-48ef-9dd2-df408747568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MESSAGE HUB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mobile-analytics-service_Prod-C168BB20-B5B5-437D-B4F2-5D2CD102360C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MOBILE ANALYTICS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f8ae94c-7a2e-4a2d-8603-3ed12f890211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MOBILE FOUNDATION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adb8bd7-0dfa-4712-b02e-cd1424322165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MONGODB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54d7c7-6f05-46cd-bd43-4cea5ced86b5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MONI.AI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80339d1-9b78-44d7-b41a-edd3e8dbeb68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MONITORING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APM-Monitoring-Analytics-1.0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MONITORING AND ANALYTICS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1037c41-adce-4bb5-8b45-0c06004916c4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MQ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d0c9eb-df04-4255-98ac-cdaea7a41b6f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MYSQL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84df115-16cc-4330-9fec-1538dd7fc770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NAMARA.IO CATALOG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e17eb6f-6e2a-4b33-95ef-83bffe0833f7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NATURAL LANGUAGE CLASSIFIER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32737c-e24b-4836-9e37-d8cead922316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NATURAL LANGUAGE GENERATION APIS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b6393bc-7d81-446b-9728-61b704f6eca5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NATURAL LANGUAGE UNDERSTANDING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6cf27c4-009a-4a01-9928-067843528762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NEW RELIC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f5debff-044f-4292-b387-9c9a50ba81fe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NEXMO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106946b-99ba-493a-929e-0c97ead623d3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OBJECT STORAGE OPENSTACK SWIFT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65a902-074a-4db9-adaa-cc75b1049a8c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OBJECT STORAGE OPENSTACK SWIFT (INFRASTRUCTURE)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d4c7a4d-2a2d-433f-a38d-9ebff43de337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PAGERDUTY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ad36f36-e4c8-4bf5-b07d-189e3bcdb4a7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PASSPORT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b569e-03d7-44e4-a68c-6f567689a260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PAYEEZY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6d20106-cf62-4dcf-8dd9-d27ae0f36e55.png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PERSONALITY INSIGHTS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55f6faf-833f-4fcb-8ce9-f75c9954b2f0.pn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PLAID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a001640-21f1-466e-b6f0-d227c353a823.png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PORTFOLIO OPTIMIZATION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6d91141-99e8-49bd-b6b6-b443e85bb0e3.png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POSTGRESQL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fc44e05-4faa-43f2-a8a3-4795f31ddfa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PRECISION LOCATION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43B3EB0-F56B-4753-92E4-093815814C1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PREDICTIVE MARKET SCENARIOS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ea44f18-2a9c-4eda-8e57-2c72fd95410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PRODUCT INSIGHTS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278836c-9e56-4198-be3c-8b11e07c6aa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PRODUCT INSIGHTS - LOG MANAGEMENT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public-vs-group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PUBLIC VIRTUAL SERVER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2971402-af4b-4f67-971b-ec46bbb6bdb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PUBNUB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Push-d6aece47-d840-45b0-8ab9-ad15354deeea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PUSH NOTIFICATIONS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c1f8800-0ee2-43ca-864b-1e29ce4fd8f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QUOVO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7640441-5a8b-4cc3-80b4-7a6e6dda23cc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RABBITMQ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67ab6d8-48dd-485a-adf9-30d5107537a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REAL-TIME PAYMENTS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46da574-b8a5-4a06-89fb-107d2ae6cc0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REDIS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c1623ad-9df4-482e-87d9-cbb054b13e19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REDIS CLOUD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caf631f-a273-4530-9a04-eed2bbaf3915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RISKSPAN RS EDGE LOAN ANALYTICS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14c9e07-7039-44a7-8eed-c508135829ac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ROCKET MAINFRAME DATA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rb-e7c6e157-46fc-4efd-b1cb-7283f03c689a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RUNBOOK AUTOMATION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622bdfb-3b04-4cea-b2f0-2872b0077d70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SEARCHLY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BM_SecureGateway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SECURE GATEWAY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ba4cbd4-8a3e-479f-b651-11a3f2b58750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SENDGRID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cf4fb46-4a34-4dab-9023-1853e7dcdaf8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SIMPLICITE APAAS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BB08BA3-D14D-4BD9-A5E6-EF67C52D35C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SIMULATED HISTORICAL INSTRUMENT ANALYTICS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A888FFEA-E976-4F83-B7EC-288233BF62E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SIMULATED INSTRUMENT ANALYTICS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55e638b-0e28-4ea7-bd29-d6bf82f39e73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SINGLE SIGN ON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35fb8c-bc5b-431b-859e-3861771d5843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SPEECH TO TEXT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a0814030-c9dd-11e7-9a5e-19d80fed5e00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SQL QUERY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9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SSL CERTIFICATES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4452093-799c-414f-a7c5-97f8733d99d5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STATICA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acdbc42-8965-48f9-8a3c-1c728b6ed2c4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STREAMING ANALYTICS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SUBNETS/IPS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82c1d79-9176-4597-9cff-941a8d6cfd4c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TEXT TO SPEECH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b621b8a-0ec5-4475-a0f8-04e3b8f796dc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TINYQUERIES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cf956de-e7c2-4a02-8f3b-ae554fa55cf8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TONE ANALYZER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e72e70b-546c-4dea-abe9-8a9a81f44943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TRADEIT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e6f57b6-08fa-4579-b792-96eb536868e4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TWILIO AUTHY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45ca653-38b8-4bbe-a532-f3511683d65a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TWILIO PROGRAMMABLE SMS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652414f6-7c44-4faa-8075-5b9219e9a05a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TWILIO PROGRAMMABLE VIDEO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77c8d09-81e9-48e2-b04c-6157bb2f234f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TWILIO PROGRAMMABLE VOICE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fe0bdb3-7a00-44e9-bb4b-3d6209d5d3c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TWILIO VERIFY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d1c54af-979b-47eb-b97a-4b6aa4aaebf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UNIFICATIONENGINE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29b4669-547f-4e89-81f6-2330d243f5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USTREAM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d21bda7-1875-4cf9-a63a-e2680cea472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VANTRIX TRANSCODER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vpn-servic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VIRTUAL PRIVATE NETWORK (VPN)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9a2e736-5bcb-ce40-0ee1-c270f1375ab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VIRTUAL ROUTER APPLIANCE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00c7e8b-6609-71eb-e136-0a0f0ef9c2a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VISUAL RECOGNITION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VLAN SPANNING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oiceAgent0915201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VOICE AGENT WITH WATSON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67a758f-e307-45ea-84a3-e9bf46e111ee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WATSON DATA KITS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8aa8e2c-1121-4592-94ed-8b7414eb33b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WEALTHENGINE API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726690-71e2-11e5-83c6-db0c70b22ce3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WEATHER COMPANY DATA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WEBSPHERE APPLICATION SERVER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b481b5a-1011-4073-899f-fe28f5a032fd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WORKLOAD SCHEDULER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XIGNITE MARKET DATA APIS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79aafc2-1387-468d-a319-45ea576ce7fa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XPAGES NOSQL DATABASE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YLABS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08fcf8e-4f19-4bd2-b3be-150f7026ee2d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ace-resources-production-red.cdn.eu-gb.s-bluemix.net%2Fresources%2Fcache%2F14ee-1854984818%2Fimages%2Fclusters%2Fkubernetes-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ace-resources-production-red.cdn.eu-gb.s-bluemix.net%2Fresources%2Fcache%2F58a-3740596630%2Fimages%2Fregistry%2Fregistry-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DOCKER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9B3B9FB1-4A7B-A34C-A081-56FE37FB5755}"/>
              </a:ext>
            </a:extLst>
          </p:cNvPr>
          <p:cNvGrpSpPr/>
          <p:nvPr/>
        </p:nvGrpSpPr>
        <p:grpSpPr>
          <a:xfrm>
            <a:off x="2926080" y="274320"/>
            <a:ext cx="640080" cy="777240"/>
            <a:chOff x="2926080" y="274320"/>
            <a:chExt cx="640080" cy="777240"/>
          </a:xfrm>
        </p:grpSpPr>
        <p:sp>
          <p:nvSpPr>
            <p:cNvPr id="11" name="Object 10"/>
            <p:cNvSpPr/>
            <p:nvPr/>
          </p:nvSpPr>
          <p:spPr>
            <a:xfrm>
              <a:off x="3017520" y="27432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2" name="Object 11" descr="public/generated/icons/Cloud Functions-https%3A%2F%2Face-resources-production-red.cdn.eu-gb.s-bluemix.net%2Fresources%2Fcache%2Fbaa-257284315%2Fimages%2Fwhisk%2Fwhisk.svg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8960" y="365760"/>
              <a:ext cx="274320" cy="274320"/>
            </a:xfrm>
            <a:prstGeom prst="rect">
              <a:avLst/>
            </a:prstGeom>
          </p:spPr>
        </p:pic>
        <p:sp>
          <p:nvSpPr>
            <p:cNvPr id="13" name="Object 12"/>
            <p:cNvSpPr/>
            <p:nvPr/>
          </p:nvSpPr>
          <p:spPr>
            <a:xfrm>
              <a:off x="2926080" y="77724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cs typeface="Helvetica" pitchFamily="34" charset="-120"/>
                </a:rPr>
                <a:t>CLOUD FUNCTIONS</a:t>
              </a:r>
            </a:p>
          </p:txBody>
        </p:sp>
      </p:grp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ace-catalog-production-red.cdn.eu-gb.s-bluemix.net%2Fcatalog%2Fimage%2Feu-gb%2Frest%2Ftemplates%2FjavaHelloWorld%2FcachedIcon%2Flarge%2F0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ace-catalog-production-red.cdn.eu-gb.s-bluemix.net%2Fcatalog%2Fimage%2Feu-gb%2Frest%2Ftemplates%2FnodejsHelloWorld%2FcachedIcon%2Flarge%2F0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ace-catalog-production-red.cdn.eu-gb.s-bluemix.net%2Fcatalog%2Fimage%2Feu-gb%2Frest%2Ftemplates%2FdotnetHelloWorld%2FcachedIcon%2Flarge%2F0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ace-catalog-production-red.cdn.eu-gb.s-bluemix.net%2Fcatalog%2Fimage%2Feu-gb%2Frest%2Ftemplates%2Fswifthelloworld%2FcachedIcon%2Flarge%2F0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ace-catalog-production-red.cdn.eu-gb.s-bluemix.net%2Fcatalog%2Fimage%2Feu-gb%2Frest%2Ftemplates%2FxspHelloWorld%2FcachedIcon%2Flarge%2F0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ace-catalog-production-red.cdn.eu-gb.s-bluemix.net%2Fcatalog%2Fimage%2Feu-gb%2Frest%2Ftemplates%2FgoHelloWorld%2FcachedIcon%2Flarge%2F0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ace-catalog-production-red.cdn.eu-gb.s-bluemix.net%2Fcatalog%2Fimage%2Feu-gb%2Frest%2Ftemplates%2FphpHelloWorld%2FcachedIcon%2Flarge%2F0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ace-catalog-production-red.cdn.eu-gb.s-bluemix.net%2Fcatalog%2Fimage%2Feu-gb%2Frest%2Ftemplates%2FpythonHelloWorld%2FcachedIcon%2Flarge%2F0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ace-catalog-production-red.cdn.eu-gb.s-bluemix.net%2Fcatalog%2Fimage%2Feu-gb%2Frest%2Ftemplates%2FrubyHelloWorld%2FcachedIcon%2Flarge%2F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ace-catalog-production-red.cdn.eu-gb.s-bluemix.net%2Fcatalog%2Fimage%2Feu-gb%2Frest%2Ftemplates%2FtomcatHelloWorld%2FcachedIcon%2Flarge%2F0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1A8572"/>
                </a:solidFill>
                <a:latin typeface="Helvetica" pitchFamily="34" charset="0"/>
                <a:cs typeface="Helvetica" pitchFamily="34" charset="-120"/>
              </a:rPr>
              <a:t>APPLICATION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F8F6205F-2CD9-F145-BFA8-E9794907E624}"/>
              </a:ext>
            </a:extLst>
          </p:cNvPr>
          <p:cNvGrpSpPr/>
          <p:nvPr/>
        </p:nvGrpSpPr>
        <p:grpSpPr>
          <a:xfrm>
            <a:off x="2011680" y="2468880"/>
            <a:ext cx="640080" cy="777240"/>
            <a:chOff x="2011680" y="2468880"/>
            <a:chExt cx="640080" cy="777240"/>
          </a:xfrm>
        </p:grpSpPr>
        <p:sp>
          <p:nvSpPr>
            <p:cNvPr id="62" name="Object 61"/>
            <p:cNvSpPr/>
            <p:nvPr/>
          </p:nvSpPr>
          <p:spPr>
            <a:xfrm>
              <a:off x="2103120" y="246888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1A8572"/>
              </a:solidFill>
              <a:prstDash val="solid"/>
            </a:ln>
          </p:spPr>
        </p:sp>
        <p:pic>
          <p:nvPicPr>
            <p:cNvPr id="63" name="Object 62" descr="public/generated/icons/User-https%3A%2F%2Fraw.githubusercontent.com%2FIBM-Design%2Ficons%2Fmaster%2Fdist%2Fsvg%2Fobject-based%2Fuser_64.svg.png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94560" y="2560320"/>
              <a:ext cx="274320" cy="274320"/>
            </a:xfrm>
            <a:prstGeom prst="rect">
              <a:avLst/>
            </a:prstGeom>
          </p:spPr>
        </p:pic>
        <p:sp>
          <p:nvSpPr>
            <p:cNvPr id="64" name="Object 63"/>
            <p:cNvSpPr/>
            <p:nvPr/>
          </p:nvSpPr>
          <p:spPr>
            <a:xfrm>
              <a:off x="2011680" y="297180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1A8572"/>
                  </a:solidFill>
                  <a:latin typeface="Helvetica" pitchFamily="34" charset="0"/>
                  <a:cs typeface="Helvetica" pitchFamily="34" charset="-120"/>
                </a:rPr>
                <a:t>USER</a:t>
              </a:r>
            </a:p>
          </p:txBody>
        </p:sp>
      </p:grp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1A8572"/>
                </a:solidFill>
                <a:latin typeface="Helvetica" pitchFamily="34" charset="0"/>
                <a:cs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APP UI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ACCESS CONTROLL LIST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ACCOUNT MANAGEMENT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lert Notification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ALERT NOTIFICATION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APPLICATION SERVER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AUTO SCALING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ckend Server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BACKEND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BOT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ank Services.pn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BANK SERVICES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BROKERAGE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eak Circuit.png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BREAK CIRCUIT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>
              <a:lumMod val="50000"/>
              <a:lumOff val="50000"/>
            </a:schemeClr>
          </a:solidFill>
          <a:prstDash val="solid"/>
          <a:tailEnd type="arrow"/>
        </a:ln>
      </a:spPr>
      <a:bodyPr/>
      <a:lstStyle>
        <a:defPPr>
          <a:defRPr sz="2400"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20950</TotalTime>
  <Words>652</Words>
  <Application>Microsoft Macintosh PowerPoint</Application>
  <PresentationFormat>On-screen Show (16:9)</PresentationFormat>
  <Paragraphs>309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Office User</cp:lastModifiedBy>
  <cp:revision>95</cp:revision>
  <dcterms:created xsi:type="dcterms:W3CDTF">2018-03-05T13:42:04Z</dcterms:created>
  <dcterms:modified xsi:type="dcterms:W3CDTF">2019-04-01T10:08:16Z</dcterms:modified>
</cp:coreProperties>
</file>