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58"/>
  </p:normalViewPr>
  <p:slideViewPr>
    <p:cSldViewPr snapToGrid="0" snapToObjects="1">
      <p:cViewPr>
        <p:scale>
          <a:sx n="168" d="100"/>
          <a:sy n="168" d="100"/>
        </p:scale>
        <p:origin x="-2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87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7F068F03-DF3F-694B-83A8-2ECA35F5C9E8}"/>
              </a:ext>
            </a:extLst>
          </p:cNvPr>
          <p:cNvSpPr/>
          <p:nvPr/>
        </p:nvSpPr>
        <p:spPr>
          <a:xfrm>
            <a:off x="1640582" y="2814821"/>
            <a:ext cx="4348738" cy="109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C8F79F-9607-8C46-8DFD-AA32E80747FF}"/>
              </a:ext>
            </a:extLst>
          </p:cNvPr>
          <p:cNvSpPr/>
          <p:nvPr/>
        </p:nvSpPr>
        <p:spPr>
          <a:xfrm>
            <a:off x="1640582" y="160020"/>
            <a:ext cx="5560318" cy="216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9B0DB813-0F96-0243-A253-E6AD04BFBEC5}"/>
              </a:ext>
            </a:extLst>
          </p:cNvPr>
          <p:cNvSpPr/>
          <p:nvPr/>
        </p:nvSpPr>
        <p:spPr>
          <a:xfrm>
            <a:off x="2097782" y="958083"/>
            <a:ext cx="582179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54FD6AD-C4DE-AD4B-B888-594D82F76FCA}"/>
              </a:ext>
            </a:extLst>
          </p:cNvPr>
          <p:cNvSpPr/>
          <p:nvPr/>
        </p:nvSpPr>
        <p:spPr>
          <a:xfrm>
            <a:off x="3905221" y="958083"/>
            <a:ext cx="3167621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oval"/>
          </a:ln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8558FD-BEAA-694D-8AAD-5215D47A8332}"/>
              </a:ext>
            </a:extLst>
          </p:cNvPr>
          <p:cNvGrpSpPr/>
          <p:nvPr/>
        </p:nvGrpSpPr>
        <p:grpSpPr>
          <a:xfrm>
            <a:off x="2612882" y="728486"/>
            <a:ext cx="640080" cy="777240"/>
            <a:chOff x="7498080" y="3566160"/>
            <a:chExt cx="640080" cy="777240"/>
          </a:xfrm>
        </p:grpSpPr>
        <p:sp>
          <p:nvSpPr>
            <p:cNvPr id="3" name="Object 107">
              <a:extLst>
                <a:ext uri="{FF2B5EF4-FFF2-40B4-BE49-F238E27FC236}">
                  <a16:creationId xmlns:a16="http://schemas.microsoft.com/office/drawing/2014/main" id="{A14691EB-CFB2-8641-8520-8C22243E8F01}"/>
                </a:ext>
              </a:extLst>
            </p:cNvPr>
            <p:cNvSpPr/>
            <p:nvPr/>
          </p:nvSpPr>
          <p:spPr>
            <a:xfrm>
              <a:off x="7589520" y="356616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4" name="Object 108" descr="public/generated/icons/dff97f5c-bc5e-4455-b470-411c3edbe49c.png">
              <a:extLst>
                <a:ext uri="{FF2B5EF4-FFF2-40B4-BE49-F238E27FC236}">
                  <a16:creationId xmlns:a16="http://schemas.microsoft.com/office/drawing/2014/main" id="{5BB997B9-9E42-C749-8ECE-A89D44FC2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0" y="3657600"/>
              <a:ext cx="274320" cy="274320"/>
            </a:xfrm>
            <a:prstGeom prst="rect">
              <a:avLst/>
            </a:prstGeom>
          </p:spPr>
        </p:pic>
        <p:sp>
          <p:nvSpPr>
            <p:cNvPr id="5" name="Object 109">
              <a:extLst>
                <a:ext uri="{FF2B5EF4-FFF2-40B4-BE49-F238E27FC236}">
                  <a16:creationId xmlns:a16="http://schemas.microsoft.com/office/drawing/2014/main" id="{BC415635-AC5C-C046-88D7-F613E031E0D9}"/>
                </a:ext>
              </a:extLst>
            </p:cNvPr>
            <p:cNvSpPr/>
            <p:nvPr/>
          </p:nvSpPr>
          <p:spPr>
            <a:xfrm>
              <a:off x="7498080" y="406908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CLOUD OBJECT STORAGE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5439BF-0659-4147-A419-B2CC1FB6E1DF}"/>
              </a:ext>
            </a:extLst>
          </p:cNvPr>
          <p:cNvGrpSpPr/>
          <p:nvPr/>
        </p:nvGrpSpPr>
        <p:grpSpPr>
          <a:xfrm>
            <a:off x="3585182" y="728486"/>
            <a:ext cx="640080" cy="777240"/>
            <a:chOff x="2926080" y="2468880"/>
            <a:chExt cx="640080" cy="777240"/>
          </a:xfrm>
        </p:grpSpPr>
        <p:sp>
          <p:nvSpPr>
            <p:cNvPr id="7" name="Object 64">
              <a:extLst>
                <a:ext uri="{FF2B5EF4-FFF2-40B4-BE49-F238E27FC236}">
                  <a16:creationId xmlns:a16="http://schemas.microsoft.com/office/drawing/2014/main" id="{007900B9-C546-9042-9B08-59B745093BA7}"/>
                </a:ext>
              </a:extLst>
            </p:cNvPr>
            <p:cNvSpPr/>
            <p:nvPr/>
          </p:nvSpPr>
          <p:spPr>
            <a:xfrm>
              <a:off x="3017520" y="246888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8" name="Object 65" descr="public/generated/icons/functions.png">
              <a:extLst>
                <a:ext uri="{FF2B5EF4-FFF2-40B4-BE49-F238E27FC236}">
                  <a16:creationId xmlns:a16="http://schemas.microsoft.com/office/drawing/2014/main" id="{46DCB12B-FC5D-D343-B140-D58109AE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8960" y="2560320"/>
              <a:ext cx="274320" cy="274320"/>
            </a:xfrm>
            <a:prstGeom prst="rect">
              <a:avLst/>
            </a:prstGeom>
          </p:spPr>
        </p:pic>
        <p:sp>
          <p:nvSpPr>
            <p:cNvPr id="9" name="Object 66">
              <a:extLst>
                <a:ext uri="{FF2B5EF4-FFF2-40B4-BE49-F238E27FC236}">
                  <a16:creationId xmlns:a16="http://schemas.microsoft.com/office/drawing/2014/main" id="{055A2795-B658-6941-B461-4D96713017C7}"/>
                </a:ext>
              </a:extLst>
            </p:cNvPr>
            <p:cNvSpPr/>
            <p:nvPr/>
          </p:nvSpPr>
          <p:spPr>
            <a:xfrm>
              <a:off x="2926080" y="297180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FUNCTIONS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7D1B07-3A90-E44A-BA5F-8657A427D827}"/>
              </a:ext>
            </a:extLst>
          </p:cNvPr>
          <p:cNvGrpSpPr/>
          <p:nvPr/>
        </p:nvGrpSpPr>
        <p:grpSpPr>
          <a:xfrm>
            <a:off x="6064314" y="1505726"/>
            <a:ext cx="699714" cy="777240"/>
            <a:chOff x="2011680" y="274320"/>
            <a:chExt cx="699714" cy="777240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94457CAF-8FC4-5E4B-805B-6E459086CCF7}"/>
                </a:ext>
              </a:extLst>
            </p:cNvPr>
            <p:cNvSpPr/>
            <p:nvPr/>
          </p:nvSpPr>
          <p:spPr>
            <a:xfrm>
              <a:off x="21031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2" name="Object 8" descr="public/generated/icons/700c7e8b-6609-71eb-e136-0a0f0ef9c2a2.png">
              <a:extLst>
                <a:ext uri="{FF2B5EF4-FFF2-40B4-BE49-F238E27FC236}">
                  <a16:creationId xmlns:a16="http://schemas.microsoft.com/office/drawing/2014/main" id="{EA6FD230-401B-9843-ADC0-9D2B1E769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4559" y="365759"/>
              <a:ext cx="516835" cy="516835"/>
            </a:xfrm>
            <a:prstGeom prst="rect">
              <a:avLst/>
            </a:prstGeom>
          </p:spPr>
        </p:pic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F42AED46-FE39-814A-9118-511FD15E3271}"/>
                </a:ext>
              </a:extLst>
            </p:cNvPr>
            <p:cNvSpPr/>
            <p:nvPr/>
          </p:nvSpPr>
          <p:spPr>
            <a:xfrm>
              <a:off x="2011680" y="77724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VISUAL RECOGNITION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B92B04-D241-3849-90D0-34A95631C61F}"/>
              </a:ext>
            </a:extLst>
          </p:cNvPr>
          <p:cNvGrpSpPr/>
          <p:nvPr/>
        </p:nvGrpSpPr>
        <p:grpSpPr>
          <a:xfrm>
            <a:off x="1640582" y="728486"/>
            <a:ext cx="640080" cy="777240"/>
            <a:chOff x="1097280" y="2468880"/>
            <a:chExt cx="640080" cy="777240"/>
          </a:xfrm>
        </p:grpSpPr>
        <p:sp>
          <p:nvSpPr>
            <p:cNvPr id="15" name="Object 58">
              <a:extLst>
                <a:ext uri="{FF2B5EF4-FFF2-40B4-BE49-F238E27FC236}">
                  <a16:creationId xmlns:a16="http://schemas.microsoft.com/office/drawing/2014/main" id="{CE011097-A75E-1E47-BD69-B8DAA81891AF}"/>
                </a:ext>
              </a:extLst>
            </p:cNvPr>
            <p:cNvSpPr/>
            <p:nvPr/>
          </p:nvSpPr>
          <p:spPr>
            <a:xfrm>
              <a:off x="1188720" y="246888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A8572"/>
              </a:solidFill>
              <a:prstDash val="solid"/>
            </a:ln>
          </p:spPr>
        </p:sp>
        <p:pic>
          <p:nvPicPr>
            <p:cNvPr id="16" name="Object 59" descr="public/generated/icons/User-https%3A%2F%2Fraw.githubusercontent.com%2FIBM-Design%2Ficons%2Fmaster%2Fdist%2Fsvg%2Fobject-based%2Fuser_64.svg.png">
              <a:extLst>
                <a:ext uri="{FF2B5EF4-FFF2-40B4-BE49-F238E27FC236}">
                  <a16:creationId xmlns:a16="http://schemas.microsoft.com/office/drawing/2014/main" id="{E143923E-0785-734B-B26B-411F5E23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160" y="2560320"/>
              <a:ext cx="274320" cy="274320"/>
            </a:xfrm>
            <a:prstGeom prst="rect">
              <a:avLst/>
            </a:prstGeom>
          </p:spPr>
        </p:pic>
        <p:sp>
          <p:nvSpPr>
            <p:cNvPr id="17" name="Object 60">
              <a:extLst>
                <a:ext uri="{FF2B5EF4-FFF2-40B4-BE49-F238E27FC236}">
                  <a16:creationId xmlns:a16="http://schemas.microsoft.com/office/drawing/2014/main" id="{88E04FB3-299A-804E-BAD0-626DB26ADC7B}"/>
                </a:ext>
              </a:extLst>
            </p:cNvPr>
            <p:cNvSpPr/>
            <p:nvPr/>
          </p:nvSpPr>
          <p:spPr>
            <a:xfrm>
              <a:off x="1097280" y="297180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1A8572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USER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AA60430F-1DCE-7643-9360-3A085BA85B9D}"/>
              </a:ext>
            </a:extLst>
          </p:cNvPr>
          <p:cNvSpPr/>
          <p:nvPr/>
        </p:nvSpPr>
        <p:spPr>
          <a:xfrm>
            <a:off x="4318671" y="820923"/>
            <a:ext cx="580445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>
                <a:solidFill>
                  <a:srgbClr val="646365"/>
                </a:solidFill>
                <a:latin typeface="Helvetica" pitchFamily="34" charset="0"/>
              </a:rPr>
              <a:t>filter</a:t>
            </a:r>
            <a:endParaRPr lang="en-US" dirty="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162DE753-2EFA-1D49-A906-573865EE4FB5}"/>
              </a:ext>
            </a:extLst>
          </p:cNvPr>
          <p:cNvSpPr/>
          <p:nvPr/>
        </p:nvSpPr>
        <p:spPr>
          <a:xfrm>
            <a:off x="5024846" y="820923"/>
            <a:ext cx="73152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>
                <a:solidFill>
                  <a:srgbClr val="646365"/>
                </a:solidFill>
                <a:latin typeface="Helvetica" pitchFamily="34" charset="0"/>
              </a:rPr>
              <a:t>thumbnail</a:t>
            </a:r>
            <a:endParaRPr lang="en-US"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F7BCA366-4EE3-3C48-8391-7DD4E107915A}"/>
              </a:ext>
            </a:extLst>
          </p:cNvPr>
          <p:cNvSpPr/>
          <p:nvPr/>
        </p:nvSpPr>
        <p:spPr>
          <a:xfrm>
            <a:off x="5882096" y="820923"/>
            <a:ext cx="106415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err="1">
                <a:solidFill>
                  <a:srgbClr val="646365"/>
                </a:solidFill>
                <a:latin typeface="Helvetica" pitchFamily="34" charset="0"/>
              </a:rPr>
              <a:t>visualrecognition</a:t>
            </a:r>
            <a:endParaRPr lang="en-US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F71CC56F-6EFC-7543-97EE-95495A0AEE44}"/>
              </a:ext>
            </a:extLst>
          </p:cNvPr>
          <p:cNvSpPr/>
          <p:nvPr/>
        </p:nvSpPr>
        <p:spPr>
          <a:xfrm>
            <a:off x="3161522" y="958083"/>
            <a:ext cx="493141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8898F301-6551-2245-9839-559CDBB65A00}"/>
              </a:ext>
            </a:extLst>
          </p:cNvPr>
          <p:cNvSpPr/>
          <p:nvPr/>
        </p:nvSpPr>
        <p:spPr>
          <a:xfrm rot="2700000">
            <a:off x="6265133" y="1146927"/>
            <a:ext cx="256854" cy="249917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D74D1BB7-4E04-EA49-B60D-6DE26A6FC969}"/>
              </a:ext>
            </a:extLst>
          </p:cNvPr>
          <p:cNvSpPr/>
          <p:nvPr/>
        </p:nvSpPr>
        <p:spPr>
          <a:xfrm>
            <a:off x="2059798" y="728486"/>
            <a:ext cx="735139" cy="274320"/>
          </a:xfrm>
          <a:prstGeom prst="roundRect">
            <a:avLst/>
          </a:prstGeom>
          <a:noFill/>
          <a:ln w="12700">
            <a:noFill/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600" dirty="0">
                <a:solidFill>
                  <a:srgbClr val="646365"/>
                </a:solidFill>
                <a:latin typeface="Helvetica" pitchFamily="34" charset="0"/>
              </a:rPr>
              <a:t>uploads</a:t>
            </a:r>
            <a:endParaRPr lang="en-US" sz="1200" dirty="0"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83D92C31-2AA3-8B46-B507-B7110034F68E}"/>
              </a:ext>
            </a:extLst>
          </p:cNvPr>
          <p:cNvSpPr/>
          <p:nvPr/>
        </p:nvSpPr>
        <p:spPr>
          <a:xfrm>
            <a:off x="3003623" y="728486"/>
            <a:ext cx="735139" cy="274320"/>
          </a:xfrm>
          <a:prstGeom prst="roundRect">
            <a:avLst/>
          </a:prstGeom>
          <a:noFill/>
          <a:ln w="12700">
            <a:noFill/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600" dirty="0">
                <a:solidFill>
                  <a:srgbClr val="646365"/>
                </a:solidFill>
                <a:latin typeface="Helvetica" pitchFamily="34" charset="0"/>
              </a:rPr>
              <a:t>triggers</a:t>
            </a:r>
            <a:endParaRPr lang="en-US" sz="1200"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CFD6B548-490E-E740-9DD1-10D5B2E1059B}"/>
              </a:ext>
            </a:extLst>
          </p:cNvPr>
          <p:cNvSpPr/>
          <p:nvPr/>
        </p:nvSpPr>
        <p:spPr>
          <a:xfrm>
            <a:off x="2097782" y="3364451"/>
            <a:ext cx="582179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791E4C06-6455-D54C-836D-A0F3AF747A9A}"/>
              </a:ext>
            </a:extLst>
          </p:cNvPr>
          <p:cNvSpPr/>
          <p:nvPr/>
        </p:nvSpPr>
        <p:spPr>
          <a:xfrm>
            <a:off x="3905221" y="3364451"/>
            <a:ext cx="1976875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oval"/>
          </a:ln>
        </p:spPr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16B8BD-D7E2-254A-9478-BB107AB31729}"/>
              </a:ext>
            </a:extLst>
          </p:cNvPr>
          <p:cNvGrpSpPr/>
          <p:nvPr/>
        </p:nvGrpSpPr>
        <p:grpSpPr>
          <a:xfrm>
            <a:off x="2612882" y="3134854"/>
            <a:ext cx="640080" cy="777240"/>
            <a:chOff x="7498080" y="3566160"/>
            <a:chExt cx="640080" cy="777240"/>
          </a:xfrm>
        </p:grpSpPr>
        <p:sp>
          <p:nvSpPr>
            <p:cNvPr id="32" name="Object 107">
              <a:extLst>
                <a:ext uri="{FF2B5EF4-FFF2-40B4-BE49-F238E27FC236}">
                  <a16:creationId xmlns:a16="http://schemas.microsoft.com/office/drawing/2014/main" id="{276E46DC-A388-E144-BF4F-8B3CAA1AA437}"/>
                </a:ext>
              </a:extLst>
            </p:cNvPr>
            <p:cNvSpPr/>
            <p:nvPr/>
          </p:nvSpPr>
          <p:spPr>
            <a:xfrm>
              <a:off x="7589520" y="356616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3" name="Object 108" descr="public/generated/icons/dff97f5c-bc5e-4455-b470-411c3edbe49c.png">
              <a:extLst>
                <a:ext uri="{FF2B5EF4-FFF2-40B4-BE49-F238E27FC236}">
                  <a16:creationId xmlns:a16="http://schemas.microsoft.com/office/drawing/2014/main" id="{8855A6A3-0E8E-9242-B304-074B87775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0" y="3657600"/>
              <a:ext cx="274320" cy="274320"/>
            </a:xfrm>
            <a:prstGeom prst="rect">
              <a:avLst/>
            </a:prstGeom>
          </p:spPr>
        </p:pic>
        <p:sp>
          <p:nvSpPr>
            <p:cNvPr id="34" name="Object 109">
              <a:extLst>
                <a:ext uri="{FF2B5EF4-FFF2-40B4-BE49-F238E27FC236}">
                  <a16:creationId xmlns:a16="http://schemas.microsoft.com/office/drawing/2014/main" id="{97F1FB4B-B7A4-F441-8E49-E0A7EA9004F2}"/>
                </a:ext>
              </a:extLst>
            </p:cNvPr>
            <p:cNvSpPr/>
            <p:nvPr/>
          </p:nvSpPr>
          <p:spPr>
            <a:xfrm>
              <a:off x="7498080" y="406908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CLOUD OBJECT STORAGE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57CCBC-2AE7-BD4B-B932-11C038F6EBDB}"/>
              </a:ext>
            </a:extLst>
          </p:cNvPr>
          <p:cNvGrpSpPr/>
          <p:nvPr/>
        </p:nvGrpSpPr>
        <p:grpSpPr>
          <a:xfrm>
            <a:off x="3585182" y="3134854"/>
            <a:ext cx="640080" cy="777240"/>
            <a:chOff x="2926080" y="2468880"/>
            <a:chExt cx="640080" cy="777240"/>
          </a:xfrm>
        </p:grpSpPr>
        <p:sp>
          <p:nvSpPr>
            <p:cNvPr id="36" name="Object 64">
              <a:extLst>
                <a:ext uri="{FF2B5EF4-FFF2-40B4-BE49-F238E27FC236}">
                  <a16:creationId xmlns:a16="http://schemas.microsoft.com/office/drawing/2014/main" id="{385EDD92-B470-CA4E-A08F-E2177BDAF407}"/>
                </a:ext>
              </a:extLst>
            </p:cNvPr>
            <p:cNvSpPr/>
            <p:nvPr/>
          </p:nvSpPr>
          <p:spPr>
            <a:xfrm>
              <a:off x="3017520" y="246888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7" name="Object 65" descr="public/generated/icons/functions.png">
              <a:extLst>
                <a:ext uri="{FF2B5EF4-FFF2-40B4-BE49-F238E27FC236}">
                  <a16:creationId xmlns:a16="http://schemas.microsoft.com/office/drawing/2014/main" id="{130A6483-EA09-D148-9F2E-8F422E799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8960" y="2560320"/>
              <a:ext cx="274320" cy="274320"/>
            </a:xfrm>
            <a:prstGeom prst="rect">
              <a:avLst/>
            </a:prstGeom>
          </p:spPr>
        </p:pic>
        <p:sp>
          <p:nvSpPr>
            <p:cNvPr id="38" name="Object 66">
              <a:extLst>
                <a:ext uri="{FF2B5EF4-FFF2-40B4-BE49-F238E27FC236}">
                  <a16:creationId xmlns:a16="http://schemas.microsoft.com/office/drawing/2014/main" id="{CADA44DE-23B3-5D45-805E-2567631888FF}"/>
                </a:ext>
              </a:extLst>
            </p:cNvPr>
            <p:cNvSpPr/>
            <p:nvPr/>
          </p:nvSpPr>
          <p:spPr>
            <a:xfrm>
              <a:off x="2926080" y="297180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FUNCTIONS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72498-2723-8E4B-878D-FF7E77BD4846}"/>
              </a:ext>
            </a:extLst>
          </p:cNvPr>
          <p:cNvGrpSpPr/>
          <p:nvPr/>
        </p:nvGrpSpPr>
        <p:grpSpPr>
          <a:xfrm>
            <a:off x="1640582" y="3134854"/>
            <a:ext cx="640080" cy="777240"/>
            <a:chOff x="1097280" y="2468880"/>
            <a:chExt cx="640080" cy="777240"/>
          </a:xfrm>
        </p:grpSpPr>
        <p:sp>
          <p:nvSpPr>
            <p:cNvPr id="44" name="Object 58">
              <a:extLst>
                <a:ext uri="{FF2B5EF4-FFF2-40B4-BE49-F238E27FC236}">
                  <a16:creationId xmlns:a16="http://schemas.microsoft.com/office/drawing/2014/main" id="{94AB4BC8-BD81-1A46-AE11-8FB3F2C76662}"/>
                </a:ext>
              </a:extLst>
            </p:cNvPr>
            <p:cNvSpPr/>
            <p:nvPr/>
          </p:nvSpPr>
          <p:spPr>
            <a:xfrm>
              <a:off x="1188720" y="246888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A8572"/>
              </a:solidFill>
              <a:prstDash val="solid"/>
            </a:ln>
          </p:spPr>
        </p:sp>
        <p:pic>
          <p:nvPicPr>
            <p:cNvPr id="45" name="Object 59" descr="public/generated/icons/User-https%3A%2F%2Fraw.githubusercontent.com%2FIBM-Design%2Ficons%2Fmaster%2Fdist%2Fsvg%2Fobject-based%2Fuser_64.svg.png">
              <a:extLst>
                <a:ext uri="{FF2B5EF4-FFF2-40B4-BE49-F238E27FC236}">
                  <a16:creationId xmlns:a16="http://schemas.microsoft.com/office/drawing/2014/main" id="{09579E3E-E086-A648-A627-E0408115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160" y="2560320"/>
              <a:ext cx="274320" cy="274320"/>
            </a:xfrm>
            <a:prstGeom prst="rect">
              <a:avLst/>
            </a:prstGeom>
          </p:spPr>
        </p:pic>
        <p:sp>
          <p:nvSpPr>
            <p:cNvPr id="46" name="Object 60">
              <a:extLst>
                <a:ext uri="{FF2B5EF4-FFF2-40B4-BE49-F238E27FC236}">
                  <a16:creationId xmlns:a16="http://schemas.microsoft.com/office/drawing/2014/main" id="{0C4A95D1-D7A7-E64D-B9E9-651C7648B85F}"/>
                </a:ext>
              </a:extLst>
            </p:cNvPr>
            <p:cNvSpPr/>
            <p:nvPr/>
          </p:nvSpPr>
          <p:spPr>
            <a:xfrm>
              <a:off x="1097280" y="297180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1A8572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USER</a:t>
              </a:r>
              <a:endParaRPr lang="en-US" dirty="0"/>
            </a:p>
          </p:txBody>
        </p:sp>
      </p:grpSp>
      <p:sp>
        <p:nvSpPr>
          <p:cNvPr id="47" name="Object 9">
            <a:extLst>
              <a:ext uri="{FF2B5EF4-FFF2-40B4-BE49-F238E27FC236}">
                <a16:creationId xmlns:a16="http://schemas.microsoft.com/office/drawing/2014/main" id="{2282D160-98B2-1D42-9CC4-FB5004D078EC}"/>
              </a:ext>
            </a:extLst>
          </p:cNvPr>
          <p:cNvSpPr/>
          <p:nvPr/>
        </p:nvSpPr>
        <p:spPr>
          <a:xfrm>
            <a:off x="4318671" y="3227291"/>
            <a:ext cx="580445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>
                <a:solidFill>
                  <a:srgbClr val="646365"/>
                </a:solidFill>
                <a:latin typeface="Helvetica" pitchFamily="34" charset="0"/>
              </a:rPr>
              <a:t>filter</a:t>
            </a:r>
            <a:endParaRPr lang="en-US" dirty="0"/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813927D5-718B-5A49-B091-A7D74C68095B}"/>
              </a:ext>
            </a:extLst>
          </p:cNvPr>
          <p:cNvSpPr/>
          <p:nvPr/>
        </p:nvSpPr>
        <p:spPr>
          <a:xfrm>
            <a:off x="5024846" y="3227291"/>
            <a:ext cx="73152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>
                <a:solidFill>
                  <a:srgbClr val="646365"/>
                </a:solidFill>
                <a:latin typeface="Helvetica" pitchFamily="34" charset="0"/>
              </a:rPr>
              <a:t>delete</a:t>
            </a:r>
            <a:endParaRPr lang="en-US" dirty="0"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3A466124-EC27-DE4B-BC81-A9AA47F9EF05}"/>
              </a:ext>
            </a:extLst>
          </p:cNvPr>
          <p:cNvSpPr/>
          <p:nvPr/>
        </p:nvSpPr>
        <p:spPr>
          <a:xfrm>
            <a:off x="3161522" y="3364451"/>
            <a:ext cx="493141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55751B29-44E5-894B-8E99-87B460612577}"/>
              </a:ext>
            </a:extLst>
          </p:cNvPr>
          <p:cNvSpPr/>
          <p:nvPr/>
        </p:nvSpPr>
        <p:spPr>
          <a:xfrm>
            <a:off x="2059798" y="3134854"/>
            <a:ext cx="735139" cy="274320"/>
          </a:xfrm>
          <a:prstGeom prst="roundRect">
            <a:avLst/>
          </a:prstGeom>
          <a:noFill/>
          <a:ln w="12700">
            <a:noFill/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600" dirty="0">
                <a:solidFill>
                  <a:srgbClr val="646365"/>
                </a:solidFill>
                <a:latin typeface="Helvetica" pitchFamily="34" charset="0"/>
              </a:rPr>
              <a:t>deletes</a:t>
            </a:r>
            <a:endParaRPr lang="en-US" sz="1200" dirty="0"/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A1ADD4E8-DC95-4242-89ED-9E573396806D}"/>
              </a:ext>
            </a:extLst>
          </p:cNvPr>
          <p:cNvSpPr/>
          <p:nvPr/>
        </p:nvSpPr>
        <p:spPr>
          <a:xfrm>
            <a:off x="3002539" y="3134854"/>
            <a:ext cx="735139" cy="274320"/>
          </a:xfrm>
          <a:prstGeom prst="roundRect">
            <a:avLst/>
          </a:prstGeom>
          <a:noFill/>
          <a:ln w="12700">
            <a:noFill/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600" dirty="0">
                <a:solidFill>
                  <a:srgbClr val="646365"/>
                </a:solidFill>
                <a:latin typeface="Helvetica" pitchFamily="34" charset="0"/>
              </a:rPr>
              <a:t>triggers</a:t>
            </a:r>
            <a:endParaRPr lang="en-US" sz="120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9CFDCFA-44F1-CC4B-8974-5CB62D7C9E94}"/>
              </a:ext>
            </a:extLst>
          </p:cNvPr>
          <p:cNvCxnSpPr>
            <a:cxnSpLocks/>
            <a:stCxn id="20" idx="2"/>
            <a:endCxn id="3" idx="5"/>
          </p:cNvCxnSpPr>
          <p:nvPr/>
        </p:nvCxnSpPr>
        <p:spPr>
          <a:xfrm rot="5400000">
            <a:off x="4230843" y="-41032"/>
            <a:ext cx="23488" cy="2296039"/>
          </a:xfrm>
          <a:prstGeom prst="curvedConnector3">
            <a:avLst>
              <a:gd name="adj1" fmla="val 1211406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7B2F1F2-0F24-454E-8E7C-2E8BFA7835AE}"/>
              </a:ext>
            </a:extLst>
          </p:cNvPr>
          <p:cNvCxnSpPr>
            <a:cxnSpLocks/>
            <a:stCxn id="21" idx="0"/>
            <a:endCxn id="3" idx="0"/>
          </p:cNvCxnSpPr>
          <p:nvPr/>
        </p:nvCxnSpPr>
        <p:spPr>
          <a:xfrm rot="16200000" flipV="1">
            <a:off x="4627329" y="-965920"/>
            <a:ext cx="92437" cy="3481249"/>
          </a:xfrm>
          <a:prstGeom prst="curvedConnector3">
            <a:avLst>
              <a:gd name="adj1" fmla="val 608605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B9F8DEDC-C11C-D649-A684-27C772AD5099}"/>
              </a:ext>
            </a:extLst>
          </p:cNvPr>
          <p:cNvCxnSpPr>
            <a:cxnSpLocks/>
            <a:stCxn id="48" idx="0"/>
            <a:endCxn id="32" idx="0"/>
          </p:cNvCxnSpPr>
          <p:nvPr/>
        </p:nvCxnSpPr>
        <p:spPr>
          <a:xfrm rot="16200000" flipV="1">
            <a:off x="4115546" y="1952231"/>
            <a:ext cx="92437" cy="2457684"/>
          </a:xfrm>
          <a:prstGeom prst="curvedConnector3">
            <a:avLst>
              <a:gd name="adj1" fmla="val 347304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Macintosh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Frederic Lavigne</cp:lastModifiedBy>
  <cp:revision>5</cp:revision>
  <dcterms:created xsi:type="dcterms:W3CDTF">2019-09-18T16:09:21Z</dcterms:created>
  <dcterms:modified xsi:type="dcterms:W3CDTF">2019-09-25T08:49:24Z</dcterms:modified>
</cp:coreProperties>
</file>