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3.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4.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5.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6.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7.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theme/theme8.xml" ContentType="application/vnd.openxmlformats-officedocument.theme+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theme/theme9.xml" ContentType="application/vnd.openxmlformats-officedocument.theme+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theme/theme10.xml" ContentType="application/vnd.openxmlformats-officedocument.theme+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theme/theme11.xml" ContentType="application/vnd.openxmlformats-officedocument.theme+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 id="2147483718" r:id="rId2"/>
    <p:sldMasterId id="2147484059" r:id="rId3"/>
    <p:sldMasterId id="2147483767" r:id="rId4"/>
    <p:sldMasterId id="2147483805" r:id="rId5"/>
    <p:sldMasterId id="2147483829" r:id="rId6"/>
    <p:sldMasterId id="2147483844" r:id="rId7"/>
    <p:sldMasterId id="2147483898" r:id="rId8"/>
    <p:sldMasterId id="2147483925" r:id="rId9"/>
    <p:sldMasterId id="2147483969" r:id="rId10"/>
    <p:sldMasterId id="2147484013" r:id="rId11"/>
    <p:sldMasterId id="2147484028" r:id="rId12"/>
  </p:sldMasterIdLst>
  <p:notesMasterIdLst>
    <p:notesMasterId r:id="rId14"/>
  </p:notesMasterIdLst>
  <p:sldIdLst>
    <p:sldId id="214737453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 Vincent" initials="TV" lastIdx="4" clrIdx="0">
    <p:extLst>
      <p:ext uri="{19B8F6BF-5375-455C-9EA6-DF929625EA0E}">
        <p15:presenceInfo xmlns:p15="http://schemas.microsoft.com/office/powerpoint/2012/main" userId="S::tvincent@ca.ibm.com::2ba09b6b-6ba4-4105-a4e7-9193dcd2e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167"/>
    <a:srgbClr val="DDF0F5"/>
    <a:srgbClr val="EAF5F9"/>
    <a:srgbClr val="DBF0F4"/>
    <a:srgbClr val="D1F8F7"/>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97"/>
    <p:restoredTop sz="96838"/>
  </p:normalViewPr>
  <p:slideViewPr>
    <p:cSldViewPr snapToGrid="0" snapToObjects="1">
      <p:cViewPr varScale="1">
        <p:scale>
          <a:sx n="151" d="100"/>
          <a:sy n="151"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commentAuthors" Target="commentAuthors.xml"/><Relationship Id="rId10" Type="http://schemas.openxmlformats.org/officeDocument/2006/relationships/slideMaster" Target="slideMasters/slideMaster10.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2FED7-F85D-F849-B2B3-9C5668884EF7}" type="datetimeFigureOut">
              <a:rPr lang="en-US" smtClean="0"/>
              <a:t>11/27/23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38869-81D3-9B48-92ED-88CA51BB4770}" type="slidenum">
              <a:rPr lang="en-US" smtClean="0"/>
              <a:t>‹#›</a:t>
            </a:fld>
            <a:endParaRPr lang="en-US"/>
          </a:p>
        </p:txBody>
      </p:sp>
    </p:spTree>
    <p:extLst>
      <p:ext uri="{BB962C8B-B14F-4D97-AF65-F5344CB8AC3E}">
        <p14:creationId xmlns:p14="http://schemas.microsoft.com/office/powerpoint/2010/main" val="141598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sz="11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653DF2-0EAF-9C4F-B64D-FABFB3FEDC1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2668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Master" Target="../slideMasters/slideMaster9.xml"/><Relationship Id="rId5" Type="http://schemas.openxmlformats.org/officeDocument/2006/relationships/image" Target="../media/image23.png"/><Relationship Id="rId4" Type="http://schemas.openxmlformats.org/officeDocument/2006/relationships/image" Target="../media/image22.png"/></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9.xml"/></Relationships>
</file>

<file path=ppt/slideLayouts/_rels/slideLayout2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Master" Target="../slideMasters/slideMaster9.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9.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9.xml"/></Relationships>
</file>

<file path=ppt/slideLayouts/_rels/slideLayout23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Master" Target="../slideMasters/slideMaster9.xml"/><Relationship Id="rId4" Type="http://schemas.openxmlformats.org/officeDocument/2006/relationships/image" Target="../media/image27.png"/></Relationships>
</file>

<file path=ppt/slideLayouts/_rels/slideLayout2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jpeg"/><Relationship Id="rId1" Type="http://schemas.openxmlformats.org/officeDocument/2006/relationships/slideMaster" Target="../slideMasters/slideMaster9.xml"/></Relationships>
</file>

<file path=ppt/slideLayouts/_rels/slideLayout23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Master" Target="../slideMasters/slideMaster10.xml"/><Relationship Id="rId5" Type="http://schemas.openxmlformats.org/officeDocument/2006/relationships/image" Target="../media/image23.png"/><Relationship Id="rId4" Type="http://schemas.openxmlformats.org/officeDocument/2006/relationships/image" Target="../media/image22.png"/></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0.xml"/></Relationships>
</file>

<file path=ppt/slideLayouts/_rels/slideLayout2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Master" Target="../slideMasters/slideMaster10.xml"/></Relationships>
</file>

<file path=ppt/slideLayouts/_rels/slideLayout27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10.xml"/></Relationships>
</file>

<file path=ppt/slideLayouts/_rels/slideLayout27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10.xml"/></Relationships>
</file>

<file path=ppt/slideLayouts/_rels/slideLayout27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Master" Target="../slideMasters/slideMaster10.xml"/><Relationship Id="rId4" Type="http://schemas.openxmlformats.org/officeDocument/2006/relationships/image" Target="../media/image27.png"/></Relationships>
</file>

<file path=ppt/slideLayouts/_rels/slideLayout2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jpeg"/><Relationship Id="rId1" Type="http://schemas.openxmlformats.org/officeDocument/2006/relationships/slideMaster" Target="../slideMasters/slideMaster10.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11.xml"/></Relationships>
</file>

<file path=ppt/slideLayouts/_rels/slideLayout294.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36.png"/><Relationship Id="rId1" Type="http://schemas.openxmlformats.org/officeDocument/2006/relationships/slideMaster" Target="../slideMasters/slideMaster12.xml"/><Relationship Id="rId4" Type="http://schemas.openxmlformats.org/officeDocument/2006/relationships/hyperlink" Target="https://www.gartner.com/technology/about/ombudsman/omb_guide2.jsp" TargetMode="Externa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3.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Master" Target="../slideMasters/slideMaster12.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Master" Target="../slideMasters/slideMaster12.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084318" y="5752825"/>
            <a:ext cx="914399" cy="852419"/>
          </a:xfrm>
          <a:prstGeom prst="rect">
            <a:avLst/>
          </a:prstGeom>
        </p:spPr>
      </p:pic>
    </p:spTree>
    <p:extLst>
      <p:ext uri="{BB962C8B-B14F-4D97-AF65-F5344CB8AC3E}">
        <p14:creationId xmlns:p14="http://schemas.microsoft.com/office/powerpoint/2010/main" val="27158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260739811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778731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107310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952106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27635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1481716"/>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70380383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Tree>
    <p:extLst>
      <p:ext uri="{BB962C8B-B14F-4D97-AF65-F5344CB8AC3E}">
        <p14:creationId xmlns:p14="http://schemas.microsoft.com/office/powerpoint/2010/main" val="33212191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Tree>
    <p:extLst>
      <p:ext uri="{BB962C8B-B14F-4D97-AF65-F5344CB8AC3E}">
        <p14:creationId xmlns:p14="http://schemas.microsoft.com/office/powerpoint/2010/main" val="427204857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Tree>
    <p:extLst>
      <p:ext uri="{BB962C8B-B14F-4D97-AF65-F5344CB8AC3E}">
        <p14:creationId xmlns:p14="http://schemas.microsoft.com/office/powerpoint/2010/main" val="34523451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9144000" y="6443224"/>
            <a:ext cx="2743200" cy="18288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2"/>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23596075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GB"/>
              <a:t>Think 2019 / #5349 / FEB 13, 2019 / © 2019 IBM Corporation</a:t>
            </a:r>
            <a:endParaRPr lang="en-US"/>
          </a:p>
        </p:txBody>
      </p:sp>
      <p:sp>
        <p:nvSpPr>
          <p:cNvPr id="8" name="Content Placeholder 7"/>
          <p:cNvSpPr>
            <a:spLocks noGrp="1"/>
          </p:cNvSpPr>
          <p:nvPr>
            <p:ph sz="quarter" idx="15"/>
          </p:nvPr>
        </p:nvSpPr>
        <p:spPr>
          <a:xfrm>
            <a:off x="9144000" y="0"/>
            <a:ext cx="3048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1"/>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4892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390922584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4">
              <a:lumMod val="60000"/>
              <a:lumOff val="40000"/>
            </a:schemeClr>
          </a:solidFill>
        </p:spPr>
        <p:txBody>
          <a:bodyPr lIns="228600" tIns="192024" rIns="228600" bIns="228600"/>
          <a:lstStyle>
            <a:lvl1pPr>
              <a:defRPr sz="1867">
                <a:solidFill>
                  <a:schemeClr val="bg1"/>
                </a:solidFill>
              </a:defRPr>
            </a:lvl1pPr>
          </a:lstStyle>
          <a:p>
            <a:pPr lvl="0"/>
            <a:r>
              <a:rPr lang="en-US" dirty="0"/>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4"/>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accent2"/>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GB"/>
              <a:t>Think 2019 / #5349 / FEB 13, 2019 / © 2019 IBM Corporation</a:t>
            </a:r>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7154968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93516900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GB"/>
              <a:t>Think 2019 / #5349 / FEB 13, 2019 / © 2019 IBM Corporation</a:t>
            </a:r>
            <a:endParaRPr lang="en-US"/>
          </a:p>
        </p:txBody>
      </p:sp>
    </p:spTree>
    <p:extLst>
      <p:ext uri="{BB962C8B-B14F-4D97-AF65-F5344CB8AC3E}">
        <p14:creationId xmlns:p14="http://schemas.microsoft.com/office/powerpoint/2010/main" val="417458141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accent4"/>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GB"/>
              <a:t>Think 2019 / #5349 / FEB 13, 2019 / © 2019 IBM Corporation</a:t>
            </a:r>
            <a:endParaRPr lang="en-US"/>
          </a:p>
        </p:txBody>
      </p:sp>
    </p:spTree>
    <p:extLst>
      <p:ext uri="{BB962C8B-B14F-4D97-AF65-F5344CB8AC3E}">
        <p14:creationId xmlns:p14="http://schemas.microsoft.com/office/powerpoint/2010/main" val="407948633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654579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473566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052457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73060650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453968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1408971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245116714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Tree>
    <p:extLst>
      <p:ext uri="{BB962C8B-B14F-4D97-AF65-F5344CB8AC3E}">
        <p14:creationId xmlns:p14="http://schemas.microsoft.com/office/powerpoint/2010/main" val="280402522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812657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Tree>
    <p:extLst>
      <p:ext uri="{BB962C8B-B14F-4D97-AF65-F5344CB8AC3E}">
        <p14:creationId xmlns:p14="http://schemas.microsoft.com/office/powerpoint/2010/main" val="61081948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67"/>
            <a:ext cx="1730144" cy="701463"/>
          </a:xfrm>
          <a:prstGeom prst="rect">
            <a:avLst/>
          </a:prstGeom>
        </p:spPr>
      </p:pic>
    </p:spTree>
    <p:extLst>
      <p:ext uri="{BB962C8B-B14F-4D97-AF65-F5344CB8AC3E}">
        <p14:creationId xmlns:p14="http://schemas.microsoft.com/office/powerpoint/2010/main" val="73081618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_Cover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6655026"/>
      </p:ext>
    </p:extLst>
  </p:cSld>
  <p:clrMapOvr>
    <a:overrideClrMapping bg1="lt1" tx1="dk1" bg2="lt2" tx2="dk2" accent1="accent1" accent2="accent2" accent3="accent3" accent4="accent4" accent5="accent5" accent6="accent6" hlink="hlink" folHlink="folHlink"/>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over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47232"/>
      </p:ext>
    </p:extLst>
  </p:cSld>
  <p:clrMapOvr>
    <a:overrideClrMapping bg1="lt1" tx1="dk1" bg2="lt2" tx2="dk2" accent1="accent1" accent2="accent2" accent3="accent3" accent4="accent4" accent5="accent5" accent6="accent6" hlink="hlink" folHlink="folHlink"/>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Cover Slide">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452396"/>
      </p:ext>
    </p:extLst>
  </p:cSld>
  <p:clrMapOvr>
    <a:overrideClrMapping bg1="lt1" tx1="dk1" bg2="lt2" tx2="dk2" accent1="accent1" accent2="accent2" accent3="accent3" accent4="accent4" accent5="accent5" accent6="accent6" hlink="hlink" folHlink="folHlink"/>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GB"/>
              <a:t>Think 2019 / #5349 / FEB 13, 2019 / © 2019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7" name="Rectangle 6">
            <a:extLst>
              <a:ext uri="{FF2B5EF4-FFF2-40B4-BE49-F238E27FC236}">
                <a16:creationId xmlns:a16="http://schemas.microsoft.com/office/drawing/2014/main" id="{A6E9252E-6B41-6940-BE1D-7FDBCEB074A0}"/>
              </a:ext>
            </a:extLst>
          </p:cNvPr>
          <p:cNvSpPr/>
          <p:nvPr userDrawn="1"/>
        </p:nvSpPr>
        <p:spPr bwMode="auto">
          <a:xfrm>
            <a:off x="-1" y="-1"/>
            <a:ext cx="72000" cy="720000"/>
          </a:xfrm>
          <a:prstGeom prst="rect">
            <a:avLst/>
          </a:prstGeom>
          <a:solidFill>
            <a:schemeClr val="accent2"/>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marL="0" marR="0" indent="0" algn="ctr" defTabSz="1219170" rtl="0" eaLnBrk="1" fontAlgn="base" latinLnBrk="0" hangingPunct="1">
              <a:lnSpc>
                <a:spcPct val="90000"/>
              </a:lnSpc>
              <a:spcBef>
                <a:spcPct val="0"/>
              </a:spcBef>
              <a:spcAft>
                <a:spcPct val="0"/>
              </a:spcAft>
              <a:buClrTx/>
              <a:buSzTx/>
              <a:buFontTx/>
              <a:buNone/>
              <a:tabLst/>
            </a:pPr>
            <a:endParaRPr kumimoji="0" lang="en-GB" sz="2933" b="0" i="0" u="none" strike="noStrike" cap="none" normalizeH="0" baseline="0">
              <a:ln>
                <a:noFill/>
              </a:ln>
              <a:solidFill>
                <a:schemeClr val="hlink"/>
              </a:solidFill>
              <a:effectLst/>
              <a:latin typeface="IBM Plex Sans" charset="0"/>
              <a:ea typeface="IBM Plex Sans" charset="0"/>
              <a:cs typeface="IBM Plex Sans" charset="0"/>
            </a:endParaRPr>
          </a:p>
        </p:txBody>
      </p:sp>
      <p:pic>
        <p:nvPicPr>
          <p:cNvPr id="8" name="Picture 7">
            <a:extLst>
              <a:ext uri="{FF2B5EF4-FFF2-40B4-BE49-F238E27FC236}">
                <a16:creationId xmlns:a16="http://schemas.microsoft.com/office/drawing/2014/main" id="{3AA40970-1243-3449-AC92-0B48369B5E9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493355" y="103723"/>
            <a:ext cx="574020" cy="758077"/>
          </a:xfrm>
          <a:prstGeom prst="rect">
            <a:avLst/>
          </a:prstGeom>
        </p:spPr>
      </p:pic>
      <p:sp>
        <p:nvSpPr>
          <p:cNvPr id="11" name="Text Placeholder 10">
            <a:extLst>
              <a:ext uri="{FF2B5EF4-FFF2-40B4-BE49-F238E27FC236}">
                <a16:creationId xmlns:a16="http://schemas.microsoft.com/office/drawing/2014/main" id="{66F923A1-65C4-1F49-B15B-1BDD4B15D43F}"/>
              </a:ext>
            </a:extLst>
          </p:cNvPr>
          <p:cNvSpPr>
            <a:spLocks noGrp="1"/>
          </p:cNvSpPr>
          <p:nvPr>
            <p:ph type="body" sz="quarter" idx="14"/>
          </p:nvPr>
        </p:nvSpPr>
        <p:spPr>
          <a:xfrm>
            <a:off x="304800" y="967317"/>
            <a:ext cx="11582400" cy="5266267"/>
          </a:xfrm>
          <a:prstGeom prst="rect">
            <a:avLst/>
          </a:prstGeom>
        </p:spPr>
        <p:txBody>
          <a:bodyPr/>
          <a:lstStyle>
            <a:lvl2pPr marL="380990" indent="-380990">
              <a:buFont typeface="Wingdings" pitchFamily="2" charset="2"/>
              <a:buChar char="§"/>
              <a:defRPr/>
            </a:lvl2pPr>
            <a:lvl3pPr marL="529153" indent="-230712">
              <a:buFont typeface="Wingdings" pitchFamily="2" charset="2"/>
              <a:buChar char="§"/>
              <a:defRPr/>
            </a:lvl3pPr>
            <a:lvl5pPr marL="1071007" indent="-230712">
              <a:buFont typeface="Wingdings" pitchFamily="2" charset="2"/>
              <a:buChar char="§"/>
              <a:defRPr/>
            </a:lvl5pPr>
          </a:lstStyle>
          <a:p>
            <a:pPr lvl="0"/>
            <a:r>
              <a:rPr lang="en-US" dirty="0"/>
              <a:t>Edit Master text styles</a:t>
            </a:r>
          </a:p>
          <a:p>
            <a:pPr lvl="1"/>
            <a:r>
              <a:rPr lang="en-US" dirty="0"/>
              <a:t>Second level</a:t>
            </a:r>
          </a:p>
          <a:p>
            <a:pPr lvl="2"/>
            <a:r>
              <a:rPr lang="en-US" dirty="0"/>
              <a:t>Third Level</a:t>
            </a:r>
          </a:p>
          <a:p>
            <a:pPr lvl="4"/>
            <a:r>
              <a:rPr lang="en-US" dirty="0"/>
              <a:t>Fifth level</a:t>
            </a:r>
          </a:p>
        </p:txBody>
      </p:sp>
      <p:sp>
        <p:nvSpPr>
          <p:cNvPr id="12" name="Text Placeholder 11">
            <a:extLst>
              <a:ext uri="{FF2B5EF4-FFF2-40B4-BE49-F238E27FC236}">
                <a16:creationId xmlns:a16="http://schemas.microsoft.com/office/drawing/2014/main" id="{F6491AF5-97B2-B94B-8A78-8A3F6F0BAC5E}"/>
              </a:ext>
            </a:extLst>
          </p:cNvPr>
          <p:cNvSpPr>
            <a:spLocks noGrp="1"/>
          </p:cNvSpPr>
          <p:nvPr>
            <p:ph type="body" sz="quarter" idx="13" hasCustomPrompt="1"/>
          </p:nvPr>
        </p:nvSpPr>
        <p:spPr>
          <a:xfrm>
            <a:off x="304800" y="159974"/>
            <a:ext cx="5486400" cy="400049"/>
          </a:xfrm>
          <a:prstGeom prst="rect">
            <a:avLst/>
          </a:prstGeom>
        </p:spPr>
        <p:txBody>
          <a:bodyPr/>
          <a:lstStyle>
            <a:lvl1pPr>
              <a:defRPr b="1"/>
            </a:lvl1pPr>
          </a:lstStyle>
          <a:p>
            <a:r>
              <a:rPr lang="en-US" sz="1867" dirty="0"/>
              <a:t>Insert Text</a:t>
            </a:r>
          </a:p>
        </p:txBody>
      </p:sp>
    </p:spTree>
    <p:extLst>
      <p:ext uri="{BB962C8B-B14F-4D97-AF65-F5344CB8AC3E}">
        <p14:creationId xmlns:p14="http://schemas.microsoft.com/office/powerpoint/2010/main" val="57318932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991477"/>
            <a:ext cx="5486400" cy="5327896"/>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991477"/>
            <a:ext cx="5486400" cy="5266531"/>
          </a:xfrm>
          <a:prstGeom prst="rect">
            <a:avLst/>
          </a:prstGeo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a:prstGeom prst="rect">
            <a:avLst/>
          </a:prstGeom>
        </p:spPr>
        <p:txBody>
          <a:bodyPr/>
          <a:lstStyle>
            <a:lvl1pPr>
              <a:defRPr sz="1467"/>
            </a:lvl1pPr>
          </a:lstStyle>
          <a:p>
            <a:pPr lvl="0"/>
            <a:r>
              <a:rPr lang="en-US"/>
              <a:t>Click to edit Master text styles</a:t>
            </a:r>
          </a:p>
        </p:txBody>
      </p:sp>
      <p:sp>
        <p:nvSpPr>
          <p:cNvPr id="7" name="Rectangle 6">
            <a:extLst>
              <a:ext uri="{FF2B5EF4-FFF2-40B4-BE49-F238E27FC236}">
                <a16:creationId xmlns:a16="http://schemas.microsoft.com/office/drawing/2014/main" id="{D2EBD797-5963-9D4C-9C73-9D3BCEB0AFB6}"/>
              </a:ext>
            </a:extLst>
          </p:cNvPr>
          <p:cNvSpPr/>
          <p:nvPr userDrawn="1"/>
        </p:nvSpPr>
        <p:spPr bwMode="auto">
          <a:xfrm>
            <a:off x="-1" y="-1"/>
            <a:ext cx="72000" cy="720000"/>
          </a:xfrm>
          <a:prstGeom prst="rect">
            <a:avLst/>
          </a:prstGeom>
          <a:solidFill>
            <a:schemeClr val="accent2"/>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21920" tIns="60960" rIns="121920" bIns="60960" numCol="1" rtlCol="0" anchor="ctr" anchorCtr="0" compatLnSpc="1">
            <a:prstTxWarp prst="textNoShape">
              <a:avLst/>
            </a:prstTxWarp>
          </a:bodyPr>
          <a:lstStyle/>
          <a:p>
            <a:pPr marL="0" marR="0" indent="0" algn="ctr" defTabSz="1219170" rtl="0" eaLnBrk="1" fontAlgn="base" latinLnBrk="0" hangingPunct="1">
              <a:lnSpc>
                <a:spcPct val="90000"/>
              </a:lnSpc>
              <a:spcBef>
                <a:spcPct val="0"/>
              </a:spcBef>
              <a:spcAft>
                <a:spcPct val="0"/>
              </a:spcAft>
              <a:buClrTx/>
              <a:buSzTx/>
              <a:buFontTx/>
              <a:buNone/>
              <a:tabLst/>
            </a:pPr>
            <a:endParaRPr kumimoji="0" lang="en-GB" sz="2933" b="0" i="0" u="none" strike="noStrike" cap="none" normalizeH="0" baseline="0">
              <a:ln>
                <a:noFill/>
              </a:ln>
              <a:solidFill>
                <a:schemeClr val="hlink"/>
              </a:solidFill>
              <a:effectLst/>
              <a:latin typeface="IBM Plex Sans" charset="0"/>
              <a:ea typeface="IBM Plex Sans" charset="0"/>
              <a:cs typeface="IBM Plex Sans" charset="0"/>
            </a:endParaRPr>
          </a:p>
        </p:txBody>
      </p:sp>
      <p:pic>
        <p:nvPicPr>
          <p:cNvPr id="8" name="Picture 7">
            <a:extLst>
              <a:ext uri="{FF2B5EF4-FFF2-40B4-BE49-F238E27FC236}">
                <a16:creationId xmlns:a16="http://schemas.microsoft.com/office/drawing/2014/main" id="{84B27C06-4CD3-8B4D-96B4-8F0B06A6C22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493355" y="103723"/>
            <a:ext cx="574020" cy="758077"/>
          </a:xfrm>
          <a:prstGeom prst="rect">
            <a:avLst/>
          </a:prstGeom>
        </p:spPr>
      </p:pic>
    </p:spTree>
    <p:extLst>
      <p:ext uri="{BB962C8B-B14F-4D97-AF65-F5344CB8AC3E}">
        <p14:creationId xmlns:p14="http://schemas.microsoft.com/office/powerpoint/2010/main" val="27391783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E639-B042-8E43-9E9F-CD369FEBEF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23EE7F-7E86-C04F-96C7-34A8F6C8BF9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3C7112-1661-CB42-A788-75448476E756}"/>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63AA688D-AC02-9745-A409-4150EABE2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3D97E-3F38-0B45-94DA-B9D100FA1C26}"/>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2763088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396580286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3C95-77B3-684C-9245-98C6F35707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3F2288-9EC6-AD46-87F7-B3778BD92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BC93F-052D-E64F-AE79-820837E6919A}"/>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E63B6E68-0434-C242-9B70-FB390B460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51166-8083-F947-90DF-9C92A8572A95}"/>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372341882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9461-9CC7-7049-8009-18AB14A67F48}"/>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5D0B0B-8DE1-904F-8B0F-157F4805214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239D15-237A-984E-B5A2-8596021076EE}"/>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B5F19B7A-887E-6D40-941A-D2A8535C5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2DA00-721A-0D4A-95FE-3F27E6685E7C}"/>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84243669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3CBE-4C55-9C4F-9D3E-B03F25FE81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D3A3B-8C5C-9241-A12E-D532EBD7C657}"/>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34A8E8-7BE4-2443-AB98-17EB94B846F7}"/>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D1D40B-AD0E-3348-864C-31838C9AA61D}"/>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6" name="Footer Placeholder 5">
            <a:extLst>
              <a:ext uri="{FF2B5EF4-FFF2-40B4-BE49-F238E27FC236}">
                <a16:creationId xmlns:a16="http://schemas.microsoft.com/office/drawing/2014/main" id="{A595705E-85AA-9D45-A165-7E1EC1BDE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D3F2B-0FBE-C145-BE3B-585FBDDB9376}"/>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206029089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67F7-0BB4-D545-9CF1-C6ACEB5A5F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27ABE3-C1A0-D940-BA12-530185E2636D}"/>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247D67-F1A2-9B40-86E8-DF3419C6B03C}"/>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30733D-AED7-3040-B757-6F0EA9799072}"/>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12561A-93E3-4C47-BBF4-6E1D49ACF129}"/>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5591CB-B2EC-C048-BD0B-11FFD3F0BCD2}"/>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8" name="Footer Placeholder 7">
            <a:extLst>
              <a:ext uri="{FF2B5EF4-FFF2-40B4-BE49-F238E27FC236}">
                <a16:creationId xmlns:a16="http://schemas.microsoft.com/office/drawing/2014/main" id="{158903EF-32E1-5F46-BB45-9914CBBB1D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59476E-9061-A949-9009-336C0FEADC34}"/>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169344307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B4C5-76FB-254C-B368-38C706619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A8B5BA-60C3-5B43-A131-06AE7C1CE280}"/>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4" name="Footer Placeholder 3">
            <a:extLst>
              <a:ext uri="{FF2B5EF4-FFF2-40B4-BE49-F238E27FC236}">
                <a16:creationId xmlns:a16="http://schemas.microsoft.com/office/drawing/2014/main" id="{B9A6EE24-A56C-AE41-AE70-3D37C237C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CE8C8A-B2FD-3947-9217-73F7B1590399}"/>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143848614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486DB9-8D1D-E644-96EC-92BFC8936539}"/>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3" name="Footer Placeholder 2">
            <a:extLst>
              <a:ext uri="{FF2B5EF4-FFF2-40B4-BE49-F238E27FC236}">
                <a16:creationId xmlns:a16="http://schemas.microsoft.com/office/drawing/2014/main" id="{57C7D998-F644-7C40-BA66-9E9EE0DC94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E86691-3092-324E-9706-6B069934864E}"/>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142143738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D3E3-9AC3-F048-A4F4-CEFAD1A05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312E0D-03F4-BE4F-8ED3-A3D5ED0E1DBE}"/>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B3C9B5-F23D-A14A-B393-2681D47C4589}"/>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15E96-E4D0-904D-B67F-3927FE317F3E}"/>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6" name="Footer Placeholder 5">
            <a:extLst>
              <a:ext uri="{FF2B5EF4-FFF2-40B4-BE49-F238E27FC236}">
                <a16:creationId xmlns:a16="http://schemas.microsoft.com/office/drawing/2014/main" id="{A23986DA-62D6-C740-B61C-3368DC398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43D76-DB91-2345-B216-78F5A256C1B3}"/>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46825789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6242-7E88-A747-BA40-1260EF7BF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7F33D4-12A9-7E44-9998-A10DFAF3E80F}"/>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66614BDC-DEC7-444B-88EE-CDA86F5D060D}"/>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64CE7-E8D2-D944-A4FA-95B1233F8399}"/>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6" name="Footer Placeholder 5">
            <a:extLst>
              <a:ext uri="{FF2B5EF4-FFF2-40B4-BE49-F238E27FC236}">
                <a16:creationId xmlns:a16="http://schemas.microsoft.com/office/drawing/2014/main" id="{231C376F-8E3C-284F-9B3C-26DA3B1B75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D8660-BA27-BB4C-890E-5318D278FE5E}"/>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84873522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A730-6418-A04D-8F29-67F061C056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9E5C5-16CD-A341-A123-408B7FB7B7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984CC-33D2-C148-991A-37F186A3F2BE}"/>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F10B86DE-55AE-204F-8806-D3393E73D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972AF-880A-F74B-80BE-19D15862587E}"/>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253635827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08C008-0D60-C745-B648-DFAC7E3914DA}"/>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F927E6-70C9-5E4D-93F2-DA764E922C59}"/>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E241B-AB67-304E-9737-8A90386774AD}"/>
              </a:ext>
            </a:extLst>
          </p:cNvPr>
          <p:cNvSpPr>
            <a:spLocks noGrp="1"/>
          </p:cNvSpPr>
          <p:nvPr>
            <p:ph type="dt" sz="half" idx="10"/>
          </p:nvPr>
        </p:nvSpPr>
        <p:spPr/>
        <p:txBody>
          <a:body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ADF79944-03E4-F34C-A11C-4933FA486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5BE5C-10DB-A941-89B7-5C425AB2F48A}"/>
              </a:ext>
            </a:extLst>
          </p:cNvPr>
          <p:cNvSpPr>
            <a:spLocks noGrp="1"/>
          </p:cNvSpPr>
          <p:nvPr>
            <p:ph type="sldNum" sz="quarter" idx="12"/>
          </p:nvPr>
        </p:nvSpPr>
        <p:spPr/>
        <p:txBody>
          <a:bodyPr/>
          <a:lstStyle/>
          <a:p>
            <a:fld id="{ED619B94-3241-B54A-9156-FF1E6A9DD6A5}" type="slidenum">
              <a:rPr lang="en-US" smtClean="0"/>
              <a:t>‹#›</a:t>
            </a:fld>
            <a:endParaRPr lang="en-US"/>
          </a:p>
        </p:txBody>
      </p:sp>
    </p:spTree>
    <p:extLst>
      <p:ext uri="{BB962C8B-B14F-4D97-AF65-F5344CB8AC3E}">
        <p14:creationId xmlns:p14="http://schemas.microsoft.com/office/powerpoint/2010/main" val="965248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152410469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92109" y="1358153"/>
            <a:ext cx="11592977" cy="4985771"/>
          </a:xfrm>
        </p:spPr>
        <p:txBody>
          <a:bodyPr/>
          <a:lstStyle>
            <a:lvl1pPr marL="0" indent="0">
              <a:buNone/>
              <a:defRPr b="1"/>
            </a:lvl1pPr>
            <a:lvl2pPr marL="226873" indent="-226873">
              <a:buFont typeface="Wingdings" panose="05000000000000000000" pitchFamily="2" charset="2"/>
              <a:buChar char="§"/>
              <a:defRPr/>
            </a:lvl2pPr>
            <a:lvl3pPr marL="629850" indent="-171345">
              <a:buFont typeface="Arial" panose="020B0604020202020204" pitchFamily="34" charset="0"/>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bwMode="auto">
          <a:xfrm>
            <a:off x="8747051" y="5635257"/>
            <a:ext cx="1219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395" tIns="45697" rIns="91395" bIns="45697" numCol="1" spcCol="0" rtlCol="0" fromWordArt="0" anchor="t" anchorCtr="0" forceAA="0" compatLnSpc="1">
            <a:prstTxWarp prst="textNoShape">
              <a:avLst/>
            </a:prstTxWarp>
            <a:noAutofit/>
          </a:bodyPr>
          <a:lstStyle/>
          <a:p>
            <a:pPr marL="0" marR="0" indent="0" algn="l" defTabSz="913836"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1199" b="0" i="0" u="none" strike="noStrike" cap="none" normalizeH="0" baseline="0">
              <a:ln>
                <a:noFill/>
              </a:ln>
              <a:solidFill>
                <a:schemeClr val="tx1"/>
              </a:solidFill>
              <a:effectLst/>
              <a:latin typeface="Arial" charset="0"/>
            </a:endParaRPr>
          </a:p>
        </p:txBody>
      </p:sp>
      <p:sp>
        <p:nvSpPr>
          <p:cNvPr id="6" name="Text Placeholder 6">
            <a:extLst>
              <a:ext uri="{FF2B5EF4-FFF2-40B4-BE49-F238E27FC236}">
                <a16:creationId xmlns:a16="http://schemas.microsoft.com/office/drawing/2014/main" id="{1405FA7E-4C5C-467B-B8D7-D50AC8BF4B51}"/>
              </a:ext>
            </a:extLst>
          </p:cNvPr>
          <p:cNvSpPr>
            <a:spLocks noGrp="1"/>
          </p:cNvSpPr>
          <p:nvPr>
            <p:ph type="body" sz="quarter" idx="10" hasCustomPrompt="1"/>
          </p:nvPr>
        </p:nvSpPr>
        <p:spPr>
          <a:xfrm>
            <a:off x="292110" y="6464807"/>
            <a:ext cx="11491575" cy="379412"/>
          </a:xfrm>
        </p:spPr>
        <p:txBody>
          <a:bodyPr anchor="b"/>
          <a:lstStyle>
            <a:lvl1pPr>
              <a:defRPr sz="799" b="0">
                <a:solidFill>
                  <a:schemeClr val="tx1">
                    <a:lumMod val="50000"/>
                    <a:lumOff val="50000"/>
                  </a:schemeClr>
                </a:solidFill>
              </a:defRPr>
            </a:lvl1pPr>
          </a:lstStyle>
          <a:p>
            <a:pPr lvl="0"/>
            <a:r>
              <a:rPr lang="en-US" dirty="0"/>
              <a:t>Source: </a:t>
            </a:r>
          </a:p>
        </p:txBody>
      </p:sp>
    </p:spTree>
    <p:extLst>
      <p:ext uri="{BB962C8B-B14F-4D97-AF65-F5344CB8AC3E}">
        <p14:creationId xmlns:p14="http://schemas.microsoft.com/office/powerpoint/2010/main" val="266793608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3641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 2021 IBM Corporation</a:t>
            </a:r>
          </a:p>
        </p:txBody>
      </p:sp>
      <p:pic>
        <p:nvPicPr>
          <p:cNvPr id="6" name="Picture"/>
          <p:cNvPicPr>
            <a:picLocks noChangeAspect="1"/>
          </p:cNvPicPr>
          <p:nvPr userDrawn="1"/>
        </p:nvPicPr>
        <p:blipFill>
          <a:blip r:embed="rId2"/>
          <a:stretch>
            <a:fillRect/>
          </a:stretch>
        </p:blipFill>
        <p:spPr>
          <a:xfrm>
            <a:off x="11191750" y="6256738"/>
            <a:ext cx="695452" cy="277477"/>
          </a:xfrm>
          <a:prstGeom prst="rect">
            <a:avLst/>
          </a:prstGeom>
        </p:spPr>
      </p:pic>
    </p:spTree>
    <p:extLst>
      <p:ext uri="{BB962C8B-B14F-4D97-AF65-F5344CB8AC3E}">
        <p14:creationId xmlns:p14="http://schemas.microsoft.com/office/powerpoint/2010/main" val="162447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58745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29332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5741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6388608" y="268224"/>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4111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10" y="1658112"/>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77023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dirty="0"/>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94213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45754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289428612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Drag picture to placeholder or click icon to add</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64810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6" name="Text Placeholder 1"/>
          <p:cNvSpPr>
            <a:spLocks noGrp="1"/>
          </p:cNvSpPr>
          <p:nvPr>
            <p:ph type="body" sz="quarter" idx="12"/>
          </p:nvPr>
        </p:nvSpPr>
        <p:spPr>
          <a:xfrm>
            <a:off x="6388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9436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63100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Drag picture to placeholder or click icon to add</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71301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047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92309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199531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 2021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8779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dirty="0"/>
              <a:t>Click to edit Master title style</a:t>
            </a:r>
          </a:p>
        </p:txBody>
      </p:sp>
      <p:sp>
        <p:nvSpPr>
          <p:cNvPr id="13"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 2021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4622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6000" y="0"/>
            <a:ext cx="3048000" cy="6864096"/>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9144000" y="0"/>
            <a:ext cx="3048000" cy="6864096"/>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Cloud / © 2021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46710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2073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249862830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04286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Drag picture to placeholder or click icon to add</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396945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174568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a:t>Click icon to add table</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40174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24F04016-134E-5847-8C7D-495FF4D6E42D}"/>
              </a:ext>
            </a:extLst>
          </p:cNvPr>
          <p:cNvSpPr>
            <a:spLocks noGrp="1"/>
          </p:cNvSpPr>
          <p:nvPr>
            <p:ph type="body" sz="quarter" idx="14"/>
          </p:nvPr>
        </p:nvSpPr>
        <p:spPr>
          <a:xfrm>
            <a:off x="292608" y="4279392"/>
            <a:ext cx="8546592" cy="1743456"/>
          </a:xfrm>
        </p:spPr>
        <p:txBody>
          <a:bodyPr anchor="b"/>
          <a:lstStyle>
            <a:lvl1pPr>
              <a:spcBef>
                <a:spcPts val="400"/>
              </a:spcBef>
              <a:defRPr sz="800"/>
            </a:lvl1pPr>
            <a:lvl2pPr>
              <a:defRPr sz="800"/>
            </a:lvl2pPr>
            <a:lvl3pPr>
              <a:defRPr sz="800"/>
            </a:lvl3pPr>
            <a:lvl4pPr>
              <a:defRPr sz="800"/>
            </a:lvl4pPr>
            <a:lvl5pPr>
              <a:defRPr sz="8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Cloud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a:p>
        </p:txBody>
      </p:sp>
    </p:spTree>
    <p:extLst>
      <p:ext uri="{BB962C8B-B14F-4D97-AF65-F5344CB8AC3E}">
        <p14:creationId xmlns:p14="http://schemas.microsoft.com/office/powerpoint/2010/main" val="260323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5_IBM_signoff">
    <p:bg>
      <p:bgRef idx="1001">
        <a:schemeClr val="bg2"/>
      </p:bgRef>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E51C25BB-0086-934B-BBF5-0E93FC803C37}"/>
              </a:ext>
            </a:extLst>
          </p:cNvPr>
          <p:cNvSpPr>
            <a:spLocks noGrp="1"/>
          </p:cNvSpPr>
          <p:nvPr>
            <p:ph type="ftr" sz="quarter" idx="10"/>
          </p:nvPr>
        </p:nvSpPr>
        <p:spPr>
          <a:xfrm>
            <a:off x="304889" y="6383868"/>
            <a:ext cx="5486313" cy="222249"/>
          </a:xfrm>
        </p:spPr>
        <p:txBody>
          <a:bodyPr/>
          <a:lstStyle>
            <a:lvl1pPr>
              <a:defRPr>
                <a:solidFill>
                  <a:schemeClr val="bg1"/>
                </a:solidFill>
              </a:defRPr>
            </a:lvl1pPr>
          </a:lstStyle>
          <a:p>
            <a:r>
              <a:rPr lang="en-US"/>
              <a:t>IBM Cloud / © 2021 IBM Corporation</a:t>
            </a:r>
          </a:p>
        </p:txBody>
      </p:sp>
      <p:sp>
        <p:nvSpPr>
          <p:cNvPr id="4" name="Slide Number Placeholder 2">
            <a:extLst>
              <a:ext uri="{FF2B5EF4-FFF2-40B4-BE49-F238E27FC236}">
                <a16:creationId xmlns:a16="http://schemas.microsoft.com/office/drawing/2014/main" id="{613BA46F-F706-E649-95A7-CB15C439F587}"/>
              </a:ext>
            </a:extLst>
          </p:cNvPr>
          <p:cNvSpPr>
            <a:spLocks noGrp="1"/>
          </p:cNvSpPr>
          <p:nvPr>
            <p:ph type="sldNum" sz="quarter" idx="11"/>
          </p:nvPr>
        </p:nvSpPr>
        <p:spPr>
          <a:xfrm>
            <a:off x="9448802" y="6383868"/>
            <a:ext cx="2438309" cy="222249"/>
          </a:xfrm>
        </p:spPr>
        <p:txBody>
          <a:bodyPr/>
          <a:lstStyle>
            <a:lvl1pPr>
              <a:defRPr>
                <a:solidFill>
                  <a:schemeClr val="bg1"/>
                </a:solidFill>
              </a:defRPr>
            </a:lvl1pPr>
          </a:lstStyle>
          <a:p>
            <a:fld id="{59395FB3-9C97-154F-86B2-7E381B951268}" type="slidenum">
              <a:rPr lang="en-US" smtClean="0"/>
              <a:pPr/>
              <a:t>‹#›</a:t>
            </a:fld>
            <a:endParaRPr lang="en-US"/>
          </a:p>
        </p:txBody>
      </p:sp>
      <p:pic>
        <p:nvPicPr>
          <p:cNvPr id="5" name="Picture" descr="IBM 8-bar logo">
            <a:extLst>
              <a:ext uri="{FF2B5EF4-FFF2-40B4-BE49-F238E27FC236}">
                <a16:creationId xmlns:a16="http://schemas.microsoft.com/office/drawing/2014/main" id="{E70482B8-491C-BB49-AD33-D7DCB27598C7}"/>
              </a:ext>
            </a:extLst>
          </p:cNvPr>
          <p:cNvPicPr>
            <a:picLocks noChangeAspect="1"/>
          </p:cNvPicPr>
          <p:nvPr userDrawn="1"/>
        </p:nvPicPr>
        <p:blipFill>
          <a:blip r:embed="rId2"/>
          <a:stretch>
            <a:fillRect/>
          </a:stretch>
        </p:blipFill>
        <p:spPr>
          <a:xfrm>
            <a:off x="5230928" y="3083847"/>
            <a:ext cx="1730144" cy="690309"/>
          </a:xfrm>
          <a:prstGeom prst="rect">
            <a:avLst/>
          </a:prstGeom>
        </p:spPr>
      </p:pic>
    </p:spTree>
    <p:extLst>
      <p:ext uri="{BB962C8B-B14F-4D97-AF65-F5344CB8AC3E}">
        <p14:creationId xmlns:p14="http://schemas.microsoft.com/office/powerpoint/2010/main" val="22768010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type="tx">
  <p:cSld name="1_Divider">
    <p:bg>
      <p:bgPr>
        <a:solidFill>
          <a:schemeClr val="accent2"/>
        </a:solidFill>
        <a:effectLst/>
      </p:bgPr>
    </p:bg>
    <p:spTree>
      <p:nvGrpSpPr>
        <p:cNvPr id="1" name=""/>
        <p:cNvGrpSpPr/>
        <p:nvPr/>
      </p:nvGrpSpPr>
      <p:grpSpPr>
        <a:xfrm>
          <a:off x="0" y="0"/>
          <a:ext cx="0" cy="0"/>
          <a:chOff x="0" y="0"/>
          <a:chExt cx="0" cy="0"/>
        </a:xfrm>
      </p:grpSpPr>
      <p:sp>
        <p:nvSpPr>
          <p:cNvPr id="34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347" name="Title Text"/>
          <p:cNvSpPr txBox="1">
            <a:spLocks noGrp="1"/>
          </p:cNvSpPr>
          <p:nvPr>
            <p:ph type="title"/>
          </p:nvPr>
        </p:nvSpPr>
        <p:spPr>
          <a:xfrm>
            <a:off x="304800" y="268230"/>
            <a:ext cx="5486400" cy="5991671"/>
          </a:xfrm>
          <a:prstGeom prst="rect">
            <a:avLst/>
          </a:prstGeom>
        </p:spPr>
        <p:txBody>
          <a:bodyPr>
            <a:normAutofit/>
          </a:bodyPr>
          <a:lstStyle/>
          <a:p>
            <a:r>
              <a:rPr dirty="0"/>
              <a:t>Title Text</a:t>
            </a:r>
          </a:p>
        </p:txBody>
      </p:sp>
    </p:spTree>
    <p:extLst>
      <p:ext uri="{BB962C8B-B14F-4D97-AF65-F5344CB8AC3E}">
        <p14:creationId xmlns:p14="http://schemas.microsoft.com/office/powerpoint/2010/main" val="4291154582"/>
      </p:ext>
    </p:extLst>
  </p:cSld>
  <p:clrMapOvr>
    <a:masterClrMapping/>
  </p:clrMapOvr>
  <p:transition spd="med"/>
</p:sldLayout>
</file>

<file path=ppt/slideLayouts/slideLayout167.xml><?xml version="1.0" encoding="utf-8"?>
<p:sldLayout xmlns:a="http://schemas.openxmlformats.org/drawingml/2006/main" xmlns:r="http://schemas.openxmlformats.org/officeDocument/2006/relationships" xmlns:p="http://schemas.openxmlformats.org/presentationml/2006/main" type="tx" preserve="1">
  <p:cSld name="1_Cover Slide">
    <p:bg>
      <p:bgPr>
        <a:gradFill flip="none" rotWithShape="1">
          <a:gsLst>
            <a:gs pos="0">
              <a:schemeClr val="accent2"/>
            </a:gs>
            <a:gs pos="100000">
              <a:srgbClr val="000000"/>
            </a:gs>
          </a:gsLst>
          <a:lin ang="0" scaled="0"/>
        </a:gradFill>
        <a:effectLst/>
      </p:bgPr>
    </p:bg>
    <p:spTree>
      <p:nvGrpSpPr>
        <p:cNvPr id="1" name=""/>
        <p:cNvGrpSpPr/>
        <p:nvPr/>
      </p:nvGrpSpPr>
      <p:grpSpPr>
        <a:xfrm>
          <a:off x="0" y="0"/>
          <a:ext cx="0" cy="0"/>
          <a:chOff x="0" y="0"/>
          <a:chExt cx="0" cy="0"/>
        </a:xfrm>
      </p:grpSpPr>
      <p:sp>
        <p:nvSpPr>
          <p:cNvPr id="335" name="Title Text"/>
          <p:cNvSpPr txBox="1">
            <a:spLocks noGrp="1"/>
          </p:cNvSpPr>
          <p:nvPr>
            <p:ph type="title"/>
          </p:nvPr>
        </p:nvSpPr>
        <p:spPr>
          <a:xfrm>
            <a:off x="304800" y="271707"/>
            <a:ext cx="5486403" cy="5972461"/>
          </a:xfrm>
          <a:prstGeom prst="rect">
            <a:avLst/>
          </a:prstGeom>
        </p:spPr>
        <p:txBody>
          <a:bodyPr>
            <a:normAutofit/>
          </a:bodyPr>
          <a:lstStyle>
            <a:lvl1pPr>
              <a:defRPr>
                <a:solidFill>
                  <a:schemeClr val="bg1"/>
                </a:solidFill>
              </a:defRPr>
            </a:lvl1pPr>
          </a:lstStyle>
          <a:p>
            <a:r>
              <a:t>Title Text</a:t>
            </a:r>
          </a:p>
        </p:txBody>
      </p:sp>
      <p:pic>
        <p:nvPicPr>
          <p:cNvPr id="337" name="Picture 13" descr="Picture 13"/>
          <p:cNvPicPr>
            <a:picLocks noChangeAspect="1"/>
          </p:cNvPicPr>
          <p:nvPr/>
        </p:nvPicPr>
        <p:blipFill>
          <a:blip r:embed="rId2">
            <a:extLst>
              <a:ext uri="{28A0092B-C50C-407E-A947-70E740481C1C}">
                <a14:useLocalDpi xmlns:a14="http://schemas.microsoft.com/office/drawing/2010/main"/>
              </a:ext>
            </a:extLst>
          </a:blip>
          <a:srcRect l="15132" t="30197" r="15583" b="32340"/>
          <a:stretch>
            <a:fillRect/>
          </a:stretch>
        </p:blipFill>
        <p:spPr>
          <a:xfrm>
            <a:off x="9880995" y="6139910"/>
            <a:ext cx="2098805" cy="531957"/>
          </a:xfrm>
          <a:prstGeom prst="rect">
            <a:avLst/>
          </a:prstGeom>
          <a:ln w="12700">
            <a:miter lim="400000"/>
          </a:ln>
        </p:spPr>
      </p:pic>
    </p:spTree>
    <p:extLst>
      <p:ext uri="{BB962C8B-B14F-4D97-AF65-F5344CB8AC3E}">
        <p14:creationId xmlns:p14="http://schemas.microsoft.com/office/powerpoint/2010/main" val="34724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4_IBM_signoff">
    <p:bg>
      <p:bgRef idx="1001">
        <a:schemeClr val="bg1"/>
      </p:bgRef>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E51C25BB-0086-934B-BBF5-0E93FC803C37}"/>
              </a:ext>
            </a:extLst>
          </p:cNvPr>
          <p:cNvSpPr>
            <a:spLocks noGrp="1"/>
          </p:cNvSpPr>
          <p:nvPr>
            <p:ph type="ftr" sz="quarter" idx="10"/>
          </p:nvPr>
        </p:nvSpPr>
        <p:spPr>
          <a:xfrm>
            <a:off x="304890" y="6383869"/>
            <a:ext cx="5486313" cy="222249"/>
          </a:xfrm>
        </p:spPr>
        <p:txBody>
          <a:bodyPr/>
          <a:lstStyle/>
          <a:p>
            <a:r>
              <a:rPr lang="en-US"/>
              <a:t>IBM Cloud / © 2021 IBM Corporation</a:t>
            </a:r>
          </a:p>
        </p:txBody>
      </p:sp>
      <p:sp>
        <p:nvSpPr>
          <p:cNvPr id="4" name="Slide Number Placeholder 2">
            <a:extLst>
              <a:ext uri="{FF2B5EF4-FFF2-40B4-BE49-F238E27FC236}">
                <a16:creationId xmlns:a16="http://schemas.microsoft.com/office/drawing/2014/main" id="{613BA46F-F706-E649-95A7-CB15C439F587}"/>
              </a:ext>
            </a:extLst>
          </p:cNvPr>
          <p:cNvSpPr>
            <a:spLocks noGrp="1"/>
          </p:cNvSpPr>
          <p:nvPr>
            <p:ph type="sldNum" sz="quarter" idx="11"/>
          </p:nvPr>
        </p:nvSpPr>
        <p:spPr>
          <a:xfrm>
            <a:off x="9448802" y="6383869"/>
            <a:ext cx="2438309" cy="222249"/>
          </a:xfrm>
        </p:spPr>
        <p:txBody>
          <a:bodyPr/>
          <a:lstStyle/>
          <a:p>
            <a:fld id="{59395FB3-9C97-154F-86B2-7E381B951268}" type="slidenum">
              <a:rPr lang="en-US" smtClean="0"/>
              <a:pPr/>
              <a:t>‹#›</a:t>
            </a:fld>
            <a:endParaRPr lang="en-US"/>
          </a:p>
        </p:txBody>
      </p:sp>
      <p:pic>
        <p:nvPicPr>
          <p:cNvPr id="6" name="Picture" descr="IBM 8-bar logo">
            <a:extLst>
              <a:ext uri="{FF2B5EF4-FFF2-40B4-BE49-F238E27FC236}">
                <a16:creationId xmlns:a16="http://schemas.microsoft.com/office/drawing/2014/main" id="{790FE06F-3FFA-204F-B27D-B12DACF08376}"/>
              </a:ext>
            </a:extLst>
          </p:cNvPr>
          <p:cNvPicPr>
            <a:picLocks noChangeAspect="1"/>
          </p:cNvPicPr>
          <p:nvPr userDrawn="1"/>
        </p:nvPicPr>
        <p:blipFill>
          <a:blip r:embed="rId2"/>
          <a:stretch>
            <a:fillRect/>
          </a:stretch>
        </p:blipFill>
        <p:spPr>
          <a:xfrm>
            <a:off x="5242242" y="3090203"/>
            <a:ext cx="1697821" cy="673748"/>
          </a:xfrm>
          <a:prstGeom prst="rect">
            <a:avLst/>
          </a:prstGeom>
        </p:spPr>
      </p:pic>
    </p:spTree>
    <p:extLst>
      <p:ext uri="{BB962C8B-B14F-4D97-AF65-F5344CB8AC3E}">
        <p14:creationId xmlns:p14="http://schemas.microsoft.com/office/powerpoint/2010/main" val="15232993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Content - Title 2 Lines">
    <p:bg>
      <p:bgPr>
        <a:solidFill>
          <a:srgbClr val="000000"/>
        </a:soli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87902"/>
            <a:ext cx="5027020" cy="938543"/>
          </a:xfrm>
        </p:spPr>
        <p:txBody>
          <a:bodyPr>
            <a:noAutofit/>
          </a:bodyPr>
          <a:lstStyle>
            <a:lvl1pPr marL="0" indent="0" fontAlgn="t">
              <a:buFontTx/>
              <a:buNone/>
              <a:defRPr sz="3467" baseline="0">
                <a:solidFill>
                  <a:srgbClr val="0F6FFF"/>
                </a:solidFill>
                <a:latin typeface="Arial" charset="0"/>
              </a:defRPr>
            </a:lvl1pPr>
          </a:lstStyle>
          <a:p>
            <a:r>
              <a:rPr lang="en-US" dirty="0"/>
              <a:t>Two line headline goes here</a:t>
            </a:r>
          </a:p>
        </p:txBody>
      </p:sp>
      <p:sp>
        <p:nvSpPr>
          <p:cNvPr id="6" name="Text Placeholder 5"/>
          <p:cNvSpPr>
            <a:spLocks noGrp="1"/>
          </p:cNvSpPr>
          <p:nvPr>
            <p:ph type="body" sz="quarter" idx="13" hasCustomPrompt="1"/>
          </p:nvPr>
        </p:nvSpPr>
        <p:spPr>
          <a:xfrm>
            <a:off x="266702" y="1535866"/>
            <a:ext cx="10909300" cy="4306359"/>
          </a:xfrm>
        </p:spPr>
        <p:txBody>
          <a:bodyPr numCol="2" spcCol="617220"/>
          <a:lstStyle>
            <a:lvl1pPr marL="0" marR="0" indent="0" algn="l" defTabSz="914377" rtl="0" eaLnBrk="1" fontAlgn="auto" latinLnBrk="0" hangingPunct="1">
              <a:lnSpc>
                <a:spcPct val="90000"/>
              </a:lnSpc>
              <a:spcBef>
                <a:spcPts val="0"/>
              </a:spcBef>
              <a:spcAft>
                <a:spcPts val="1200"/>
              </a:spcAft>
              <a:buClrTx/>
              <a:buSzTx/>
              <a:buFont typeface="Arial"/>
              <a:buNone/>
              <a:tabLst/>
              <a:defRPr lang="en-US" sz="1867" kern="1200" baseline="0">
                <a:solidFill>
                  <a:schemeClr val="bg1"/>
                </a:solidFill>
                <a:effectLst/>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sz="1867" dirty="0">
                <a:effectLst/>
                <a:latin typeface="+mn-lt"/>
                <a:ea typeface="ＭＳ 明朝"/>
                <a:cs typeface="Times New Roman"/>
              </a:rPr>
              <a:t>Copy goes here for two column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ipsum</a:t>
            </a:r>
            <a:r>
              <a:rPr lang="en-US" sz="1867" dirty="0">
                <a:effectLst/>
                <a:latin typeface="+mn-lt"/>
                <a:ea typeface="ＭＳ 明朝"/>
                <a:cs typeface="Times New Roman"/>
              </a:rPr>
              <a:t> </a:t>
            </a:r>
            <a:r>
              <a:rPr lang="en-US" sz="1867" dirty="0" err="1">
                <a:effectLst/>
                <a:latin typeface="+mn-lt"/>
                <a:ea typeface="ＭＳ 明朝"/>
                <a:cs typeface="Times New Roman"/>
              </a:rPr>
              <a:t>dolar</a:t>
            </a:r>
            <a:r>
              <a:rPr lang="en-US" sz="1867" dirty="0">
                <a:effectLst/>
                <a:latin typeface="+mn-lt"/>
                <a:ea typeface="ＭＳ 明朝"/>
                <a:cs typeface="Times New Roman"/>
              </a:rPr>
              <a:t> sit </a:t>
            </a:r>
            <a:r>
              <a:rPr lang="en-US" sz="1867" dirty="0" err="1">
                <a:effectLst/>
                <a:latin typeface="+mn-lt"/>
                <a:ea typeface="ＭＳ 明朝"/>
                <a:cs typeface="Times New Roman"/>
              </a:rPr>
              <a:t>amet</a:t>
            </a:r>
            <a:r>
              <a:rPr lang="en-US" sz="1867" dirty="0">
                <a:effectLst/>
                <a:latin typeface="+mn-lt"/>
                <a:ea typeface="ＭＳ 明朝"/>
                <a:cs typeface="Times New Roman"/>
              </a:rPr>
              <a:t>, </a:t>
            </a:r>
            <a:r>
              <a:rPr lang="en-US" sz="1867" dirty="0" err="1">
                <a:effectLst/>
                <a:latin typeface="+mn-lt"/>
                <a:ea typeface="ＭＳ 明朝"/>
                <a:cs typeface="Times New Roman"/>
              </a:rPr>
              <a:t>consectetur</a:t>
            </a:r>
            <a:r>
              <a:rPr lang="en-US" sz="1867" dirty="0">
                <a:effectLst/>
                <a:latin typeface="+mn-lt"/>
                <a:ea typeface="ＭＳ 明朝"/>
                <a:cs typeface="Times New Roman"/>
              </a:rPr>
              <a:t> </a:t>
            </a:r>
            <a:r>
              <a:rPr lang="en-US" sz="1867" dirty="0" err="1">
                <a:effectLst/>
                <a:latin typeface="+mn-lt"/>
                <a:ea typeface="ＭＳ 明朝"/>
                <a:cs typeface="Times New Roman"/>
              </a:rPr>
              <a:t>adipiscing</a:t>
            </a:r>
            <a:r>
              <a:rPr lang="en-US" sz="1867" dirty="0">
                <a:effectLst/>
                <a:latin typeface="+mn-lt"/>
                <a:ea typeface="ＭＳ 明朝"/>
                <a:cs typeface="Times New Roman"/>
              </a:rPr>
              <a:t> </a:t>
            </a:r>
            <a:r>
              <a:rPr lang="en-US" sz="1867" dirty="0" err="1">
                <a:effectLst/>
                <a:latin typeface="+mn-lt"/>
                <a:ea typeface="ＭＳ 明朝"/>
                <a:cs typeface="Times New Roman"/>
              </a:rPr>
              <a:t>elit</a:t>
            </a:r>
            <a:r>
              <a:rPr lang="en-US" sz="1867" dirty="0">
                <a:effectLst/>
                <a:latin typeface="+mn-lt"/>
                <a:ea typeface="ＭＳ 明朝"/>
                <a:cs typeface="Times New Roman"/>
              </a:rPr>
              <a:t>. </a:t>
            </a:r>
            <a:r>
              <a:rPr lang="en-US" sz="1867" dirty="0" err="1">
                <a:effectLst/>
                <a:latin typeface="+mn-lt"/>
                <a:ea typeface="ＭＳ 明朝"/>
                <a:cs typeface="Times New Roman"/>
              </a:rPr>
              <a:t>Donec</a:t>
            </a:r>
            <a:r>
              <a:rPr lang="en-US" sz="1867" dirty="0">
                <a:effectLst/>
                <a:latin typeface="+mn-lt"/>
                <a:ea typeface="ＭＳ 明朝"/>
                <a:cs typeface="Times New Roman"/>
              </a:rPr>
              <a:t> </a:t>
            </a:r>
            <a:r>
              <a:rPr lang="en-US" sz="1867" dirty="0" err="1">
                <a:effectLst/>
                <a:latin typeface="+mn-lt"/>
                <a:ea typeface="ＭＳ 明朝"/>
                <a:cs typeface="Times New Roman"/>
              </a:rPr>
              <a:t>vehicula</a:t>
            </a:r>
            <a:r>
              <a:rPr lang="en-US" sz="1867" dirty="0">
                <a:effectLst/>
                <a:latin typeface="+mn-lt"/>
                <a:ea typeface="ＭＳ 明朝"/>
                <a:cs typeface="Times New Roman"/>
              </a:rPr>
              <a:t> </a:t>
            </a:r>
            <a:r>
              <a:rPr lang="en-US" sz="1867" dirty="0" err="1">
                <a:effectLst/>
                <a:latin typeface="+mn-lt"/>
                <a:ea typeface="ＭＳ 明朝"/>
                <a:cs typeface="Times New Roman"/>
              </a:rPr>
              <a:t>lorem</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convallis</a:t>
            </a:r>
            <a:r>
              <a:rPr lang="en-US" sz="1867" dirty="0">
                <a:effectLst/>
                <a:latin typeface="+mn-lt"/>
                <a:ea typeface="ＭＳ 明朝"/>
                <a:cs typeface="Times New Roman"/>
              </a:rPr>
              <a:t> lacus </a:t>
            </a:r>
            <a:r>
              <a:rPr lang="en-US" sz="1867" dirty="0" err="1">
                <a:effectLst/>
                <a:latin typeface="+mn-lt"/>
                <a:ea typeface="ＭＳ 明朝"/>
                <a:cs typeface="Times New Roman"/>
              </a:rPr>
              <a:t>sodales</a:t>
            </a:r>
            <a:r>
              <a:rPr lang="en-US" sz="1867" dirty="0">
                <a:effectLst/>
                <a:latin typeface="+mn-lt"/>
                <a:ea typeface="ＭＳ 明朝"/>
                <a:cs typeface="Times New Roman"/>
              </a:rPr>
              <a:t> in.</a:t>
            </a:r>
            <a:endParaRPr lang="en-US" sz="1200" dirty="0">
              <a:effectLst/>
              <a:latin typeface="Cambria"/>
              <a:ea typeface="ＭＳ 明朝"/>
              <a:cs typeface="Times New Roman"/>
            </a:endParaRPr>
          </a:p>
          <a:p>
            <a:r>
              <a:rPr lang="en-US" sz="1867" dirty="0">
                <a:effectLst/>
                <a:latin typeface="+mn-lt"/>
                <a:ea typeface="ＭＳ 明朝"/>
                <a:cs typeface="Times New Roman"/>
              </a:rPr>
              <a:t>In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neque</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non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sapien</a:t>
            </a:r>
            <a:r>
              <a:rPr lang="en-US" sz="1867" dirty="0">
                <a:effectLst/>
                <a:latin typeface="+mn-lt"/>
                <a:ea typeface="ＭＳ 明朝"/>
                <a:cs typeface="Times New Roman"/>
              </a:rPr>
              <a:t>, </a:t>
            </a:r>
            <a:r>
              <a:rPr lang="en-US" sz="1867" dirty="0" err="1">
                <a:effectLst/>
                <a:latin typeface="+mn-lt"/>
                <a:ea typeface="ＭＳ 明朝"/>
                <a:cs typeface="Times New Roman"/>
              </a:rPr>
              <a:t>sed</a:t>
            </a:r>
            <a:r>
              <a:rPr lang="en-US" sz="1867" dirty="0">
                <a:effectLst/>
                <a:latin typeface="+mn-lt"/>
                <a:ea typeface="ＭＳ 明朝"/>
                <a:cs typeface="Times New Roman"/>
              </a:rPr>
              <a:t> </a:t>
            </a:r>
            <a:r>
              <a:rPr lang="en-US" sz="1867" dirty="0" err="1">
                <a:effectLst/>
                <a:latin typeface="+mn-lt"/>
                <a:ea typeface="ＭＳ 明朝"/>
                <a:cs typeface="Times New Roman"/>
              </a:rPr>
              <a:t>rhoncus</a:t>
            </a:r>
            <a:r>
              <a:rPr lang="en-US" sz="1867" dirty="0">
                <a:effectLst/>
                <a:latin typeface="+mn-lt"/>
                <a:ea typeface="ＭＳ 明朝"/>
                <a:cs typeface="Times New Roman"/>
              </a:rPr>
              <a:t>.</a:t>
            </a:r>
            <a:endParaRPr lang="en-US" sz="1200" dirty="0">
              <a:effectLst/>
              <a:latin typeface="Cambria"/>
              <a:ea typeface="ＭＳ 明朝"/>
              <a:cs typeface="Times New Roman"/>
            </a:endParaRPr>
          </a:p>
          <a:p>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wisi</a:t>
            </a:r>
            <a:r>
              <a:rPr lang="en-US" sz="1867" dirty="0">
                <a:effectLst/>
                <a:latin typeface="+mn-lt"/>
                <a:ea typeface="ＭＳ 明朝"/>
                <a:cs typeface="Times New Roman"/>
              </a:rPr>
              <a:t> </a:t>
            </a:r>
            <a:r>
              <a:rPr lang="en-US" sz="1867" dirty="0" err="1">
                <a:effectLst/>
                <a:latin typeface="+mn-lt"/>
                <a:ea typeface="ＭＳ 明朝"/>
                <a:cs typeface="Times New Roman"/>
              </a:rPr>
              <a:t>enim</a:t>
            </a:r>
            <a:r>
              <a:rPr lang="en-US" sz="1867" dirty="0">
                <a:effectLst/>
                <a:latin typeface="+mn-lt"/>
                <a:ea typeface="ＭＳ 明朝"/>
                <a:cs typeface="Times New Roman"/>
              </a:rPr>
              <a:t> ad minim </a:t>
            </a:r>
            <a:r>
              <a:rPr lang="en-US" sz="1867" dirty="0" err="1">
                <a:effectLst/>
                <a:latin typeface="+mn-lt"/>
                <a:ea typeface="ＭＳ 明朝"/>
                <a:cs typeface="Times New Roman"/>
              </a:rPr>
              <a:t>veniam</a:t>
            </a:r>
            <a:r>
              <a:rPr lang="en-US" sz="1867" dirty="0">
                <a:effectLst/>
                <a:latin typeface="+mn-lt"/>
                <a:ea typeface="ＭＳ 明朝"/>
                <a:cs typeface="Times New Roman"/>
              </a:rPr>
              <a:t>, </a:t>
            </a:r>
            <a:r>
              <a:rPr lang="en-US" sz="1867" dirty="0" err="1">
                <a:effectLst/>
                <a:latin typeface="+mn-lt"/>
                <a:ea typeface="ＭＳ 明朝"/>
                <a:cs typeface="Times New Roman"/>
              </a:rPr>
              <a:t>quis</a:t>
            </a:r>
            <a:r>
              <a:rPr lang="en-US" sz="1867" dirty="0">
                <a:effectLst/>
                <a:latin typeface="+mn-lt"/>
                <a:ea typeface="ＭＳ 明朝"/>
                <a:cs typeface="Times New Roman"/>
              </a:rPr>
              <a:t> </a:t>
            </a:r>
            <a:r>
              <a:rPr lang="en-US" sz="1867" dirty="0" err="1">
                <a:effectLst/>
                <a:latin typeface="+mn-lt"/>
                <a:ea typeface="ＭＳ 明朝"/>
                <a:cs typeface="Times New Roman"/>
              </a:rPr>
              <a:t>nostrud</a:t>
            </a:r>
            <a:r>
              <a:rPr lang="en-US" sz="1867" dirty="0">
                <a:effectLst/>
                <a:latin typeface="+mn-lt"/>
                <a:ea typeface="ＭＳ 明朝"/>
                <a:cs typeface="Times New Roman"/>
              </a:rPr>
              <a:t> </a:t>
            </a:r>
            <a:r>
              <a:rPr lang="en-US" sz="1867" dirty="0" err="1">
                <a:effectLst/>
                <a:latin typeface="+mn-lt"/>
                <a:ea typeface="ＭＳ 明朝"/>
                <a:cs typeface="Times New Roman"/>
              </a:rPr>
              <a:t>exerci</a:t>
            </a:r>
            <a:r>
              <a:rPr lang="en-US" sz="1867" dirty="0">
                <a:effectLst/>
                <a:latin typeface="+mn-lt"/>
                <a:ea typeface="ＭＳ 明朝"/>
                <a:cs typeface="Times New Roman"/>
              </a:rPr>
              <a:t> </a:t>
            </a:r>
            <a:r>
              <a:rPr lang="en-US" sz="1867" dirty="0" err="1">
                <a:effectLst/>
                <a:latin typeface="+mn-lt"/>
                <a:ea typeface="ＭＳ 明朝"/>
                <a:cs typeface="Times New Roman"/>
              </a:rPr>
              <a:t>tation</a:t>
            </a:r>
            <a:r>
              <a:rPr lang="en-US" sz="1867" dirty="0">
                <a:effectLst/>
                <a:latin typeface="+mn-lt"/>
                <a:ea typeface="ＭＳ 明朝"/>
                <a:cs typeface="Times New Roman"/>
              </a:rPr>
              <a:t> </a:t>
            </a:r>
            <a:r>
              <a:rPr lang="en-US" sz="1867" dirty="0" err="1">
                <a:effectLst/>
                <a:latin typeface="+mn-lt"/>
                <a:ea typeface="ＭＳ 明朝"/>
                <a:cs typeface="Times New Roman"/>
              </a:rPr>
              <a:t>ullamcorper</a:t>
            </a:r>
            <a:r>
              <a:rPr lang="en-US" sz="1867" dirty="0">
                <a:effectLst/>
                <a:latin typeface="+mn-lt"/>
                <a:ea typeface="ＭＳ 明朝"/>
                <a:cs typeface="Times New Roman"/>
              </a:rPr>
              <a:t> </a:t>
            </a:r>
            <a:r>
              <a:rPr lang="en-US" sz="1867" dirty="0" err="1">
                <a:effectLst/>
                <a:latin typeface="+mn-lt"/>
                <a:ea typeface="ＭＳ 明朝"/>
                <a:cs typeface="Times New Roman"/>
              </a:rPr>
              <a:t>suscipit</a:t>
            </a:r>
            <a:r>
              <a:rPr lang="en-US" sz="1867" dirty="0">
                <a:effectLst/>
                <a:latin typeface="+mn-lt"/>
                <a:ea typeface="ＭＳ 明朝"/>
                <a:cs typeface="Times New Roman"/>
              </a:rPr>
              <a:t> </a:t>
            </a:r>
            <a:r>
              <a:rPr lang="en-US" sz="1867" dirty="0" err="1">
                <a:effectLst/>
                <a:latin typeface="+mn-lt"/>
                <a:ea typeface="ＭＳ 明朝"/>
                <a:cs typeface="Times New Roman"/>
              </a:rPr>
              <a:t>lobortis</a:t>
            </a:r>
            <a:r>
              <a:rPr lang="en-US" sz="1867" dirty="0">
                <a:effectLst/>
                <a:latin typeface="+mn-lt"/>
                <a:ea typeface="ＭＳ 明朝"/>
                <a:cs typeface="Times New Roman"/>
              </a:rPr>
              <a:t> </a:t>
            </a:r>
            <a:r>
              <a:rPr lang="en-US" sz="1867" dirty="0" err="1">
                <a:effectLst/>
                <a:latin typeface="+mn-lt"/>
                <a:ea typeface="ＭＳ 明朝"/>
                <a:cs typeface="Times New Roman"/>
              </a:rPr>
              <a:t>nisl</a:t>
            </a:r>
            <a:r>
              <a:rPr lang="en-US" sz="1867" dirty="0">
                <a:effectLst/>
                <a:latin typeface="+mn-lt"/>
                <a:ea typeface="ＭＳ 明朝"/>
                <a:cs typeface="Times New Roman"/>
              </a:rPr>
              <a:t> </a:t>
            </a:r>
            <a:r>
              <a:rPr lang="en-US" sz="1867" dirty="0" err="1">
                <a:effectLst/>
                <a:latin typeface="+mn-lt"/>
                <a:ea typeface="ＭＳ 明朝"/>
                <a:cs typeface="Times New Roman"/>
              </a:rPr>
              <a:t>ut</a:t>
            </a:r>
            <a:r>
              <a:rPr lang="en-US" sz="1867" dirty="0">
                <a:effectLst/>
                <a:latin typeface="+mn-lt"/>
                <a:ea typeface="ＭＳ 明朝"/>
                <a:cs typeface="Times New Roman"/>
              </a:rPr>
              <a:t> </a:t>
            </a:r>
            <a:r>
              <a:rPr lang="en-US" sz="1867" dirty="0" err="1">
                <a:effectLst/>
                <a:latin typeface="+mn-lt"/>
                <a:ea typeface="ＭＳ 明朝"/>
                <a:cs typeface="Times New Roman"/>
              </a:rPr>
              <a:t>aliquip</a:t>
            </a:r>
            <a:r>
              <a:rPr lang="en-US" sz="1867" dirty="0">
                <a:effectLst/>
                <a:latin typeface="+mn-lt"/>
                <a:ea typeface="ＭＳ 明朝"/>
                <a:cs typeface="Times New Roman"/>
              </a:rPr>
              <a:t> ex </a:t>
            </a:r>
            <a:r>
              <a:rPr lang="en-US" sz="1867" dirty="0" err="1">
                <a:effectLst/>
                <a:latin typeface="+mn-lt"/>
                <a:ea typeface="ＭＳ 明朝"/>
                <a:cs typeface="Times New Roman"/>
              </a:rPr>
              <a:t>ea</a:t>
            </a:r>
            <a:r>
              <a:rPr lang="en-US" sz="1867" dirty="0">
                <a:effectLst/>
                <a:latin typeface="+mn-lt"/>
                <a:ea typeface="ＭＳ 明朝"/>
                <a:cs typeface="Times New Roman"/>
              </a:rPr>
              <a:t> </a:t>
            </a:r>
            <a:r>
              <a:rPr lang="en-US" sz="1867" dirty="0" err="1">
                <a:effectLst/>
                <a:latin typeface="+mn-lt"/>
                <a:ea typeface="ＭＳ 明朝"/>
                <a:cs typeface="Times New Roman"/>
              </a:rPr>
              <a:t>commodo</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autem</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eum</a:t>
            </a:r>
            <a:r>
              <a:rPr lang="en-US" sz="1867" dirty="0">
                <a:effectLst/>
                <a:latin typeface="+mn-lt"/>
                <a:ea typeface="ＭＳ 明朝"/>
                <a:cs typeface="Times New Roman"/>
              </a:rPr>
              <a:t> </a:t>
            </a:r>
            <a:r>
              <a:rPr lang="en-US" sz="1867" dirty="0" err="1">
                <a:effectLst/>
                <a:latin typeface="+mn-lt"/>
                <a:ea typeface="ＭＳ 明朝"/>
                <a:cs typeface="Times New Roman"/>
              </a:rPr>
              <a:t>iriure</a:t>
            </a:r>
            <a:r>
              <a:rPr lang="en-US" sz="1867" dirty="0">
                <a:effectLst/>
                <a:latin typeface="+mn-lt"/>
                <a:ea typeface="ＭＳ 明朝"/>
                <a:cs typeface="Times New Roman"/>
              </a:rPr>
              <a:t> dolor in </a:t>
            </a:r>
            <a:r>
              <a:rPr lang="en-US" sz="1867" dirty="0" err="1">
                <a:effectLst/>
                <a:latin typeface="+mn-lt"/>
                <a:ea typeface="ＭＳ 明朝"/>
                <a:cs typeface="Times New Roman"/>
              </a:rPr>
              <a:t>hendrerit</a:t>
            </a:r>
            <a:r>
              <a:rPr lang="en-US" sz="1867" dirty="0">
                <a:effectLst/>
                <a:latin typeface="+mn-lt"/>
                <a:ea typeface="ＭＳ 明朝"/>
                <a:cs typeface="Times New Roman"/>
              </a:rPr>
              <a:t> in </a:t>
            </a:r>
            <a:r>
              <a:rPr lang="en-US" sz="1867" dirty="0" err="1">
                <a:effectLst/>
                <a:latin typeface="+mn-lt"/>
                <a:ea typeface="ＭＳ 明朝"/>
                <a:cs typeface="Times New Roman"/>
              </a:rPr>
              <a:t>vulputate</a:t>
            </a:r>
            <a:r>
              <a:rPr lang="en-US" sz="1867" dirty="0">
                <a:effectLst/>
                <a:latin typeface="+mn-lt"/>
                <a:ea typeface="ＭＳ 明朝"/>
                <a:cs typeface="Times New Roman"/>
              </a:rPr>
              <a:t> </a:t>
            </a:r>
            <a:r>
              <a:rPr lang="en-US" sz="1867" dirty="0" err="1">
                <a:effectLst/>
                <a:latin typeface="+mn-lt"/>
                <a:ea typeface="ＭＳ 明朝"/>
                <a:cs typeface="Times New Roman"/>
              </a:rPr>
              <a:t>velit</a:t>
            </a:r>
            <a:r>
              <a:rPr lang="en-US" sz="1867" dirty="0">
                <a:effectLst/>
                <a:latin typeface="+mn-lt"/>
                <a:ea typeface="ＭＳ 明朝"/>
                <a:cs typeface="Times New Roman"/>
              </a:rPr>
              <a:t> </a:t>
            </a:r>
            <a:r>
              <a:rPr lang="en-US" sz="1867" dirty="0" err="1">
                <a:effectLst/>
                <a:latin typeface="+mn-lt"/>
                <a:ea typeface="ＭＳ 明朝"/>
                <a:cs typeface="Times New Roman"/>
              </a:rPr>
              <a:t>esse</a:t>
            </a:r>
            <a:r>
              <a:rPr lang="en-US" sz="1867" dirty="0">
                <a:effectLst/>
                <a:latin typeface="+mn-lt"/>
                <a:ea typeface="ＭＳ 明朝"/>
                <a:cs typeface="Times New Roman"/>
              </a:rPr>
              <a:t> </a:t>
            </a:r>
            <a:r>
              <a:rPr lang="en-US" sz="1867" dirty="0" err="1">
                <a:effectLst/>
                <a:latin typeface="+mn-lt"/>
                <a:ea typeface="ＭＳ 明朝"/>
                <a:cs typeface="Times New Roman"/>
              </a:rPr>
              <a:t>molestie</a:t>
            </a:r>
            <a:r>
              <a:rPr lang="en-US" sz="1867" dirty="0">
                <a:effectLst/>
                <a:latin typeface="+mn-lt"/>
                <a:ea typeface="ＭＳ 明朝"/>
                <a:cs typeface="Times New Roman"/>
              </a:rPr>
              <a:t> </a:t>
            </a:r>
            <a:r>
              <a:rPr lang="en-US" sz="1867" dirty="0" err="1">
                <a:effectLst/>
                <a:latin typeface="+mn-lt"/>
                <a:ea typeface="ＭＳ 明朝"/>
                <a:cs typeface="Times New Roman"/>
              </a:rPr>
              <a:t>consequat</a:t>
            </a:r>
            <a:r>
              <a:rPr lang="en-US" sz="1867" dirty="0">
                <a:effectLst/>
                <a:latin typeface="+mn-lt"/>
                <a:ea typeface="ＭＳ 明朝"/>
                <a:cs typeface="Times New Roman"/>
              </a:rPr>
              <a:t>, </a:t>
            </a:r>
            <a:r>
              <a:rPr lang="en-US" sz="1867" dirty="0" err="1">
                <a:effectLst/>
                <a:latin typeface="+mn-lt"/>
                <a:ea typeface="ＭＳ 明朝"/>
                <a:cs typeface="Times New Roman"/>
              </a:rPr>
              <a:t>vel</a:t>
            </a:r>
            <a:r>
              <a:rPr lang="en-US" sz="1867" dirty="0">
                <a:effectLst/>
                <a:latin typeface="+mn-lt"/>
                <a:ea typeface="ＭＳ 明朝"/>
                <a:cs typeface="Times New Roman"/>
              </a:rPr>
              <a:t> </a:t>
            </a:r>
            <a:r>
              <a:rPr lang="en-US" sz="1867" dirty="0" err="1">
                <a:effectLst/>
                <a:latin typeface="+mn-lt"/>
                <a:ea typeface="ＭＳ 明朝"/>
                <a:cs typeface="Times New Roman"/>
              </a:rPr>
              <a:t>illum</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eu</a:t>
            </a:r>
            <a:r>
              <a:rPr lang="en-US" sz="1867" dirty="0">
                <a:effectLst/>
                <a:latin typeface="+mn-lt"/>
                <a:ea typeface="ＭＳ 明朝"/>
                <a:cs typeface="Times New Roman"/>
              </a:rPr>
              <a:t> </a:t>
            </a:r>
            <a:r>
              <a:rPr lang="en-US" sz="1867" dirty="0" err="1">
                <a:effectLst/>
                <a:latin typeface="+mn-lt"/>
                <a:ea typeface="ＭＳ 明朝"/>
                <a:cs typeface="Times New Roman"/>
              </a:rPr>
              <a:t>feugiat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facilisis</a:t>
            </a:r>
            <a:r>
              <a:rPr lang="en-US" sz="1867" dirty="0">
                <a:effectLst/>
                <a:latin typeface="+mn-lt"/>
                <a:ea typeface="ＭＳ 明朝"/>
                <a:cs typeface="Times New Roman"/>
              </a:rPr>
              <a:t> at </a:t>
            </a:r>
            <a:r>
              <a:rPr lang="en-US" sz="1867" dirty="0" err="1">
                <a:effectLst/>
                <a:latin typeface="+mn-lt"/>
                <a:ea typeface="ＭＳ 明朝"/>
                <a:cs typeface="Times New Roman"/>
              </a:rPr>
              <a:t>vero</a:t>
            </a:r>
            <a:r>
              <a:rPr lang="en-US" sz="1867" dirty="0">
                <a:effectLst/>
                <a:latin typeface="+mn-lt"/>
                <a:ea typeface="ＭＳ 明朝"/>
                <a:cs typeface="Times New Roman"/>
              </a:rPr>
              <a:t> </a:t>
            </a:r>
            <a:r>
              <a:rPr lang="en-US" sz="1867" dirty="0" err="1">
                <a:effectLst/>
                <a:latin typeface="+mn-lt"/>
                <a:ea typeface="ＭＳ 明朝"/>
                <a:cs typeface="Times New Roman"/>
              </a:rPr>
              <a:t>eros</a:t>
            </a:r>
            <a:r>
              <a:rPr lang="en-US" sz="1867" dirty="0">
                <a:effectLst/>
                <a:latin typeface="+mn-lt"/>
                <a:ea typeface="ＭＳ 明朝"/>
                <a:cs typeface="Times New Roman"/>
              </a:rPr>
              <a:t> et </a:t>
            </a:r>
            <a:r>
              <a:rPr lang="en-US" sz="1867" dirty="0" err="1">
                <a:effectLst/>
                <a:latin typeface="+mn-lt"/>
                <a:ea typeface="ＭＳ 明朝"/>
                <a:cs typeface="Times New Roman"/>
              </a:rPr>
              <a:t>accumsan</a:t>
            </a:r>
            <a:r>
              <a:rPr lang="en-US" sz="1867" dirty="0">
                <a:effectLst/>
                <a:latin typeface="+mn-lt"/>
                <a:ea typeface="ＭＳ 明朝"/>
                <a:cs typeface="Times New Roman"/>
              </a:rPr>
              <a:t> et </a:t>
            </a:r>
            <a:r>
              <a:rPr lang="en-US" sz="1867" dirty="0" err="1">
                <a:effectLst/>
                <a:latin typeface="+mn-lt"/>
                <a:ea typeface="ＭＳ 明朝"/>
                <a:cs typeface="Times New Roman"/>
              </a:rPr>
              <a:t>iusto</a:t>
            </a:r>
            <a:r>
              <a:rPr lang="en-US" sz="1867" dirty="0">
                <a:effectLst/>
                <a:latin typeface="+mn-lt"/>
                <a:ea typeface="ＭＳ 明朝"/>
                <a:cs typeface="Times New Roman"/>
              </a:rPr>
              <a:t> </a:t>
            </a:r>
            <a:r>
              <a:rPr lang="en-US" sz="1867" dirty="0" err="1">
                <a:effectLst/>
                <a:latin typeface="+mn-lt"/>
                <a:ea typeface="ＭＳ 明朝"/>
                <a:cs typeface="Times New Roman"/>
              </a:rPr>
              <a:t>odio</a:t>
            </a:r>
            <a:r>
              <a:rPr lang="en-US" sz="1867" dirty="0">
                <a:effectLst/>
                <a:latin typeface="+mn-lt"/>
                <a:ea typeface="ＭＳ 明朝"/>
                <a:cs typeface="Times New Roman"/>
              </a:rPr>
              <a:t> </a:t>
            </a:r>
            <a:r>
              <a:rPr lang="en-US" sz="1867" dirty="0" err="1">
                <a:effectLst/>
                <a:latin typeface="+mn-lt"/>
                <a:ea typeface="ＭＳ 明朝"/>
                <a:cs typeface="Times New Roman"/>
              </a:rPr>
              <a:t>dignissim</a:t>
            </a:r>
            <a:r>
              <a:rPr lang="en-US" sz="1867" dirty="0">
                <a:effectLst/>
                <a:latin typeface="+mn-lt"/>
                <a:ea typeface="ＭＳ 明朝"/>
                <a:cs typeface="Times New Roman"/>
              </a:rPr>
              <a:t> qui </a:t>
            </a:r>
            <a:r>
              <a:rPr lang="en-US" sz="1867" dirty="0" err="1">
                <a:effectLst/>
                <a:latin typeface="+mn-lt"/>
                <a:ea typeface="ＭＳ 明朝"/>
                <a:cs typeface="Times New Roman"/>
              </a:rPr>
              <a:t>blandit</a:t>
            </a:r>
            <a:r>
              <a:rPr lang="en-US" sz="1867" dirty="0">
                <a:effectLst/>
                <a:latin typeface="+mn-lt"/>
                <a:ea typeface="ＭＳ 明朝"/>
                <a:cs typeface="Times New Roman"/>
              </a:rPr>
              <a:t> </a:t>
            </a:r>
            <a:r>
              <a:rPr lang="en-US" sz="1867" dirty="0" err="1">
                <a:effectLst/>
                <a:latin typeface="+mn-lt"/>
                <a:ea typeface="ＭＳ 明朝"/>
                <a:cs typeface="Times New Roman"/>
              </a:rPr>
              <a:t>praesent</a:t>
            </a:r>
            <a:r>
              <a:rPr lang="en-US" sz="1867" dirty="0">
                <a:effectLst/>
                <a:latin typeface="+mn-lt"/>
                <a:ea typeface="ＭＳ 明朝"/>
                <a:cs typeface="Times New Roman"/>
              </a:rPr>
              <a:t> </a:t>
            </a:r>
            <a:r>
              <a:rPr lang="en-US" sz="1867" dirty="0" err="1">
                <a:effectLst/>
                <a:latin typeface="+mn-lt"/>
                <a:ea typeface="ＭＳ 明朝"/>
                <a:cs typeface="Times New Roman"/>
              </a:rPr>
              <a:t>luptatum</a:t>
            </a:r>
            <a:r>
              <a:rPr lang="en-US" sz="1867" dirty="0">
                <a:effectLst/>
                <a:latin typeface="+mn-lt"/>
                <a:ea typeface="ＭＳ 明朝"/>
                <a:cs typeface="Times New Roman"/>
              </a:rPr>
              <a:t> </a:t>
            </a:r>
            <a:r>
              <a:rPr lang="en-US" sz="1867" dirty="0" err="1">
                <a:effectLst/>
                <a:latin typeface="+mn-lt"/>
                <a:ea typeface="ＭＳ 明朝"/>
                <a:cs typeface="Times New Roman"/>
              </a:rPr>
              <a:t>zzril</a:t>
            </a:r>
            <a:r>
              <a:rPr lang="en-US" sz="1867" dirty="0">
                <a:effectLst/>
                <a:latin typeface="+mn-lt"/>
                <a:ea typeface="ＭＳ 明朝"/>
                <a:cs typeface="Times New Roman"/>
              </a:rPr>
              <a:t> </a:t>
            </a:r>
            <a:r>
              <a:rPr lang="en-US" sz="1867" dirty="0" err="1">
                <a:effectLst/>
                <a:latin typeface="+mn-lt"/>
                <a:ea typeface="ＭＳ 明朝"/>
                <a:cs typeface="Times New Roman"/>
              </a:rPr>
              <a:t>delenit</a:t>
            </a:r>
            <a:r>
              <a:rPr lang="en-US" sz="1867" dirty="0">
                <a:effectLst/>
                <a:latin typeface="+mn-lt"/>
                <a:ea typeface="ＭＳ 明朝"/>
                <a:cs typeface="Times New Roman"/>
              </a:rPr>
              <a:t> </a:t>
            </a:r>
            <a:r>
              <a:rPr lang="en-US" sz="1867" dirty="0" err="1">
                <a:effectLst/>
                <a:latin typeface="+mn-lt"/>
                <a:ea typeface="ＭＳ 明朝"/>
                <a:cs typeface="Times New Roman"/>
              </a:rPr>
              <a:t>augue</a:t>
            </a:r>
            <a:r>
              <a:rPr lang="en-US" sz="1867" dirty="0">
                <a:effectLst/>
                <a:latin typeface="+mn-lt"/>
                <a:ea typeface="ＭＳ 明朝"/>
                <a:cs typeface="Times New Roman"/>
              </a:rPr>
              <a:t> </a:t>
            </a:r>
            <a:r>
              <a:rPr lang="en-US" sz="1867" dirty="0" err="1">
                <a:effectLst/>
                <a:latin typeface="+mn-lt"/>
                <a:ea typeface="ＭＳ 明朝"/>
                <a:cs typeface="Times New Roman"/>
              </a:rPr>
              <a:t>duis</a:t>
            </a:r>
            <a:r>
              <a:rPr lang="en-US" sz="1867" dirty="0">
                <a:effectLst/>
                <a:latin typeface="+mn-lt"/>
                <a:ea typeface="ＭＳ 明朝"/>
                <a:cs typeface="Times New Roman"/>
              </a:rPr>
              <a:t> </a:t>
            </a:r>
            <a:r>
              <a:rPr lang="en-US" sz="1867" dirty="0" err="1">
                <a:effectLst/>
                <a:latin typeface="+mn-lt"/>
                <a:ea typeface="ＭＳ 明朝"/>
                <a:cs typeface="Times New Roman"/>
              </a:rPr>
              <a:t>dolore</a:t>
            </a:r>
            <a:r>
              <a:rPr lang="en-US" sz="1867" dirty="0">
                <a:effectLst/>
                <a:latin typeface="+mn-lt"/>
                <a:ea typeface="ＭＳ 明朝"/>
                <a:cs typeface="Times New Roman"/>
              </a:rPr>
              <a:t> </a:t>
            </a:r>
            <a:r>
              <a:rPr lang="en-US" sz="1867" dirty="0" err="1">
                <a:effectLst/>
                <a:latin typeface="+mn-lt"/>
                <a:ea typeface="ＭＳ 明朝"/>
                <a:cs typeface="Times New Roman"/>
              </a:rPr>
              <a:t>te</a:t>
            </a:r>
            <a:r>
              <a:rPr lang="en-US" sz="1867" dirty="0">
                <a:effectLst/>
                <a:latin typeface="+mn-lt"/>
                <a:ea typeface="ＭＳ 明朝"/>
                <a:cs typeface="Times New Roman"/>
              </a:rPr>
              <a:t> </a:t>
            </a:r>
            <a:r>
              <a:rPr lang="en-US" sz="1867" dirty="0" err="1">
                <a:effectLst/>
                <a:latin typeface="+mn-lt"/>
                <a:ea typeface="ＭＳ 明朝"/>
                <a:cs typeface="Times New Roman"/>
              </a:rPr>
              <a:t>feugait</a:t>
            </a:r>
            <a:r>
              <a:rPr lang="en-US" sz="1867" dirty="0">
                <a:effectLst/>
                <a:latin typeface="+mn-lt"/>
                <a:ea typeface="ＭＳ 明朝"/>
                <a:cs typeface="Times New Roman"/>
              </a:rPr>
              <a:t> </a:t>
            </a:r>
            <a:r>
              <a:rPr lang="en-US" sz="1867" dirty="0" err="1">
                <a:effectLst/>
                <a:latin typeface="+mn-lt"/>
                <a:ea typeface="ＭＳ 明朝"/>
                <a:cs typeface="Times New Roman"/>
              </a:rPr>
              <a:t>nulla</a:t>
            </a:r>
            <a:r>
              <a:rPr lang="en-US" sz="1867" dirty="0">
                <a:effectLst/>
                <a:latin typeface="+mn-lt"/>
                <a:ea typeface="ＭＳ 明朝"/>
                <a:cs typeface="Times New Roman"/>
              </a:rPr>
              <a:t> </a:t>
            </a:r>
            <a:r>
              <a:rPr lang="en-US" sz="1867" dirty="0" err="1">
                <a:effectLst/>
                <a:latin typeface="+mn-lt"/>
                <a:ea typeface="ＭＳ 明朝"/>
                <a:cs typeface="Times New Roman"/>
              </a:rPr>
              <a:t>facilisi</a:t>
            </a:r>
            <a:r>
              <a:rPr lang="en-US" sz="1867" dirty="0">
                <a:effectLst/>
                <a:latin typeface="+mn-lt"/>
                <a:ea typeface="ＭＳ 明朝"/>
                <a:cs typeface="Times New Roman"/>
              </a:rPr>
              <a:t>. </a:t>
            </a:r>
          </a:p>
          <a:p>
            <a:r>
              <a:rPr lang="en-US" sz="1867" dirty="0">
                <a:effectLst/>
                <a:latin typeface="+mn-lt"/>
                <a:ea typeface="ＭＳ 明朝"/>
                <a:cs typeface="Times New Roman"/>
              </a:rPr>
              <a:t>Nam liber </a:t>
            </a:r>
            <a:r>
              <a:rPr lang="en-US" sz="1867" dirty="0" err="1">
                <a:effectLst/>
                <a:latin typeface="+mn-lt"/>
                <a:ea typeface="ＭＳ 明朝"/>
                <a:cs typeface="Times New Roman"/>
              </a:rPr>
              <a:t>tempor</a:t>
            </a:r>
            <a:r>
              <a:rPr lang="en-US" sz="1867" dirty="0">
                <a:effectLst/>
                <a:latin typeface="+mn-lt"/>
                <a:ea typeface="ＭＳ 明朝"/>
                <a:cs typeface="Times New Roman"/>
              </a:rPr>
              <a:t> cum </a:t>
            </a:r>
            <a:r>
              <a:rPr lang="en-US" sz="1867" dirty="0" err="1">
                <a:effectLst/>
                <a:latin typeface="+mn-lt"/>
                <a:ea typeface="ＭＳ 明朝"/>
                <a:cs typeface="Times New Roman"/>
              </a:rPr>
              <a:t>soluta</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eleifend</a:t>
            </a:r>
            <a:r>
              <a:rPr lang="en-US" sz="1867" dirty="0">
                <a:effectLst/>
                <a:latin typeface="+mn-lt"/>
                <a:ea typeface="ＭＳ 明朝"/>
                <a:cs typeface="Times New Roman"/>
              </a:rPr>
              <a:t> option </a:t>
            </a:r>
            <a:r>
              <a:rPr lang="en-US" sz="1867" dirty="0" err="1">
                <a:effectLst/>
                <a:latin typeface="+mn-lt"/>
                <a:ea typeface="ＭＳ 明朝"/>
                <a:cs typeface="Times New Roman"/>
              </a:rPr>
              <a:t>congue</a:t>
            </a:r>
            <a:r>
              <a:rPr lang="en-US" sz="1867" dirty="0">
                <a:effectLst/>
                <a:latin typeface="+mn-lt"/>
                <a:ea typeface="ＭＳ 明朝"/>
                <a:cs typeface="Times New Roman"/>
              </a:rPr>
              <a:t> </a:t>
            </a:r>
            <a:r>
              <a:rPr lang="en-US" sz="1867" dirty="0" err="1">
                <a:effectLst/>
                <a:latin typeface="+mn-lt"/>
                <a:ea typeface="ＭＳ 明朝"/>
                <a:cs typeface="Times New Roman"/>
              </a:rPr>
              <a:t>nihil</a:t>
            </a:r>
            <a:r>
              <a:rPr lang="en-US" sz="1867" dirty="0">
                <a:effectLst/>
                <a:latin typeface="+mn-lt"/>
                <a:ea typeface="ＭＳ 明朝"/>
                <a:cs typeface="Times New Roman"/>
              </a:rPr>
              <a:t> </a:t>
            </a:r>
            <a:r>
              <a:rPr lang="en-US" sz="1867" dirty="0" err="1">
                <a:effectLst/>
                <a:latin typeface="+mn-lt"/>
                <a:ea typeface="ＭＳ 明朝"/>
                <a:cs typeface="Times New Roman"/>
              </a:rPr>
              <a:t>imperdiet</a:t>
            </a:r>
            <a:r>
              <a:rPr lang="en-US" sz="1867" dirty="0">
                <a:effectLst/>
                <a:latin typeface="+mn-lt"/>
                <a:ea typeface="ＭＳ 明朝"/>
                <a:cs typeface="Times New Roman"/>
              </a:rPr>
              <a:t> doming id quod </a:t>
            </a:r>
            <a:r>
              <a:rPr lang="en-US" sz="1867" dirty="0" err="1">
                <a:effectLst/>
                <a:latin typeface="+mn-lt"/>
                <a:ea typeface="ＭＳ 明朝"/>
                <a:cs typeface="Times New Roman"/>
              </a:rPr>
              <a:t>mazim</a:t>
            </a:r>
            <a:r>
              <a:rPr lang="en-US" sz="1867" dirty="0">
                <a:effectLst/>
                <a:latin typeface="+mn-lt"/>
                <a:ea typeface="ＭＳ 明朝"/>
                <a:cs typeface="Times New Roman"/>
              </a:rPr>
              <a:t> </a:t>
            </a:r>
            <a:r>
              <a:rPr lang="en-US" sz="1867" dirty="0" err="1">
                <a:effectLst/>
                <a:latin typeface="+mn-lt"/>
                <a:ea typeface="ＭＳ 明朝"/>
                <a:cs typeface="Times New Roman"/>
              </a:rPr>
              <a:t>placerat</a:t>
            </a:r>
            <a:r>
              <a:rPr lang="en-US" sz="1867" dirty="0">
                <a:effectLst/>
                <a:latin typeface="+mn-lt"/>
                <a:ea typeface="ＭＳ 明朝"/>
                <a:cs typeface="Times New Roman"/>
              </a:rPr>
              <a:t> facer </a:t>
            </a:r>
            <a:r>
              <a:rPr lang="en-US" sz="1867" dirty="0" err="1">
                <a:effectLst/>
                <a:latin typeface="+mn-lt"/>
                <a:ea typeface="ＭＳ 明朝"/>
                <a:cs typeface="Times New Roman"/>
              </a:rPr>
              <a:t>possim</a:t>
            </a:r>
            <a:r>
              <a:rPr lang="en-US" sz="1867" dirty="0">
                <a:effectLst/>
                <a:latin typeface="+mn-lt"/>
                <a:ea typeface="ＭＳ 明朝"/>
                <a:cs typeface="Times New Roman"/>
              </a:rPr>
              <a:t> </a:t>
            </a:r>
            <a:r>
              <a:rPr lang="en-US" sz="1867" dirty="0" err="1">
                <a:effectLst/>
                <a:latin typeface="+mn-lt"/>
                <a:ea typeface="ＭＳ 明朝"/>
                <a:cs typeface="Times New Roman"/>
              </a:rPr>
              <a:t>assum</a:t>
            </a:r>
            <a:r>
              <a:rPr lang="en-US" sz="1867" dirty="0">
                <a:effectLst/>
                <a:latin typeface="+mn-lt"/>
                <a:ea typeface="ＭＳ 明朝"/>
                <a:cs typeface="Times New Roman"/>
              </a:rPr>
              <a:t>. </a:t>
            </a:r>
          </a:p>
          <a:p>
            <a:r>
              <a:rPr lang="en-US" sz="1867" dirty="0" err="1">
                <a:effectLst/>
                <a:latin typeface="+mn-lt"/>
                <a:ea typeface="ＭＳ 明朝"/>
                <a:cs typeface="Times New Roman"/>
              </a:rPr>
              <a:t>Typi</a:t>
            </a:r>
            <a:r>
              <a:rPr lang="en-US" sz="1867" dirty="0">
                <a:effectLst/>
                <a:latin typeface="+mn-lt"/>
                <a:ea typeface="ＭＳ 明朝"/>
                <a:cs typeface="Times New Roman"/>
              </a:rPr>
              <a:t> non </a:t>
            </a:r>
            <a:r>
              <a:rPr lang="en-US" sz="1867" dirty="0" err="1">
                <a:effectLst/>
                <a:latin typeface="+mn-lt"/>
                <a:ea typeface="ＭＳ 明朝"/>
                <a:cs typeface="Times New Roman"/>
              </a:rPr>
              <a:t>habent</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insitam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usus</a:t>
            </a:r>
            <a:r>
              <a:rPr lang="en-US" sz="1867" dirty="0">
                <a:effectLst/>
                <a:latin typeface="+mn-lt"/>
                <a:ea typeface="ＭＳ 明朝"/>
                <a:cs typeface="Times New Roman"/>
              </a:rPr>
              <a:t> </a:t>
            </a:r>
            <a:r>
              <a:rPr lang="en-US" sz="1867" dirty="0" err="1">
                <a:effectLst/>
                <a:latin typeface="+mn-lt"/>
                <a:ea typeface="ＭＳ 明朝"/>
                <a:cs typeface="Times New Roman"/>
              </a:rPr>
              <a:t>legentis</a:t>
            </a:r>
            <a:r>
              <a:rPr lang="en-US" sz="1867" dirty="0">
                <a:effectLst/>
                <a:latin typeface="+mn-lt"/>
                <a:ea typeface="ＭＳ 明朝"/>
                <a:cs typeface="Times New Roman"/>
              </a:rPr>
              <a:t> in </a:t>
            </a:r>
            <a:r>
              <a:rPr lang="en-US" sz="1867" dirty="0" err="1">
                <a:effectLst/>
                <a:latin typeface="+mn-lt"/>
                <a:ea typeface="ＭＳ 明朝"/>
                <a:cs typeface="Times New Roman"/>
              </a:rPr>
              <a:t>iis</a:t>
            </a:r>
            <a:r>
              <a:rPr lang="en-US" sz="1867" dirty="0">
                <a:effectLst/>
                <a:latin typeface="+mn-lt"/>
                <a:ea typeface="ＭＳ 明朝"/>
                <a:cs typeface="Times New Roman"/>
              </a:rPr>
              <a:t> qui </a:t>
            </a:r>
            <a:r>
              <a:rPr lang="en-US" sz="1867" dirty="0" err="1">
                <a:effectLst/>
                <a:latin typeface="+mn-lt"/>
                <a:ea typeface="ＭＳ 明朝"/>
                <a:cs typeface="Times New Roman"/>
              </a:rPr>
              <a:t>facit</a:t>
            </a:r>
            <a:r>
              <a:rPr lang="en-US" sz="1867" dirty="0">
                <a:effectLst/>
                <a:latin typeface="+mn-lt"/>
                <a:ea typeface="ＭＳ 明朝"/>
                <a:cs typeface="Times New Roman"/>
              </a:rPr>
              <a:t> </a:t>
            </a:r>
            <a:r>
              <a:rPr lang="en-US" sz="1867" dirty="0" err="1">
                <a:effectLst/>
                <a:latin typeface="+mn-lt"/>
                <a:ea typeface="ＭＳ 明朝"/>
                <a:cs typeface="Times New Roman"/>
              </a:rPr>
              <a:t>eorum</a:t>
            </a:r>
            <a:r>
              <a:rPr lang="en-US" sz="1867" dirty="0">
                <a:effectLst/>
                <a:latin typeface="+mn-lt"/>
                <a:ea typeface="ＭＳ 明朝"/>
                <a:cs typeface="Times New Roman"/>
              </a:rPr>
              <a:t> </a:t>
            </a:r>
            <a:r>
              <a:rPr lang="en-US" sz="1867" dirty="0" err="1">
                <a:effectLst/>
                <a:latin typeface="+mn-lt"/>
                <a:ea typeface="ＭＳ 明朝"/>
                <a:cs typeface="Times New Roman"/>
              </a:rPr>
              <a:t>claritatem</a:t>
            </a:r>
            <a:r>
              <a:rPr lang="en-US" sz="1867" dirty="0">
                <a:effectLst/>
                <a:latin typeface="+mn-lt"/>
                <a:ea typeface="ＭＳ 明朝"/>
                <a:cs typeface="Times New Roman"/>
              </a:rPr>
              <a:t>. </a:t>
            </a:r>
            <a:r>
              <a:rPr lang="en-US" sz="1867" dirty="0" err="1">
                <a:effectLst/>
                <a:latin typeface="+mn-lt"/>
                <a:ea typeface="ＭＳ 明朝"/>
                <a:cs typeface="Times New Roman"/>
              </a:rPr>
              <a:t>Investigationes</a:t>
            </a:r>
            <a:r>
              <a:rPr lang="en-US" sz="1867" dirty="0">
                <a:effectLst/>
                <a:latin typeface="+mn-lt"/>
                <a:ea typeface="ＭＳ 明朝"/>
                <a:cs typeface="Times New Roman"/>
              </a:rPr>
              <a:t> </a:t>
            </a:r>
            <a:r>
              <a:rPr lang="en-US" sz="1867" dirty="0" err="1">
                <a:effectLst/>
                <a:latin typeface="+mn-lt"/>
                <a:ea typeface="ＭＳ 明朝"/>
                <a:cs typeface="Times New Roman"/>
              </a:rPr>
              <a:t>demonstraverunt</a:t>
            </a:r>
            <a:r>
              <a:rPr lang="en-US" sz="1867" dirty="0">
                <a:effectLst/>
                <a:latin typeface="+mn-lt"/>
                <a:ea typeface="ＭＳ 明朝"/>
                <a:cs typeface="Times New Roman"/>
              </a:rPr>
              <a:t> </a:t>
            </a:r>
            <a:r>
              <a:rPr lang="en-US" sz="1867" dirty="0" err="1">
                <a:effectLst/>
                <a:latin typeface="+mn-lt"/>
                <a:ea typeface="ＭＳ 明朝"/>
                <a:cs typeface="Times New Roman"/>
              </a:rPr>
              <a:t>lectores</a:t>
            </a:r>
            <a:r>
              <a:rPr lang="en-US" sz="1867" dirty="0">
                <a:effectLst/>
                <a:latin typeface="+mn-lt"/>
                <a:ea typeface="ＭＳ 明朝"/>
                <a:cs typeface="Times New Roman"/>
              </a:rPr>
              <a:t> </a:t>
            </a:r>
            <a:r>
              <a:rPr lang="en-US" sz="1867" dirty="0" err="1">
                <a:effectLst/>
                <a:latin typeface="+mn-lt"/>
                <a:ea typeface="ＭＳ 明朝"/>
                <a:cs typeface="Times New Roman"/>
              </a:rPr>
              <a:t>legere</a:t>
            </a:r>
            <a:r>
              <a:rPr lang="en-US" sz="1867" dirty="0">
                <a:effectLst/>
                <a:latin typeface="+mn-lt"/>
                <a:ea typeface="ＭＳ 明朝"/>
                <a:cs typeface="Times New Roman"/>
              </a:rPr>
              <a:t> me </a:t>
            </a:r>
            <a:r>
              <a:rPr lang="en-US" sz="1867" dirty="0" err="1">
                <a:effectLst/>
                <a:latin typeface="+mn-lt"/>
                <a:ea typeface="ＭＳ 明朝"/>
                <a:cs typeface="Times New Roman"/>
              </a:rPr>
              <a:t>lius</a:t>
            </a:r>
            <a:r>
              <a:rPr lang="en-US" sz="1867" dirty="0">
                <a:effectLst/>
                <a:latin typeface="+mn-lt"/>
                <a:ea typeface="ＭＳ 明朝"/>
                <a:cs typeface="Times New Roman"/>
              </a:rPr>
              <a:t> quod ii </a:t>
            </a:r>
            <a:r>
              <a:rPr lang="en-US" sz="1867" dirty="0" err="1">
                <a:effectLst/>
                <a:latin typeface="+mn-lt"/>
                <a:ea typeface="ＭＳ 明朝"/>
                <a:cs typeface="Times New Roman"/>
              </a:rPr>
              <a:t>legunt</a:t>
            </a:r>
            <a:r>
              <a:rPr lang="en-US" sz="1867" dirty="0">
                <a:effectLst/>
                <a:latin typeface="+mn-lt"/>
                <a:ea typeface="ＭＳ 明朝"/>
                <a:cs typeface="Times New Roman"/>
              </a:rPr>
              <a:t> </a:t>
            </a:r>
            <a:r>
              <a:rPr lang="en-US" sz="1867" dirty="0" err="1">
                <a:effectLst/>
                <a:latin typeface="+mn-lt"/>
                <a:ea typeface="ＭＳ 明朝"/>
                <a:cs typeface="Times New Roman"/>
              </a:rPr>
              <a:t>saepius</a:t>
            </a:r>
            <a:r>
              <a:rPr lang="en-US" sz="1867" dirty="0">
                <a:effectLst/>
                <a:latin typeface="+mn-lt"/>
                <a:ea typeface="ＭＳ 明朝"/>
                <a:cs typeface="Times New Roman"/>
              </a:rPr>
              <a:t>. </a:t>
            </a:r>
            <a:r>
              <a:rPr lang="en-US" sz="1867" dirty="0" err="1">
                <a:effectLst/>
                <a:latin typeface="+mn-lt"/>
                <a:ea typeface="ＭＳ 明朝"/>
                <a:cs typeface="Times New Roman"/>
              </a:rPr>
              <a:t>Claritas</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etiam</a:t>
            </a:r>
            <a:r>
              <a:rPr lang="en-US" sz="1867" dirty="0">
                <a:effectLst/>
                <a:latin typeface="+mn-lt"/>
                <a:ea typeface="ＭＳ 明朝"/>
                <a:cs typeface="Times New Roman"/>
              </a:rPr>
              <a:t> </a:t>
            </a:r>
            <a:r>
              <a:rPr lang="en-US" sz="1867" dirty="0" err="1">
                <a:effectLst/>
                <a:latin typeface="+mn-lt"/>
                <a:ea typeface="ＭＳ 明朝"/>
                <a:cs typeface="Times New Roman"/>
              </a:rPr>
              <a:t>processus</a:t>
            </a:r>
            <a:r>
              <a:rPr lang="en-US" sz="1867" dirty="0">
                <a:effectLst/>
                <a:latin typeface="+mn-lt"/>
                <a:ea typeface="ＭＳ 明朝"/>
                <a:cs typeface="Times New Roman"/>
              </a:rPr>
              <a:t> </a:t>
            </a:r>
            <a:r>
              <a:rPr lang="en-US" sz="1867" dirty="0" err="1">
                <a:effectLst/>
                <a:latin typeface="+mn-lt"/>
                <a:ea typeface="ＭＳ 明朝"/>
                <a:cs typeface="Times New Roman"/>
              </a:rPr>
              <a:t>dynamicus</a:t>
            </a:r>
            <a:r>
              <a:rPr lang="en-US" sz="1867" dirty="0">
                <a:effectLst/>
                <a:latin typeface="+mn-lt"/>
                <a:ea typeface="ＭＳ 明朝"/>
                <a:cs typeface="Times New Roman"/>
              </a:rPr>
              <a:t>, qui sequitur </a:t>
            </a:r>
            <a:r>
              <a:rPr lang="en-US" sz="1867" dirty="0" err="1">
                <a:effectLst/>
                <a:latin typeface="+mn-lt"/>
                <a:ea typeface="ＭＳ 明朝"/>
                <a:cs typeface="Times New Roman"/>
              </a:rPr>
              <a:t>mutationem</a:t>
            </a:r>
            <a:r>
              <a:rPr lang="en-US" sz="1867" dirty="0">
                <a:effectLst/>
                <a:latin typeface="+mn-lt"/>
                <a:ea typeface="ＭＳ 明朝"/>
                <a:cs typeface="Times New Roman"/>
              </a:rPr>
              <a:t> </a:t>
            </a:r>
            <a:r>
              <a:rPr lang="en-US" sz="1867" dirty="0" err="1">
                <a:effectLst/>
                <a:latin typeface="+mn-lt"/>
                <a:ea typeface="ＭＳ 明朝"/>
                <a:cs typeface="Times New Roman"/>
              </a:rPr>
              <a:t>consuetudium</a:t>
            </a:r>
            <a:r>
              <a:rPr lang="en-US" sz="1867" dirty="0">
                <a:effectLst/>
                <a:latin typeface="+mn-lt"/>
                <a:ea typeface="ＭＳ 明朝"/>
                <a:cs typeface="Times New Roman"/>
              </a:rPr>
              <a:t> </a:t>
            </a:r>
            <a:r>
              <a:rPr lang="en-US" sz="1867" dirty="0" err="1">
                <a:effectLst/>
                <a:latin typeface="+mn-lt"/>
                <a:ea typeface="ＭＳ 明朝"/>
                <a:cs typeface="Times New Roman"/>
              </a:rPr>
              <a:t>lectorum</a:t>
            </a:r>
            <a:r>
              <a:rPr lang="en-US" sz="1867" dirty="0">
                <a:effectLst/>
                <a:latin typeface="+mn-lt"/>
                <a:ea typeface="ＭＳ 明朝"/>
                <a:cs typeface="Times New Roman"/>
              </a:rPr>
              <a:t>. </a:t>
            </a:r>
          </a:p>
          <a:p>
            <a:r>
              <a:rPr lang="en-US" sz="1867" dirty="0" err="1">
                <a:effectLst/>
                <a:latin typeface="+mn-lt"/>
                <a:ea typeface="ＭＳ 明朝"/>
                <a:cs typeface="Times New Roman"/>
              </a:rPr>
              <a:t>Mirum</a:t>
            </a:r>
            <a:r>
              <a:rPr lang="en-US" sz="1867" dirty="0">
                <a:effectLst/>
                <a:latin typeface="+mn-lt"/>
                <a:ea typeface="ＭＳ 明朝"/>
                <a:cs typeface="Times New Roman"/>
              </a:rPr>
              <a:t> </a:t>
            </a:r>
            <a:r>
              <a:rPr lang="en-US" sz="1867" dirty="0" err="1">
                <a:effectLst/>
                <a:latin typeface="+mn-lt"/>
                <a:ea typeface="ＭＳ 明朝"/>
                <a:cs typeface="Times New Roman"/>
              </a:rPr>
              <a:t>est</a:t>
            </a:r>
            <a:r>
              <a:rPr lang="en-US" sz="1867" dirty="0">
                <a:effectLst/>
                <a:latin typeface="+mn-lt"/>
                <a:ea typeface="ＭＳ 明朝"/>
                <a:cs typeface="Times New Roman"/>
              </a:rPr>
              <a:t> </a:t>
            </a:r>
            <a:r>
              <a:rPr lang="en-US" sz="1867" dirty="0" err="1">
                <a:effectLst/>
                <a:latin typeface="+mn-lt"/>
                <a:ea typeface="ＭＳ 明朝"/>
                <a:cs typeface="Times New Roman"/>
              </a:rPr>
              <a:t>notare</a:t>
            </a:r>
            <a:r>
              <a:rPr lang="en-US" sz="1867" dirty="0">
                <a:effectLst/>
                <a:latin typeface="+mn-lt"/>
                <a:ea typeface="ＭＳ 明朝"/>
                <a:cs typeface="Times New Roman"/>
              </a:rPr>
              <a:t> quam </a:t>
            </a:r>
            <a:r>
              <a:rPr lang="en-US" sz="1867" dirty="0" err="1">
                <a:effectLst/>
                <a:latin typeface="+mn-lt"/>
                <a:ea typeface="ＭＳ 明朝"/>
                <a:cs typeface="Times New Roman"/>
              </a:rPr>
              <a:t>littera</a:t>
            </a:r>
            <a:r>
              <a:rPr lang="en-US" sz="1867" dirty="0">
                <a:effectLst/>
                <a:latin typeface="+mn-lt"/>
                <a:ea typeface="ＭＳ 明朝"/>
                <a:cs typeface="Times New Roman"/>
              </a:rPr>
              <a:t> </a:t>
            </a:r>
            <a:r>
              <a:rPr lang="en-US" sz="1867" dirty="0" err="1">
                <a:effectLst/>
                <a:latin typeface="+mn-lt"/>
                <a:ea typeface="ＭＳ 明朝"/>
                <a:cs typeface="Times New Roman"/>
              </a:rPr>
              <a:t>gothica</a:t>
            </a:r>
            <a:r>
              <a:rPr lang="en-US" sz="1867" dirty="0">
                <a:effectLst/>
                <a:latin typeface="+mn-lt"/>
                <a:ea typeface="ＭＳ 明朝"/>
                <a:cs typeface="Times New Roman"/>
              </a:rPr>
              <a:t>, quam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putamus</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claram</a:t>
            </a:r>
            <a:r>
              <a:rPr lang="en-US" sz="1867" dirty="0">
                <a:effectLst/>
                <a:latin typeface="+mn-lt"/>
                <a:ea typeface="ＭＳ 明朝"/>
                <a:cs typeface="Times New Roman"/>
              </a:rPr>
              <a:t>, </a:t>
            </a:r>
            <a:r>
              <a:rPr lang="en-US" sz="1867" dirty="0" err="1">
                <a:effectLst/>
                <a:latin typeface="+mn-lt"/>
                <a:ea typeface="ＭＳ 明朝"/>
                <a:cs typeface="Times New Roman"/>
              </a:rPr>
              <a:t>anteposuerit</a:t>
            </a:r>
            <a:r>
              <a:rPr lang="en-US" sz="1867" dirty="0">
                <a:effectLst/>
                <a:latin typeface="+mn-lt"/>
                <a:ea typeface="ＭＳ 明朝"/>
                <a:cs typeface="Times New Roman"/>
              </a:rPr>
              <a:t> </a:t>
            </a:r>
            <a:r>
              <a:rPr lang="en-US" sz="1867" dirty="0" err="1">
                <a:effectLst/>
                <a:latin typeface="+mn-lt"/>
                <a:ea typeface="ＭＳ 明朝"/>
                <a:cs typeface="Times New Roman"/>
              </a:rPr>
              <a:t>litterarum</a:t>
            </a:r>
            <a:r>
              <a:rPr lang="en-US" sz="1867" dirty="0">
                <a:effectLst/>
                <a:latin typeface="+mn-lt"/>
                <a:ea typeface="ＭＳ 明朝"/>
                <a:cs typeface="Times New Roman"/>
              </a:rPr>
              <a:t> </a:t>
            </a:r>
            <a:r>
              <a:rPr lang="en-US" sz="1867" dirty="0" err="1">
                <a:effectLst/>
                <a:latin typeface="+mn-lt"/>
                <a:ea typeface="ＭＳ 明朝"/>
                <a:cs typeface="Times New Roman"/>
              </a:rPr>
              <a:t>formas</a:t>
            </a:r>
            <a:r>
              <a:rPr lang="en-US" sz="1867" dirty="0">
                <a:effectLst/>
                <a:latin typeface="+mn-lt"/>
                <a:ea typeface="ＭＳ 明朝"/>
                <a:cs typeface="Times New Roman"/>
              </a:rPr>
              <a:t> </a:t>
            </a:r>
            <a:r>
              <a:rPr lang="en-US" sz="1867" dirty="0" err="1">
                <a:effectLst/>
                <a:latin typeface="+mn-lt"/>
                <a:ea typeface="ＭＳ 明朝"/>
                <a:cs typeface="Times New Roman"/>
              </a:rPr>
              <a:t>humanitatis</a:t>
            </a:r>
            <a:r>
              <a:rPr lang="en-US" sz="1867" dirty="0">
                <a:effectLst/>
                <a:latin typeface="+mn-lt"/>
                <a:ea typeface="ＭＳ 明朝"/>
                <a:cs typeface="Times New Roman"/>
              </a:rPr>
              <a:t> per </a:t>
            </a:r>
            <a:r>
              <a:rPr lang="en-US" sz="1867" dirty="0" err="1">
                <a:effectLst/>
                <a:latin typeface="+mn-lt"/>
                <a:ea typeface="ＭＳ 明朝"/>
                <a:cs typeface="Times New Roman"/>
              </a:rPr>
              <a:t>seacula</a:t>
            </a:r>
            <a:r>
              <a:rPr lang="en-US" sz="1867" dirty="0">
                <a:effectLst/>
                <a:latin typeface="+mn-lt"/>
                <a:ea typeface="ＭＳ 明朝"/>
                <a:cs typeface="Times New Roman"/>
              </a:rPr>
              <a:t> </a:t>
            </a:r>
            <a:r>
              <a:rPr lang="en-US" sz="1867" dirty="0" err="1">
                <a:effectLst/>
                <a:latin typeface="+mn-lt"/>
                <a:ea typeface="ＭＳ 明朝"/>
                <a:cs typeface="Times New Roman"/>
              </a:rPr>
              <a:t>quarta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et </a:t>
            </a:r>
            <a:r>
              <a:rPr lang="en-US" sz="1867" dirty="0" err="1">
                <a:effectLst/>
                <a:latin typeface="+mn-lt"/>
                <a:ea typeface="ＭＳ 明朝"/>
                <a:cs typeface="Times New Roman"/>
              </a:rPr>
              <a:t>quinta</a:t>
            </a:r>
            <a:r>
              <a:rPr lang="en-US" sz="1867" dirty="0">
                <a:effectLst/>
                <a:latin typeface="+mn-lt"/>
                <a:ea typeface="ＭＳ 明朝"/>
                <a:cs typeface="Times New Roman"/>
              </a:rPr>
              <a:t> </a:t>
            </a:r>
            <a:r>
              <a:rPr lang="en-US" sz="1867" dirty="0" err="1">
                <a:effectLst/>
                <a:latin typeface="+mn-lt"/>
                <a:ea typeface="ＭＳ 明朝"/>
                <a:cs typeface="Times New Roman"/>
              </a:rPr>
              <a:t>decima</a:t>
            </a:r>
            <a:r>
              <a:rPr lang="en-US" sz="1867" dirty="0">
                <a:effectLst/>
                <a:latin typeface="+mn-lt"/>
                <a:ea typeface="ＭＳ 明朝"/>
                <a:cs typeface="Times New Roman"/>
              </a:rPr>
              <a:t>. </a:t>
            </a:r>
            <a:r>
              <a:rPr lang="en-US" sz="1867" dirty="0" err="1">
                <a:effectLst/>
                <a:latin typeface="+mn-lt"/>
                <a:ea typeface="ＭＳ 明朝"/>
                <a:cs typeface="Times New Roman"/>
              </a:rPr>
              <a:t>Eodem</a:t>
            </a:r>
            <a:r>
              <a:rPr lang="en-US" sz="1867" dirty="0">
                <a:effectLst/>
                <a:latin typeface="+mn-lt"/>
                <a:ea typeface="ＭＳ 明朝"/>
                <a:cs typeface="Times New Roman"/>
              </a:rPr>
              <a:t> </a:t>
            </a:r>
            <a:r>
              <a:rPr lang="en-US" sz="1867" dirty="0" err="1">
                <a:effectLst/>
                <a:latin typeface="+mn-lt"/>
                <a:ea typeface="ＭＳ 明朝"/>
                <a:cs typeface="Times New Roman"/>
              </a:rPr>
              <a:t>modo</a:t>
            </a:r>
            <a:r>
              <a:rPr lang="en-US" sz="1867" dirty="0">
                <a:effectLst/>
                <a:latin typeface="+mn-lt"/>
                <a:ea typeface="ＭＳ 明朝"/>
                <a:cs typeface="Times New Roman"/>
              </a:rPr>
              <a:t> </a:t>
            </a:r>
            <a:r>
              <a:rPr lang="en-US" sz="1867" dirty="0" err="1">
                <a:effectLst/>
                <a:latin typeface="+mn-lt"/>
                <a:ea typeface="ＭＳ 明朝"/>
                <a:cs typeface="Times New Roman"/>
              </a:rPr>
              <a:t>typi</a:t>
            </a:r>
            <a:r>
              <a:rPr lang="en-US" sz="1867" dirty="0">
                <a:effectLst/>
                <a:latin typeface="+mn-lt"/>
                <a:ea typeface="ＭＳ 明朝"/>
                <a:cs typeface="Times New Roman"/>
              </a:rPr>
              <a:t>, qui </a:t>
            </a:r>
            <a:r>
              <a:rPr lang="en-US" sz="1867" dirty="0" err="1">
                <a:effectLst/>
                <a:latin typeface="+mn-lt"/>
                <a:ea typeface="ＭＳ 明朝"/>
                <a:cs typeface="Times New Roman"/>
              </a:rPr>
              <a:t>nunc</a:t>
            </a:r>
            <a:r>
              <a:rPr lang="en-US" sz="1867" dirty="0">
                <a:effectLst/>
                <a:latin typeface="+mn-lt"/>
                <a:ea typeface="ＭＳ 明朝"/>
                <a:cs typeface="Times New Roman"/>
              </a:rPr>
              <a:t> </a:t>
            </a:r>
            <a:r>
              <a:rPr lang="en-US" sz="1867" dirty="0" err="1">
                <a:effectLst/>
                <a:latin typeface="+mn-lt"/>
                <a:ea typeface="ＭＳ 明朝"/>
                <a:cs typeface="Times New Roman"/>
              </a:rPr>
              <a:t>nobis</a:t>
            </a:r>
            <a:r>
              <a:rPr lang="en-US" sz="1867" dirty="0">
                <a:effectLst/>
                <a:latin typeface="+mn-lt"/>
                <a:ea typeface="ＭＳ 明朝"/>
                <a:cs typeface="Times New Roman"/>
              </a:rPr>
              <a:t> </a:t>
            </a:r>
            <a:r>
              <a:rPr lang="en-US" sz="1867" dirty="0" err="1">
                <a:effectLst/>
                <a:latin typeface="+mn-lt"/>
                <a:ea typeface="ＭＳ 明朝"/>
                <a:cs typeface="Times New Roman"/>
              </a:rPr>
              <a:t>videntur</a:t>
            </a:r>
            <a:r>
              <a:rPr lang="en-US" sz="1867" dirty="0">
                <a:effectLst/>
                <a:latin typeface="+mn-lt"/>
                <a:ea typeface="ＭＳ 明朝"/>
                <a:cs typeface="Times New Roman"/>
              </a:rPr>
              <a:t> </a:t>
            </a:r>
            <a:r>
              <a:rPr lang="en-US" sz="1867" dirty="0" err="1">
                <a:effectLst/>
                <a:latin typeface="+mn-lt"/>
                <a:ea typeface="ＭＳ 明朝"/>
                <a:cs typeface="Times New Roman"/>
              </a:rPr>
              <a:t>parum</a:t>
            </a:r>
            <a:r>
              <a:rPr lang="en-US" sz="1867" dirty="0">
                <a:effectLst/>
                <a:latin typeface="+mn-lt"/>
                <a:ea typeface="ＭＳ 明朝"/>
                <a:cs typeface="Times New Roman"/>
              </a:rPr>
              <a:t> </a:t>
            </a:r>
            <a:r>
              <a:rPr lang="en-US" sz="1867" dirty="0" err="1">
                <a:effectLst/>
                <a:latin typeface="+mn-lt"/>
                <a:ea typeface="ＭＳ 明朝"/>
                <a:cs typeface="Times New Roman"/>
              </a:rPr>
              <a:t>clari</a:t>
            </a:r>
            <a:r>
              <a:rPr lang="en-US" sz="1867" dirty="0">
                <a:effectLst/>
                <a:latin typeface="+mn-lt"/>
                <a:ea typeface="ＭＳ 明朝"/>
                <a:cs typeface="Times New Roman"/>
              </a:rPr>
              <a:t>, </a:t>
            </a:r>
            <a:r>
              <a:rPr lang="en-US" sz="1867" dirty="0" err="1">
                <a:effectLst/>
                <a:latin typeface="+mn-lt"/>
                <a:ea typeface="ＭＳ 明朝"/>
                <a:cs typeface="Times New Roman"/>
              </a:rPr>
              <a:t>fiant</a:t>
            </a:r>
            <a:r>
              <a:rPr lang="en-US" sz="1867" dirty="0">
                <a:effectLst/>
                <a:latin typeface="+mn-lt"/>
                <a:ea typeface="ＭＳ 明朝"/>
                <a:cs typeface="Times New Roman"/>
              </a:rPr>
              <a:t> </a:t>
            </a:r>
            <a:r>
              <a:rPr lang="en-US" sz="1867" dirty="0" err="1">
                <a:effectLst/>
                <a:latin typeface="+mn-lt"/>
                <a:ea typeface="ＭＳ 明朝"/>
                <a:cs typeface="Times New Roman"/>
              </a:rPr>
              <a:t>sollemnes</a:t>
            </a:r>
            <a:r>
              <a:rPr lang="en-US" sz="1867" dirty="0">
                <a:effectLst/>
                <a:latin typeface="+mn-lt"/>
                <a:ea typeface="ＭＳ 明朝"/>
                <a:cs typeface="Times New Roman"/>
              </a:rPr>
              <a:t> in </a:t>
            </a:r>
            <a:r>
              <a:rPr lang="en-US" sz="1867" dirty="0" err="1">
                <a:effectLst/>
                <a:latin typeface="+mn-lt"/>
                <a:ea typeface="ＭＳ 明朝"/>
                <a:cs typeface="Times New Roman"/>
              </a:rPr>
              <a:t>futurum</a:t>
            </a:r>
            <a:r>
              <a:rPr lang="en-US" sz="1867" dirty="0">
                <a:effectLst/>
                <a:latin typeface="+mn-lt"/>
                <a:ea typeface="ＭＳ 明朝"/>
                <a:cs typeface="Times New Roman"/>
              </a:rPr>
              <a:t>.</a:t>
            </a:r>
            <a:endParaRPr lang="en-US" sz="1200" dirty="0">
              <a:effectLst/>
              <a:latin typeface="Cambria"/>
              <a:ea typeface="ＭＳ 明朝"/>
              <a:cs typeface="Times New Roman"/>
            </a:endParaRPr>
          </a:p>
        </p:txBody>
      </p:sp>
    </p:spTree>
    <p:extLst>
      <p:ext uri="{BB962C8B-B14F-4D97-AF65-F5344CB8AC3E}">
        <p14:creationId xmlns:p14="http://schemas.microsoft.com/office/powerpoint/2010/main" val="3071882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283468161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D3BF72-6A3F-CA44-B320-6093210CE527}"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32558-1A03-4B43-A30A-B23E951C2906}" type="slidenum">
              <a:rPr lang="en-US" smtClean="0"/>
              <a:t>‹#›</a:t>
            </a:fld>
            <a:endParaRPr lang="en-US"/>
          </a:p>
        </p:txBody>
      </p:sp>
    </p:spTree>
    <p:extLst>
      <p:ext uri="{BB962C8B-B14F-4D97-AF65-F5344CB8AC3E}">
        <p14:creationId xmlns:p14="http://schemas.microsoft.com/office/powerpoint/2010/main" val="289773692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6" name="Rectangle 5"/>
          <p:cNvSpPr/>
          <p:nvPr userDrawn="1"/>
        </p:nvSpPr>
        <p:spPr>
          <a:xfrm flipV="1">
            <a:off x="0" y="1"/>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79048"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6" name="Content Placeholder 2"/>
          <p:cNvSpPr>
            <a:spLocks noGrp="1"/>
          </p:cNvSpPr>
          <p:nvPr>
            <p:ph idx="13"/>
          </p:nvPr>
        </p:nvSpPr>
        <p:spPr>
          <a:xfrm>
            <a:off x="6324600"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245587140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10" name="Rectangle 9"/>
          <p:cNvSpPr/>
          <p:nvPr userDrawn="1"/>
        </p:nvSpPr>
        <p:spPr>
          <a:xfrm flipV="1">
            <a:off x="0" y="1"/>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1" name="Content Placeholder 2"/>
          <p:cNvSpPr>
            <a:spLocks noGrp="1"/>
          </p:cNvSpPr>
          <p:nvPr>
            <p:ph idx="1"/>
          </p:nvPr>
        </p:nvSpPr>
        <p:spPr>
          <a:xfrm>
            <a:off x="381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2"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5" name="Title 1"/>
          <p:cNvSpPr>
            <a:spLocks noGrp="1"/>
          </p:cNvSpPr>
          <p:nvPr>
            <p:ph type="title"/>
          </p:nvPr>
        </p:nvSpPr>
        <p:spPr>
          <a:xfrm>
            <a:off x="381000" y="571501"/>
            <a:ext cx="11430000" cy="9525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265614508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_3-2_Title and Content">
    <p:bg>
      <p:bgPr>
        <a:solidFill>
          <a:schemeClr val="tx2"/>
        </a:solidFill>
        <a:effectLst/>
      </p:bgPr>
    </p:bg>
    <p:spTree>
      <p:nvGrpSpPr>
        <p:cNvPr id="1" name=""/>
        <p:cNvGrpSpPr/>
        <p:nvPr/>
      </p:nvGrpSpPr>
      <p:grpSpPr>
        <a:xfrm>
          <a:off x="0" y="0"/>
          <a:ext cx="0" cy="0"/>
          <a:chOff x="0" y="0"/>
          <a:chExt cx="0" cy="0"/>
        </a:xfrm>
      </p:grpSpPr>
      <p:sp>
        <p:nvSpPr>
          <p:cNvPr id="10" name="Rectangle 9"/>
          <p:cNvSpPr/>
          <p:nvPr userDrawn="1"/>
        </p:nvSpPr>
        <p:spPr>
          <a:xfrm flipV="1">
            <a:off x="0" y="1"/>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1" name="Content Placeholder 2"/>
          <p:cNvSpPr>
            <a:spLocks noGrp="1"/>
          </p:cNvSpPr>
          <p:nvPr>
            <p:ph idx="1"/>
          </p:nvPr>
        </p:nvSpPr>
        <p:spPr>
          <a:xfrm>
            <a:off x="381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2"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5" name="Title 1"/>
          <p:cNvSpPr>
            <a:spLocks noGrp="1"/>
          </p:cNvSpPr>
          <p:nvPr>
            <p:ph type="title"/>
          </p:nvPr>
        </p:nvSpPr>
        <p:spPr>
          <a:xfrm>
            <a:off x="381000" y="571501"/>
            <a:ext cx="11430000" cy="9525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232273436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3-2_Title and Content">
    <p:bg>
      <p:bgPr>
        <a:solidFill>
          <a:schemeClr val="tx2"/>
        </a:solidFill>
        <a:effectLst/>
      </p:bgPr>
    </p:bg>
    <p:spTree>
      <p:nvGrpSpPr>
        <p:cNvPr id="1" name=""/>
        <p:cNvGrpSpPr/>
        <p:nvPr/>
      </p:nvGrpSpPr>
      <p:grpSpPr>
        <a:xfrm>
          <a:off x="0" y="0"/>
          <a:ext cx="0" cy="0"/>
          <a:chOff x="0" y="0"/>
          <a:chExt cx="0" cy="0"/>
        </a:xfrm>
      </p:grpSpPr>
      <p:sp>
        <p:nvSpPr>
          <p:cNvPr id="10" name="Rectangle 9"/>
          <p:cNvSpPr/>
          <p:nvPr userDrawn="1"/>
        </p:nvSpPr>
        <p:spPr>
          <a:xfrm flipV="1">
            <a:off x="0" y="1"/>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79048"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6" name="Content Placeholder 2"/>
          <p:cNvSpPr>
            <a:spLocks noGrp="1"/>
          </p:cNvSpPr>
          <p:nvPr>
            <p:ph idx="13"/>
          </p:nvPr>
        </p:nvSpPr>
        <p:spPr>
          <a:xfrm>
            <a:off x="6324600"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85092765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0" name="Rectangle 19"/>
          <p:cNvSpPr/>
          <p:nvPr userDrawn="1"/>
        </p:nvSpPr>
        <p:spPr>
          <a:xfrm flipV="1">
            <a:off x="0" y="1"/>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21"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6" name="Content Placeholder 2"/>
          <p:cNvSpPr>
            <a:spLocks noGrp="1"/>
          </p:cNvSpPr>
          <p:nvPr>
            <p:ph idx="13"/>
          </p:nvPr>
        </p:nvSpPr>
        <p:spPr>
          <a:xfrm>
            <a:off x="6324600"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380683651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3-1_Title and Content">
    <p:spTree>
      <p:nvGrpSpPr>
        <p:cNvPr id="1" name=""/>
        <p:cNvGrpSpPr/>
        <p:nvPr/>
      </p:nvGrpSpPr>
      <p:grpSpPr>
        <a:xfrm>
          <a:off x="0" y="0"/>
          <a:ext cx="0" cy="0"/>
          <a:chOff x="0" y="0"/>
          <a:chExt cx="0" cy="0"/>
        </a:xfrm>
      </p:grpSpPr>
      <p:sp>
        <p:nvSpPr>
          <p:cNvPr id="6" name="Rectangle 5"/>
          <p:cNvSpPr/>
          <p:nvPr userDrawn="1"/>
        </p:nvSpPr>
        <p:spPr>
          <a:xfrm flipV="1">
            <a:off x="0" y="1"/>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7" name="Title 1"/>
          <p:cNvSpPr>
            <a:spLocks noGrp="1"/>
          </p:cNvSpPr>
          <p:nvPr>
            <p:ph type="title"/>
          </p:nvPr>
        </p:nvSpPr>
        <p:spPr>
          <a:xfrm>
            <a:off x="381000" y="571501"/>
            <a:ext cx="11430000" cy="9525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41938735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3-1_Title and Content">
    <p:spTree>
      <p:nvGrpSpPr>
        <p:cNvPr id="1" name=""/>
        <p:cNvGrpSpPr/>
        <p:nvPr/>
      </p:nvGrpSpPr>
      <p:grpSpPr>
        <a:xfrm>
          <a:off x="0" y="0"/>
          <a:ext cx="0" cy="0"/>
          <a:chOff x="0" y="0"/>
          <a:chExt cx="0" cy="0"/>
        </a:xfrm>
      </p:grpSpPr>
      <p:sp>
        <p:nvSpPr>
          <p:cNvPr id="6" name="Rectangle 5"/>
          <p:cNvSpPr/>
          <p:nvPr userDrawn="1"/>
        </p:nvSpPr>
        <p:spPr>
          <a:xfrm flipV="1">
            <a:off x="0" y="1"/>
            <a:ext cx="12192000" cy="171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7"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34408493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_3-3_Title and Conten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500" b="0" i="0">
                <a:solidFill>
                  <a:schemeClr val="bg1"/>
                </a:solidFill>
                <a:latin typeface="IBM Plex Sans Medm" panose="020B0503050203000203" pitchFamily="34" charset="0"/>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21"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2" name="Rectangle 1">
            <a:extLst>
              <a:ext uri="{FF2B5EF4-FFF2-40B4-BE49-F238E27FC236}">
                <a16:creationId xmlns:a16="http://schemas.microsoft.com/office/drawing/2014/main" id="{94BE6BE1-9C34-5049-848B-845EA8684558}"/>
              </a:ext>
            </a:extLst>
          </p:cNvPr>
          <p:cNvSpPr/>
          <p:nvPr userDrawn="1"/>
        </p:nvSpPr>
        <p:spPr>
          <a:xfrm>
            <a:off x="0" y="1"/>
            <a:ext cx="12192000" cy="99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t" anchorCtr="0" forceAA="0" compatLnSpc="1">
            <a:prstTxWarp prst="textNoShape">
              <a:avLst/>
            </a:prstTxWarp>
            <a:noAutofit/>
          </a:bodyPr>
          <a:lstStyle/>
          <a:p>
            <a:pPr algn="l"/>
            <a:endParaRPr lang="en-US" sz="1667">
              <a:latin typeface="IBM Plex Sans" panose="020B0503050000000000" pitchFamily="34" charset="0"/>
            </a:endParaRPr>
          </a:p>
        </p:txBody>
      </p:sp>
    </p:spTree>
    <p:extLst>
      <p:ext uri="{BB962C8B-B14F-4D97-AF65-F5344CB8AC3E}">
        <p14:creationId xmlns:p14="http://schemas.microsoft.com/office/powerpoint/2010/main" val="194266567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3_3-1_Title and Content">
    <p:spTree>
      <p:nvGrpSpPr>
        <p:cNvPr id="1" name=""/>
        <p:cNvGrpSpPr/>
        <p:nvPr/>
      </p:nvGrpSpPr>
      <p:grpSpPr>
        <a:xfrm>
          <a:off x="0" y="0"/>
          <a:ext cx="0" cy="0"/>
          <a:chOff x="0" y="0"/>
          <a:chExt cx="0" cy="0"/>
        </a:xfrm>
      </p:grpSpPr>
      <p:sp>
        <p:nvSpPr>
          <p:cNvPr id="6" name="Rectangle 5"/>
          <p:cNvSpPr/>
          <p:nvPr userDrawn="1"/>
        </p:nvSpPr>
        <p:spPr>
          <a:xfrm flipV="1">
            <a:off x="0" y="1"/>
            <a:ext cx="12192000"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Text Placeholder 23"/>
          <p:cNvSpPr>
            <a:spLocks noGrp="1"/>
          </p:cNvSpPr>
          <p:nvPr>
            <p:ph type="body" sz="quarter" idx="14" hasCustomPrompt="1"/>
          </p:nvPr>
        </p:nvSpPr>
        <p:spPr>
          <a:xfrm>
            <a:off x="379048"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379048" y="1714501"/>
            <a:ext cx="11431952"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bg2"/>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3515205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197054803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3-3_Title and Content">
    <p:spTree>
      <p:nvGrpSpPr>
        <p:cNvPr id="1" name=""/>
        <p:cNvGrpSpPr/>
        <p:nvPr/>
      </p:nvGrpSpPr>
      <p:grpSpPr>
        <a:xfrm>
          <a:off x="0" y="0"/>
          <a:ext cx="0" cy="0"/>
          <a:chOff x="0" y="0"/>
          <a:chExt cx="0" cy="0"/>
        </a:xfrm>
      </p:grpSpPr>
      <p:sp>
        <p:nvSpPr>
          <p:cNvPr id="20" name="Rectangle 19"/>
          <p:cNvSpPr/>
          <p:nvPr userDrawn="1"/>
        </p:nvSpPr>
        <p:spPr>
          <a:xfrm flipV="1">
            <a:off x="0" y="1"/>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21"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5" name="Content Placeholder 2"/>
          <p:cNvSpPr>
            <a:spLocks noGrp="1"/>
          </p:cNvSpPr>
          <p:nvPr>
            <p:ph idx="1"/>
          </p:nvPr>
        </p:nvSpPr>
        <p:spPr>
          <a:xfrm>
            <a:off x="379048" y="1714501"/>
            <a:ext cx="114300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99666989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10" name="Rectangle 9"/>
          <p:cNvSpPr/>
          <p:nvPr userDrawn="1"/>
        </p:nvSpPr>
        <p:spPr>
          <a:xfrm flipV="1">
            <a:off x="0" y="1"/>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1"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2" name="Content Placeholder 2"/>
          <p:cNvSpPr>
            <a:spLocks noGrp="1"/>
          </p:cNvSpPr>
          <p:nvPr>
            <p:ph idx="1"/>
          </p:nvPr>
        </p:nvSpPr>
        <p:spPr>
          <a:xfrm>
            <a:off x="381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5"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6"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364719298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7"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66"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67" name="Content Placeholder 2"/>
          <p:cNvSpPr>
            <a:spLocks noGrp="1"/>
          </p:cNvSpPr>
          <p:nvPr>
            <p:ph idx="13"/>
          </p:nvPr>
        </p:nvSpPr>
        <p:spPr>
          <a:xfrm>
            <a:off x="6324600"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8543767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3-6_Title and Content">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8"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9" name="Content Placeholder 2"/>
          <p:cNvSpPr>
            <a:spLocks noGrp="1"/>
          </p:cNvSpPr>
          <p:nvPr>
            <p:ph idx="1"/>
          </p:nvPr>
        </p:nvSpPr>
        <p:spPr>
          <a:xfrm>
            <a:off x="381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0"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1"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2"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154870786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1_3-5_Title and Content">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7" name="Text Placeholder 23"/>
          <p:cNvSpPr>
            <a:spLocks noGrp="1"/>
          </p:cNvSpPr>
          <p:nvPr>
            <p:ph type="body" sz="quarter" idx="14" hasCustomPrompt="1"/>
          </p:nvPr>
        </p:nvSpPr>
        <p:spPr>
          <a:xfrm>
            <a:off x="381000" y="6118860"/>
            <a:ext cx="5486400" cy="38100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66" name="Content Placeholder 2"/>
          <p:cNvSpPr>
            <a:spLocks noGrp="1"/>
          </p:cNvSpPr>
          <p:nvPr>
            <p:ph idx="1"/>
          </p:nvPr>
        </p:nvSpPr>
        <p:spPr>
          <a:xfrm>
            <a:off x="379048" y="1714501"/>
            <a:ext cx="114300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8" name="Title 1"/>
          <p:cNvSpPr>
            <a:spLocks noGrp="1"/>
          </p:cNvSpPr>
          <p:nvPr>
            <p:ph type="title"/>
          </p:nvPr>
        </p:nvSpPr>
        <p:spPr>
          <a:xfrm>
            <a:off x="381000" y="571501"/>
            <a:ext cx="11430000" cy="952500"/>
          </a:xfrm>
        </p:spPr>
        <p:txBody>
          <a:bodyPr>
            <a:noAutofit/>
          </a:bodyPr>
          <a:lstStyle>
            <a:lvl1pPr>
              <a:defRPr>
                <a:solidFill>
                  <a:schemeClr val="tx1"/>
                </a:solidFill>
                <a:latin typeface="IBM Plex Sans" charset="0"/>
                <a:ea typeface="IBM Plex Sans" charset="0"/>
                <a:cs typeface="IBM Plex Sans" charset="0"/>
              </a:defRPr>
            </a:lvl1pPr>
          </a:lstStyle>
          <a:p>
            <a:r>
              <a:rPr lang="en-US" dirty="0"/>
              <a:t>Click to edit Master title style</a:t>
            </a:r>
          </a:p>
        </p:txBody>
      </p:sp>
    </p:spTree>
    <p:extLst>
      <p:ext uri="{BB962C8B-B14F-4D97-AF65-F5344CB8AC3E}">
        <p14:creationId xmlns:p14="http://schemas.microsoft.com/office/powerpoint/2010/main" val="245707229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3_3-2_Title and Content">
    <p:bg>
      <p:bgPr>
        <a:solidFill>
          <a:schemeClr val="tx2"/>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12"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4"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8"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9"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20"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234358409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3-7_Title and Content">
    <p:spTree>
      <p:nvGrpSpPr>
        <p:cNvPr id="1" name=""/>
        <p:cNvGrpSpPr/>
        <p:nvPr/>
      </p:nvGrpSpPr>
      <p:grpSpPr>
        <a:xfrm>
          <a:off x="0" y="0"/>
          <a:ext cx="0" cy="0"/>
          <a:chOff x="0" y="0"/>
          <a:chExt cx="0" cy="0"/>
        </a:xfrm>
      </p:grpSpPr>
      <p:sp>
        <p:nvSpPr>
          <p:cNvPr id="4" name="Rectangle 3"/>
          <p:cNvSpPr/>
          <p:nvPr userDrawn="1"/>
        </p:nvSpPr>
        <p:spPr>
          <a:xfrm>
            <a:off x="304800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20" y="6515113"/>
            <a:ext cx="471765" cy="190500"/>
          </a:xfrm>
          <a:prstGeom prst="rect">
            <a:avLst/>
          </a:prstGeom>
        </p:spPr>
      </p:pic>
      <p:sp>
        <p:nvSpPr>
          <p:cNvPr id="14"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2" name="Footer Placeholder 3"/>
          <p:cNvSpPr txBox="1">
            <a:spLocks/>
          </p:cNvSpPr>
          <p:nvPr userDrawn="1"/>
        </p:nvSpPr>
        <p:spPr>
          <a:xfrm>
            <a:off x="3238500"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a:solidFill>
                  <a:schemeClr val="tx1">
                    <a:alpha val="60000"/>
                  </a:schemeClr>
                </a:solidFill>
                <a:latin typeface="IBM Plex Sans" charset="0"/>
                <a:ea typeface="IBM Plex Sans" charset="0"/>
                <a:cs typeface="IBM Plex Sans" charset="0"/>
              </a:rPr>
              <a:t>IBM Services</a:t>
            </a:r>
          </a:p>
        </p:txBody>
      </p:sp>
      <p:sp>
        <p:nvSpPr>
          <p:cNvPr id="9"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0"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1"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368649011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1_3-7_Title and Content">
    <p:spTree>
      <p:nvGrpSpPr>
        <p:cNvPr id="1" name=""/>
        <p:cNvGrpSpPr/>
        <p:nvPr/>
      </p:nvGrpSpPr>
      <p:grpSpPr>
        <a:xfrm>
          <a:off x="0" y="0"/>
          <a:ext cx="0" cy="0"/>
          <a:chOff x="0" y="0"/>
          <a:chExt cx="0" cy="0"/>
        </a:xfrm>
      </p:grpSpPr>
      <p:sp>
        <p:nvSpPr>
          <p:cNvPr id="11" name="Rectangle 10"/>
          <p:cNvSpPr/>
          <p:nvPr userDrawn="1"/>
        </p:nvSpPr>
        <p:spPr>
          <a:xfrm>
            <a:off x="304800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20" y="6515113"/>
            <a:ext cx="471765" cy="190500"/>
          </a:xfrm>
          <a:prstGeom prst="rect">
            <a:avLst/>
          </a:prstGeom>
        </p:spPr>
      </p:pic>
      <p:sp>
        <p:nvSpPr>
          <p:cNvPr id="14"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2" name="Footer Placeholder 3"/>
          <p:cNvSpPr txBox="1">
            <a:spLocks/>
          </p:cNvSpPr>
          <p:nvPr userDrawn="1"/>
        </p:nvSpPr>
        <p:spPr>
          <a:xfrm>
            <a:off x="3238500"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a:solidFill>
                  <a:schemeClr val="tx1">
                    <a:alpha val="60000"/>
                  </a:schemeClr>
                </a:solidFill>
                <a:latin typeface="IBM Plex Sans" charset="0"/>
                <a:ea typeface="IBM Plex Sans" charset="0"/>
                <a:cs typeface="IBM Plex Sans" charset="0"/>
              </a:rPr>
              <a:t>IBM Services</a:t>
            </a:r>
          </a:p>
        </p:txBody>
      </p:sp>
      <p:sp>
        <p:nvSpPr>
          <p:cNvPr id="9" name="Footer Placeholder 3"/>
          <p:cNvSpPr txBox="1">
            <a:spLocks/>
          </p:cNvSpPr>
          <p:nvPr userDrawn="1"/>
        </p:nvSpPr>
        <p:spPr>
          <a:xfrm>
            <a:off x="3250405"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a:solidFill>
                  <a:schemeClr val="tx2">
                    <a:alpha val="60000"/>
                  </a:schemeClr>
                </a:solidFill>
                <a:latin typeface="IBM Plex Sans" charset="0"/>
                <a:ea typeface="IBM Plex Sans" charset="0"/>
                <a:cs typeface="IBM Plex Sans" charset="0"/>
              </a:rPr>
              <a:t>IBM Services</a:t>
            </a:r>
          </a:p>
        </p:txBody>
      </p:sp>
      <p:pic>
        <p:nvPicPr>
          <p:cNvPr id="10" name="Picture 9"/>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1339019" y="6515114"/>
            <a:ext cx="471765" cy="190501"/>
          </a:xfrm>
          <a:prstGeom prst="rect">
            <a:avLst/>
          </a:prstGeom>
        </p:spPr>
      </p:pic>
      <p:sp>
        <p:nvSpPr>
          <p:cNvPr id="13" name="Content Placeholder 2"/>
          <p:cNvSpPr>
            <a:spLocks noGrp="1"/>
          </p:cNvSpPr>
          <p:nvPr>
            <p:ph idx="10"/>
          </p:nvPr>
        </p:nvSpPr>
        <p:spPr>
          <a:xfrm>
            <a:off x="6223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5" name="Content Placeholder 2"/>
          <p:cNvSpPr>
            <a:spLocks noGrp="1"/>
          </p:cNvSpPr>
          <p:nvPr>
            <p:ph idx="12"/>
          </p:nvPr>
        </p:nvSpPr>
        <p:spPr>
          <a:xfrm>
            <a:off x="3302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6" name="Content Placeholder 2"/>
          <p:cNvSpPr>
            <a:spLocks noGrp="1"/>
          </p:cNvSpPr>
          <p:nvPr>
            <p:ph idx="13"/>
          </p:nvPr>
        </p:nvSpPr>
        <p:spPr>
          <a:xfrm>
            <a:off x="9144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223393396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2_3-7_Title and Content">
    <p:spTree>
      <p:nvGrpSpPr>
        <p:cNvPr id="1" name=""/>
        <p:cNvGrpSpPr/>
        <p:nvPr/>
      </p:nvGrpSpPr>
      <p:grpSpPr>
        <a:xfrm>
          <a:off x="0" y="0"/>
          <a:ext cx="0" cy="0"/>
          <a:chOff x="0" y="0"/>
          <a:chExt cx="0" cy="0"/>
        </a:xfrm>
      </p:grpSpPr>
      <p:sp>
        <p:nvSpPr>
          <p:cNvPr id="11" name="Rectangle 10"/>
          <p:cNvSpPr/>
          <p:nvPr userDrawn="1"/>
        </p:nvSpPr>
        <p:spPr>
          <a:xfrm>
            <a:off x="304800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20" y="6515113"/>
            <a:ext cx="471765" cy="190500"/>
          </a:xfrm>
          <a:prstGeom prst="rect">
            <a:avLst/>
          </a:prstGeom>
        </p:spPr>
      </p:pic>
      <p:sp>
        <p:nvSpPr>
          <p:cNvPr id="14"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2" name="Footer Placeholder 3"/>
          <p:cNvSpPr txBox="1">
            <a:spLocks/>
          </p:cNvSpPr>
          <p:nvPr userDrawn="1"/>
        </p:nvSpPr>
        <p:spPr>
          <a:xfrm>
            <a:off x="3238500"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a:solidFill>
                  <a:schemeClr val="tx1">
                    <a:alpha val="60000"/>
                  </a:schemeClr>
                </a:solidFill>
                <a:latin typeface="IBM Plex Sans" charset="0"/>
                <a:ea typeface="IBM Plex Sans" charset="0"/>
                <a:cs typeface="IBM Plex Sans" charset="0"/>
              </a:rPr>
              <a:t>IBM Services</a:t>
            </a:r>
          </a:p>
        </p:txBody>
      </p:sp>
      <p:sp>
        <p:nvSpPr>
          <p:cNvPr id="9" name="Footer Placeholder 3"/>
          <p:cNvSpPr txBox="1">
            <a:spLocks/>
          </p:cNvSpPr>
          <p:nvPr userDrawn="1"/>
        </p:nvSpPr>
        <p:spPr>
          <a:xfrm>
            <a:off x="3250405"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a:solidFill>
                  <a:schemeClr val="tx2">
                    <a:alpha val="60000"/>
                  </a:schemeClr>
                </a:solidFill>
                <a:latin typeface="IBM Plex Sans" charset="0"/>
                <a:ea typeface="IBM Plex Sans" charset="0"/>
                <a:cs typeface="IBM Plex Sans" charset="0"/>
              </a:rPr>
              <a:t>IBM Services</a:t>
            </a:r>
          </a:p>
        </p:txBody>
      </p:sp>
      <p:pic>
        <p:nvPicPr>
          <p:cNvPr id="10" name="Picture 9"/>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1339019" y="6515114"/>
            <a:ext cx="471765" cy="190501"/>
          </a:xfrm>
          <a:prstGeom prst="rect">
            <a:avLst/>
          </a:prstGeom>
        </p:spPr>
      </p:pic>
    </p:spTree>
    <p:extLst>
      <p:ext uri="{BB962C8B-B14F-4D97-AF65-F5344CB8AC3E}">
        <p14:creationId xmlns:p14="http://schemas.microsoft.com/office/powerpoint/2010/main" val="3495640875"/>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3_3-7_Title and Content">
    <p:spTree>
      <p:nvGrpSpPr>
        <p:cNvPr id="1" name=""/>
        <p:cNvGrpSpPr/>
        <p:nvPr/>
      </p:nvGrpSpPr>
      <p:grpSpPr>
        <a:xfrm>
          <a:off x="0" y="0"/>
          <a:ext cx="0" cy="0"/>
          <a:chOff x="0" y="0"/>
          <a:chExt cx="0" cy="0"/>
        </a:xfrm>
      </p:grpSpPr>
      <p:sp>
        <p:nvSpPr>
          <p:cNvPr id="11" name="Rectangle 10"/>
          <p:cNvSpPr/>
          <p:nvPr userDrawn="1"/>
        </p:nvSpPr>
        <p:spPr>
          <a:xfrm>
            <a:off x="304800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4"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pic>
        <p:nvPicPr>
          <p:cNvPr id="13" name="Picture 12"/>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19" y="6515114"/>
            <a:ext cx="471765" cy="190501"/>
          </a:xfrm>
          <a:prstGeom prst="rect">
            <a:avLst/>
          </a:prstGeom>
        </p:spPr>
      </p:pic>
      <p:sp>
        <p:nvSpPr>
          <p:cNvPr id="15" name="Footer Placeholder 3"/>
          <p:cNvSpPr txBox="1">
            <a:spLocks/>
          </p:cNvSpPr>
          <p:nvPr userDrawn="1"/>
        </p:nvSpPr>
        <p:spPr>
          <a:xfrm>
            <a:off x="3250405"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a:solidFill>
                  <a:schemeClr val="tx2">
                    <a:alpha val="60000"/>
                  </a:schemeClr>
                </a:solidFill>
                <a:latin typeface="IBM Plex Sans" charset="0"/>
                <a:ea typeface="IBM Plex Sans" charset="0"/>
                <a:cs typeface="IBM Plex Sans" charset="0"/>
              </a:rPr>
              <a:t>IBM Services</a:t>
            </a:r>
          </a:p>
        </p:txBody>
      </p:sp>
      <p:sp>
        <p:nvSpPr>
          <p:cNvPr id="16" name="Content Placeholder 2"/>
          <p:cNvSpPr>
            <a:spLocks noGrp="1"/>
          </p:cNvSpPr>
          <p:nvPr>
            <p:ph idx="10"/>
          </p:nvPr>
        </p:nvSpPr>
        <p:spPr>
          <a:xfrm>
            <a:off x="6223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7" name="Content Placeholder 2"/>
          <p:cNvSpPr>
            <a:spLocks noGrp="1"/>
          </p:cNvSpPr>
          <p:nvPr>
            <p:ph idx="12"/>
          </p:nvPr>
        </p:nvSpPr>
        <p:spPr>
          <a:xfrm>
            <a:off x="3302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8" name="Content Placeholder 2"/>
          <p:cNvSpPr>
            <a:spLocks noGrp="1"/>
          </p:cNvSpPr>
          <p:nvPr>
            <p:ph idx="13"/>
          </p:nvPr>
        </p:nvSpPr>
        <p:spPr>
          <a:xfrm>
            <a:off x="9144000" y="1714501"/>
            <a:ext cx="2667000" cy="4381500"/>
          </a:xfrm>
        </p:spPr>
        <p:txBody>
          <a:bodyPr lIns="0" tIns="22860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2956380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265474062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3-8_Title and Content">
    <p:spTree>
      <p:nvGrpSpPr>
        <p:cNvPr id="1" name=""/>
        <p:cNvGrpSpPr/>
        <p:nvPr/>
      </p:nvGrpSpPr>
      <p:grpSpPr>
        <a:xfrm>
          <a:off x="0" y="0"/>
          <a:ext cx="0" cy="0"/>
          <a:chOff x="0" y="0"/>
          <a:chExt cx="0" cy="0"/>
        </a:xfrm>
      </p:grpSpPr>
      <p:sp>
        <p:nvSpPr>
          <p:cNvPr id="4" name="Rectangle 3"/>
          <p:cNvSpPr/>
          <p:nvPr userDrawn="1"/>
        </p:nvSpPr>
        <p:spPr>
          <a:xfrm flipH="1">
            <a:off x="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7"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grpSp>
        <p:nvGrpSpPr>
          <p:cNvPr id="12" name="Group 11"/>
          <p:cNvGrpSpPr/>
          <p:nvPr userDrawn="1"/>
        </p:nvGrpSpPr>
        <p:grpSpPr>
          <a:xfrm>
            <a:off x="762000" y="6583048"/>
            <a:ext cx="2261125" cy="183809"/>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a:solidFill>
                    <a:schemeClr val="tx1">
                      <a:alpha val="60000"/>
                    </a:schemeClr>
                  </a:solidFill>
                  <a:latin typeface="IBM Plex Sans" charset="0"/>
                  <a:ea typeface="IBM Plex Sans" charset="0"/>
                  <a:cs typeface="IBM Plex Sans" charset="0"/>
                </a:rPr>
                <a:t>© Copyright IBM Corporation 2018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fontAlgn="auto">
                <a:spcBef>
                  <a:spcPts val="0"/>
                </a:spcBef>
                <a:spcAft>
                  <a:spcPts val="0"/>
                </a:spcAft>
                <a:tabLst/>
                <a:defRPr/>
              </a:pPr>
              <a:r>
                <a:rPr lang="en-US" sz="665" b="0" i="0">
                  <a:solidFill>
                    <a:schemeClr val="tx1">
                      <a:alpha val="60000"/>
                    </a:schemeClr>
                  </a:solidFill>
                  <a:latin typeface="IBM Plex Sans" charset="0"/>
                  <a:ea typeface="IBM Plex Sans" charset="0"/>
                  <a:cs typeface="IBM Plex Sans" charset="0"/>
                </a:rPr>
                <a:t> </a:t>
              </a:r>
              <a:fld id="{7C9968D1-C8E5-4FE3-AED4-7D4518C301B3}" type="datetime3">
                <a:rPr lang="en-US" sz="665" b="0" i="0" smtClean="0">
                  <a:solidFill>
                    <a:schemeClr val="tx1">
                      <a:alpha val="60000"/>
                    </a:schemeClr>
                  </a:solidFill>
                  <a:latin typeface="IBM Plex Sans" charset="0"/>
                  <a:ea typeface="IBM Plex Sans" charset="0"/>
                  <a:cs typeface="IBM Plex Sans" charset="0"/>
                </a:rPr>
                <a:pPr marL="0" indent="0" algn="r" fontAlgn="auto">
                  <a:spcBef>
                    <a:spcPts val="0"/>
                  </a:spcBef>
                  <a:spcAft>
                    <a:spcPts val="0"/>
                  </a:spcAft>
                  <a:tabLst/>
                  <a:defRPr/>
                </a:pPr>
                <a:t>27 November 2023</a:t>
              </a:fld>
              <a:endParaRPr lang="en-US" sz="665" b="0" i="0">
                <a:solidFill>
                  <a:schemeClr val="tx1">
                    <a:alpha val="60000"/>
                  </a:schemeClr>
                </a:solidFill>
                <a:latin typeface="IBM Plex Sans" charset="0"/>
                <a:ea typeface="IBM Plex Sans" charset="0"/>
                <a:cs typeface="IBM Plex Sans" charset="0"/>
              </a:endParaRPr>
            </a:p>
          </p:txBody>
        </p:sp>
      </p:grpSp>
      <p:sp>
        <p:nvSpPr>
          <p:cNvPr id="16" name="Slide Number Placeholder 2"/>
          <p:cNvSpPr txBox="1">
            <a:spLocks/>
          </p:cNvSpPr>
          <p:nvPr userDrawn="1"/>
        </p:nvSpPr>
        <p:spPr>
          <a:xfrm>
            <a:off x="379049" y="6578160"/>
            <a:ext cx="273232" cy="182541"/>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IBM Plex Sans" charset="0"/>
                <a:ea typeface="IBM Plex Sans" charset="0"/>
                <a:cs typeface="IBM Plex Sans" charset="0"/>
              </a:rPr>
              <a:pPr algn="l"/>
              <a:t>‹#›</a:t>
            </a:fld>
            <a:endParaRPr lang="en-US" sz="667" b="0" i="0">
              <a:solidFill>
                <a:schemeClr val="tx1"/>
              </a:solidFill>
              <a:latin typeface="IBM Plex Sans" charset="0"/>
              <a:ea typeface="IBM Plex Sans" charset="0"/>
              <a:cs typeface="IBM Plex Sans" charset="0"/>
            </a:endParaRPr>
          </a:p>
        </p:txBody>
      </p:sp>
      <p:sp>
        <p:nvSpPr>
          <p:cNvPr id="18"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9"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20" name="Content Placeholder 2"/>
          <p:cNvSpPr>
            <a:spLocks noGrp="1"/>
          </p:cNvSpPr>
          <p:nvPr>
            <p:ph idx="13"/>
          </p:nvPr>
        </p:nvSpPr>
        <p:spPr>
          <a:xfrm>
            <a:off x="9144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1565362497"/>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3-9_Title and Content">
    <p:spTree>
      <p:nvGrpSpPr>
        <p:cNvPr id="1" name=""/>
        <p:cNvGrpSpPr/>
        <p:nvPr/>
      </p:nvGrpSpPr>
      <p:grpSpPr>
        <a:xfrm>
          <a:off x="0" y="0"/>
          <a:ext cx="0" cy="0"/>
          <a:chOff x="0" y="0"/>
          <a:chExt cx="0" cy="0"/>
        </a:xfrm>
      </p:grpSpPr>
      <p:sp>
        <p:nvSpPr>
          <p:cNvPr id="4" name="Rectangle 3"/>
          <p:cNvSpPr/>
          <p:nvPr userDrawn="1"/>
        </p:nvSpPr>
        <p:spPr>
          <a:xfrm flipH="1">
            <a:off x="0" y="0"/>
            <a:ext cx="3048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2" name="Title 1"/>
          <p:cNvSpPr>
            <a:spLocks noGrp="1"/>
          </p:cNvSpPr>
          <p:nvPr>
            <p:ph type="title"/>
          </p:nvPr>
        </p:nvSpPr>
        <p:spPr>
          <a:xfrm>
            <a:off x="381001" y="1714500"/>
            <a:ext cx="2476500" cy="3048000"/>
          </a:xfrm>
        </p:spPr>
        <p:txBody>
          <a:bodyPr tIns="228600">
            <a:noAutofit/>
          </a:body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1" name="Content Placeholder 2"/>
          <p:cNvSpPr>
            <a:spLocks noGrp="1"/>
          </p:cNvSpPr>
          <p:nvPr>
            <p:ph idx="13"/>
          </p:nvPr>
        </p:nvSpPr>
        <p:spPr>
          <a:xfrm>
            <a:off x="9144000" y="0"/>
            <a:ext cx="3048000" cy="6858000"/>
          </a:xfrm>
        </p:spPr>
        <p:txBody>
          <a:bodyPr lIns="228600" tIns="2057400" rIns="9144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endParaRPr lang="en-US" dirty="0"/>
          </a:p>
        </p:txBody>
      </p:sp>
      <p:sp>
        <p:nvSpPr>
          <p:cNvPr id="17" name="Text Placeholder 23"/>
          <p:cNvSpPr>
            <a:spLocks noGrp="1"/>
          </p:cNvSpPr>
          <p:nvPr>
            <p:ph type="body" sz="quarter" idx="15" hasCustomPrompt="1"/>
          </p:nvPr>
        </p:nvSpPr>
        <p:spPr>
          <a:xfrm>
            <a:off x="381001" y="6096001"/>
            <a:ext cx="2514601" cy="403860"/>
          </a:xfr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grpSp>
        <p:nvGrpSpPr>
          <p:cNvPr id="13" name="Group 12"/>
          <p:cNvGrpSpPr/>
          <p:nvPr userDrawn="1"/>
        </p:nvGrpSpPr>
        <p:grpSpPr>
          <a:xfrm>
            <a:off x="762000" y="6583048"/>
            <a:ext cx="2261125" cy="183809"/>
            <a:chOff x="914400" y="7899655"/>
            <a:chExt cx="2713350" cy="220571"/>
          </a:xfrm>
        </p:grpSpPr>
        <p:sp>
          <p:nvSpPr>
            <p:cNvPr id="14"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a:solidFill>
                    <a:schemeClr val="tx1">
                      <a:alpha val="60000"/>
                    </a:schemeClr>
                  </a:solidFill>
                  <a:latin typeface="IBM Plex Sans" charset="0"/>
                  <a:ea typeface="IBM Plex Sans" charset="0"/>
                  <a:cs typeface="IBM Plex Sans" charset="0"/>
                </a:rPr>
                <a:t>© Copyright IBM Corporation 2018               </a:t>
              </a:r>
            </a:p>
          </p:txBody>
        </p:sp>
        <p:sp>
          <p:nvSpPr>
            <p:cNvPr id="16"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665" b="0" i="0">
                  <a:solidFill>
                    <a:schemeClr val="tx1">
                      <a:alpha val="60000"/>
                    </a:schemeClr>
                  </a:solidFill>
                  <a:latin typeface="IBM Plex Sans" charset="0"/>
                  <a:ea typeface="IBM Plex Sans" charset="0"/>
                  <a:cs typeface="IBM Plex Sans" charset="0"/>
                </a:rPr>
                <a:t> </a:t>
              </a:r>
              <a:fld id="{7C9968D1-C8E5-4FE3-AED4-7D4518C301B3}" type="datetime3">
                <a:rPr lang="en-US" sz="665" b="0" i="0" smtClean="0">
                  <a:solidFill>
                    <a:schemeClr val="tx1">
                      <a:alpha val="60000"/>
                    </a:schemeClr>
                  </a:solidFill>
                  <a:latin typeface="IBM Plex Sans" charset="0"/>
                  <a:ea typeface="IBM Plex Sans" charset="0"/>
                  <a:cs typeface="IBM Plex Sans" charset="0"/>
                </a:rPr>
                <a:pPr marL="0" indent="0" fontAlgn="auto">
                  <a:spcBef>
                    <a:spcPts val="0"/>
                  </a:spcBef>
                  <a:spcAft>
                    <a:spcPts val="0"/>
                  </a:spcAft>
                  <a:tabLst/>
                  <a:defRPr/>
                </a:pPr>
                <a:t>27 November 2023</a:t>
              </a:fld>
              <a:endParaRPr lang="en-US" sz="665" b="0" i="0">
                <a:solidFill>
                  <a:schemeClr val="tx1">
                    <a:alpha val="60000"/>
                  </a:schemeClr>
                </a:solidFill>
                <a:latin typeface="IBM Plex Sans" charset="0"/>
                <a:ea typeface="IBM Plex Sans" charset="0"/>
                <a:cs typeface="IBM Plex Sans" charset="0"/>
              </a:endParaRPr>
            </a:p>
          </p:txBody>
        </p:sp>
      </p:grpSp>
      <p:sp>
        <p:nvSpPr>
          <p:cNvPr id="18" name="Slide Number Placeholder 2"/>
          <p:cNvSpPr txBox="1">
            <a:spLocks/>
          </p:cNvSpPr>
          <p:nvPr userDrawn="1"/>
        </p:nvSpPr>
        <p:spPr>
          <a:xfrm>
            <a:off x="379049" y="6578160"/>
            <a:ext cx="273232" cy="182541"/>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IBM Plex Sans" charset="0"/>
                <a:ea typeface="IBM Plex Sans" charset="0"/>
                <a:cs typeface="IBM Plex Sans" charset="0"/>
              </a:rPr>
              <a:pPr algn="l"/>
              <a:t>‹#›</a:t>
            </a:fld>
            <a:endParaRPr lang="en-US" sz="667" b="0" i="0">
              <a:solidFill>
                <a:schemeClr val="tx1"/>
              </a:solidFill>
              <a:latin typeface="IBM Plex Sans" charset="0"/>
              <a:ea typeface="IBM Plex Sans" charset="0"/>
              <a:cs typeface="IBM Plex Sans" charset="0"/>
            </a:endParaRPr>
          </a:p>
        </p:txBody>
      </p:sp>
      <p:sp>
        <p:nvSpPr>
          <p:cNvPr id="19" name="Content Placeholder 2"/>
          <p:cNvSpPr>
            <a:spLocks noGrp="1"/>
          </p:cNvSpPr>
          <p:nvPr>
            <p:ph idx="10"/>
          </p:nvPr>
        </p:nvSpPr>
        <p:spPr>
          <a:xfrm>
            <a:off x="6223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20" name="Content Placeholder 2"/>
          <p:cNvSpPr>
            <a:spLocks noGrp="1"/>
          </p:cNvSpPr>
          <p:nvPr>
            <p:ph idx="12"/>
          </p:nvPr>
        </p:nvSpPr>
        <p:spPr>
          <a:xfrm>
            <a:off x="3302000" y="1714501"/>
            <a:ext cx="2667000" cy="4381500"/>
          </a:xfrm>
        </p:spPr>
        <p:txBody>
          <a:bodyPr lIns="0" tIns="22860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149893821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3-10_Title and Content">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2" name="Title 1"/>
          <p:cNvSpPr>
            <a:spLocks noGrp="1"/>
          </p:cNvSpPr>
          <p:nvPr>
            <p:ph type="title"/>
          </p:nvPr>
        </p:nvSpPr>
        <p:spPr/>
        <p:txBody>
          <a:bodyPr>
            <a:noAutofit/>
          </a:bodyPr>
          <a:lstStyle/>
          <a:p>
            <a:r>
              <a:rPr lang="en-US" dirty="0"/>
              <a:t>Click to edit Master title style</a:t>
            </a: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20" y="6515113"/>
            <a:ext cx="471765" cy="190500"/>
          </a:xfrm>
          <a:prstGeom prst="rect">
            <a:avLst/>
          </a:prstGeom>
        </p:spPr>
      </p:pic>
      <p:sp>
        <p:nvSpPr>
          <p:cNvPr id="9" name="Text Placeholder 23"/>
          <p:cNvSpPr>
            <a:spLocks noGrp="1"/>
          </p:cNvSpPr>
          <p:nvPr>
            <p:ph type="body" sz="quarter" idx="14" hasCustomPrompt="1"/>
          </p:nvPr>
        </p:nvSpPr>
        <p:spPr>
          <a:xfrm>
            <a:off x="381000" y="6118860"/>
            <a:ext cx="5486400" cy="381000"/>
          </a:xfrm>
          <a:prstGeom prst="rect">
            <a:avLst/>
          </a:prstGeo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0"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3"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3"/>
          </p:nvPr>
        </p:nvSpPr>
        <p:spPr>
          <a:xfrm>
            <a:off x="6324600"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1934535720"/>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2" name="Title 1"/>
          <p:cNvSpPr>
            <a:spLocks noGrp="1"/>
          </p:cNvSpPr>
          <p:nvPr>
            <p:ph type="title"/>
          </p:nvPr>
        </p:nvSpPr>
        <p:spPr/>
        <p:txBody>
          <a:bodyPr>
            <a:noAutofit/>
          </a:bodyPr>
          <a:lstStyle/>
          <a:p>
            <a:r>
              <a:rPr lang="en-US" dirty="0"/>
              <a:t>Click to edit Master title style</a:t>
            </a:r>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339021" y="6515113"/>
            <a:ext cx="471764" cy="190500"/>
          </a:xfrm>
          <a:prstGeom prst="rect">
            <a:avLst/>
          </a:prstGeom>
        </p:spPr>
      </p:pic>
      <p:sp>
        <p:nvSpPr>
          <p:cNvPr id="9" name="Text Placeholder 23"/>
          <p:cNvSpPr>
            <a:spLocks noGrp="1"/>
          </p:cNvSpPr>
          <p:nvPr>
            <p:ph type="body" sz="quarter" idx="14" hasCustomPrompt="1"/>
          </p:nvPr>
        </p:nvSpPr>
        <p:spPr>
          <a:xfrm>
            <a:off x="381000" y="6118860"/>
            <a:ext cx="5486400" cy="381000"/>
          </a:xfrm>
          <a:prstGeom prst="rect">
            <a:avLst/>
          </a:prstGeo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
        <p:nvSpPr>
          <p:cNvPr id="11"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3"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4" name="Content Placeholder 2"/>
          <p:cNvSpPr>
            <a:spLocks noGrp="1"/>
          </p:cNvSpPr>
          <p:nvPr>
            <p:ph idx="13"/>
          </p:nvPr>
        </p:nvSpPr>
        <p:spPr>
          <a:xfrm>
            <a:off x="6324600" y="1714501"/>
            <a:ext cx="5486400" cy="4381500"/>
          </a:xfrm>
        </p:spPr>
        <p:txBody>
          <a:bodyPr lIns="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261772656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2" name="Title 1"/>
          <p:cNvSpPr>
            <a:spLocks noGrp="1"/>
          </p:cNvSpPr>
          <p:nvPr>
            <p:ph type="title"/>
          </p:nvPr>
        </p:nvSpPr>
        <p:spPr/>
        <p:txBody>
          <a:bodyPr>
            <a:noAutofit/>
          </a:bodyPr>
          <a:lstStyle/>
          <a:p>
            <a:r>
              <a:rPr lang="en-US" dirty="0"/>
              <a:t>Click to edit Master title style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339020" y="6515114"/>
            <a:ext cx="471765" cy="190501"/>
          </a:xfrm>
          <a:prstGeom prst="rect">
            <a:avLst/>
          </a:prstGeom>
        </p:spPr>
      </p:pic>
      <p:pic>
        <p:nvPicPr>
          <p:cNvPr id="9" name="Picture 8"/>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11339021" y="6515113"/>
            <a:ext cx="471764" cy="190500"/>
          </a:xfrm>
          <a:prstGeom prst="rect">
            <a:avLst/>
          </a:prstGeom>
        </p:spPr>
      </p:pic>
      <p:sp>
        <p:nvSpPr>
          <p:cNvPr id="11" name="Text Placeholder 4"/>
          <p:cNvSpPr>
            <a:spLocks noGrp="1"/>
          </p:cNvSpPr>
          <p:nvPr>
            <p:ph type="body" sz="quarter" idx="11"/>
          </p:nvPr>
        </p:nvSpPr>
        <p:spPr>
          <a:xfrm>
            <a:off x="381000" y="220980"/>
            <a:ext cx="5486400" cy="228600"/>
          </a:xfrm>
        </p:spPr>
        <p:txBody>
          <a:bodyPr lIns="0" tIns="0" rIns="0">
            <a:noAutofit/>
          </a:bodyPr>
          <a:lstStyle>
            <a:lvl1pPr>
              <a:defRPr sz="1333">
                <a:solidFill>
                  <a:schemeClr val="accent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14" name="Content Placeholder 2"/>
          <p:cNvSpPr>
            <a:spLocks noGrp="1"/>
          </p:cNvSpPr>
          <p:nvPr>
            <p:ph idx="1"/>
          </p:nvPr>
        </p:nvSpPr>
        <p:spPr>
          <a:xfrm>
            <a:off x="379048" y="1714501"/>
            <a:ext cx="5486400" cy="4381500"/>
          </a:xfrm>
        </p:spPr>
        <p:txBody>
          <a:bodyPr lIns="0" r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5" name="Content Placeholder 2"/>
          <p:cNvSpPr>
            <a:spLocks noGrp="1"/>
          </p:cNvSpPr>
          <p:nvPr>
            <p:ph idx="13"/>
          </p:nvPr>
        </p:nvSpPr>
        <p:spPr>
          <a:xfrm>
            <a:off x="6324600" y="1714501"/>
            <a:ext cx="5486400" cy="4381500"/>
          </a:xfrm>
        </p:spPr>
        <p:txBody>
          <a:bodyPr lIns="0" rIns="0">
            <a:no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12" name="Text Placeholder 23"/>
          <p:cNvSpPr>
            <a:spLocks noGrp="1"/>
          </p:cNvSpPr>
          <p:nvPr>
            <p:ph type="body" sz="quarter" idx="14" hasCustomPrompt="1"/>
          </p:nvPr>
        </p:nvSpPr>
        <p:spPr>
          <a:xfrm>
            <a:off x="381000" y="6118860"/>
            <a:ext cx="5486400" cy="381000"/>
          </a:xfrm>
          <a:prstGeom prst="rect">
            <a:avLst/>
          </a:prstGeom>
        </p:spPr>
        <p:txBody>
          <a:bodyPr vert="horz" lIns="0" tIns="0" rIns="0" bIns="0" rtlCol="0" anchor="b">
            <a:noAutofit/>
          </a:bodyPr>
          <a:lstStyle>
            <a:lvl1pPr>
              <a:defRPr lang="en-US" sz="667" dirty="0" smtClean="0">
                <a:solidFill>
                  <a:schemeClr val="tx1">
                    <a:alpha val="70000"/>
                  </a:schemeClr>
                </a:solidFill>
              </a:defRPr>
            </a:lvl1pPr>
          </a:lstStyle>
          <a:p>
            <a:pPr lvl="0"/>
            <a:r>
              <a:rPr lang="en-US" dirty="0"/>
              <a:t>Source: Edit source here</a:t>
            </a:r>
          </a:p>
        </p:txBody>
      </p:sp>
    </p:spTree>
    <p:extLst>
      <p:ext uri="{BB962C8B-B14F-4D97-AF65-F5344CB8AC3E}">
        <p14:creationId xmlns:p14="http://schemas.microsoft.com/office/powerpoint/2010/main" val="245523623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AA2B9A-C33A-9546-BB84-1F325C8B4B42}" type="datetimeFigureOut">
              <a:rPr lang="en-US" smtClean="0"/>
              <a:t>11/27/23</a:t>
            </a:fld>
            <a:endParaRPr lang="en-US"/>
          </a:p>
        </p:txBody>
      </p:sp>
      <p:sp>
        <p:nvSpPr>
          <p:cNvPr id="5" name="Slide Number Placeholder 4"/>
          <p:cNvSpPr>
            <a:spLocks noGrp="1"/>
          </p:cNvSpPr>
          <p:nvPr>
            <p:ph type="sldNum" sz="quarter" idx="12"/>
          </p:nvPr>
        </p:nvSpPr>
        <p:spPr/>
        <p:txBody>
          <a:bodyPr/>
          <a:lstStyle/>
          <a:p>
            <a:fld id="{BBA79EC5-BB8B-3548-AE58-2401F016A4F9}" type="slidenum">
              <a:rPr lang="en-US" smtClean="0"/>
              <a:t>‹#›</a:t>
            </a:fld>
            <a:endParaRPr lang="en-US"/>
          </a:p>
        </p:txBody>
      </p:sp>
    </p:spTree>
    <p:extLst>
      <p:ext uri="{BB962C8B-B14F-4D97-AF65-F5344CB8AC3E}">
        <p14:creationId xmlns:p14="http://schemas.microsoft.com/office/powerpoint/2010/main" val="312377966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3048000" cy="6864096"/>
          </a:xfrm>
          <a:solidFill>
            <a:srgbClr val="031973"/>
          </a:solidFill>
        </p:spPr>
        <p:txBody>
          <a:bodyPr lIns="457200" tIns="38404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3048000" y="0"/>
            <a:ext cx="3048000" cy="6864096"/>
          </a:xfrm>
          <a:solidFill>
            <a:srgbClr val="054ADA"/>
          </a:solidFill>
        </p:spPr>
        <p:txBody>
          <a:bodyPr lIns="457200" tIns="38404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6096000" y="0"/>
            <a:ext cx="3048000" cy="6864096"/>
          </a:xfrm>
          <a:solidFill>
            <a:schemeClr val="accent2"/>
          </a:solidFill>
        </p:spPr>
        <p:txBody>
          <a:bodyPr lIns="457200" tIns="38404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9144000" y="0"/>
            <a:ext cx="3048000" cy="6864096"/>
          </a:xfrm>
          <a:solidFill>
            <a:srgbClr val="6BA5FF"/>
          </a:solidFill>
        </p:spPr>
        <p:txBody>
          <a:bodyPr lIns="457200" tIns="38404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a:off x="304891" y="6383867"/>
            <a:ext cx="5486312" cy="222251"/>
          </a:xfrm>
          <a:prstGeom prst="rect">
            <a:avLst/>
          </a:prstGeom>
        </p:spPr>
        <p:txBody>
          <a:bodyPr/>
          <a:lstStyle>
            <a:lvl1pPr>
              <a:defRPr>
                <a:solidFill>
                  <a:schemeClr val="bg1"/>
                </a:solidFill>
              </a:defRPr>
            </a:lvl1pPr>
          </a:lstStyle>
          <a:p>
            <a:r>
              <a:rPr lang="en-US"/>
              <a:t>Data Science and AI/ March, 2019 / © 2019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69065710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74876" y="71527"/>
            <a:ext cx="2114885" cy="673647"/>
          </a:xfrm>
          <a:prstGeom prst="rect">
            <a:avLst/>
          </a:prstGeom>
        </p:spPr>
      </p:pic>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62157" y="6228249"/>
            <a:ext cx="825044" cy="329184"/>
          </a:xfrm>
          <a:prstGeom prst="rect">
            <a:avLst/>
          </a:prstGeom>
        </p:spPr>
      </p:pic>
      <p:sp>
        <p:nvSpPr>
          <p:cNvPr id="9"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dirty="0"/>
              <a:t>Click to edit Master title style</a:t>
            </a:r>
          </a:p>
        </p:txBody>
      </p:sp>
      <p:sp>
        <p:nvSpPr>
          <p:cNvPr id="11"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de-DE"/>
              <a:t>Think 2020 / Cloud Data Lake / May 05, 2020 / © 2020 IBM Corporation</a:t>
            </a:r>
            <a:endParaRPr lang="en-US"/>
          </a:p>
        </p:txBody>
      </p:sp>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075213" y="6228249"/>
            <a:ext cx="811988" cy="329184"/>
          </a:xfrm>
          <a:prstGeom prst="rect">
            <a:avLst/>
          </a:prstGeom>
        </p:spPr>
      </p:pic>
      <p:pic>
        <p:nvPicPr>
          <p:cNvPr id="13" name="Picture 1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002376" y="71527"/>
            <a:ext cx="2114885" cy="673647"/>
          </a:xfrm>
          <a:prstGeom prst="rect">
            <a:avLst/>
          </a:prstGeom>
        </p:spPr>
      </p:pic>
    </p:spTree>
    <p:extLst>
      <p:ext uri="{BB962C8B-B14F-4D97-AF65-F5344CB8AC3E}">
        <p14:creationId xmlns:p14="http://schemas.microsoft.com/office/powerpoint/2010/main" val="237037804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en-US"/>
              <a:t>Think 2020 / Cloud Data Lake / May 05, 2020 / © 2020 IBM Corporation</a:t>
            </a:r>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spTree>
    <p:extLst>
      <p:ext uri="{BB962C8B-B14F-4D97-AF65-F5344CB8AC3E}">
        <p14:creationId xmlns:p14="http://schemas.microsoft.com/office/powerpoint/2010/main" val="262702065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Divider">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Think 2020 / Cloud Data Lake / May 05, 2020 / © 2020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234869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
        <p:nvSpPr>
          <p:cNvPr id="7"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a:ext>
            </a:extLst>
          </a:blip>
          <a:srcRect l="33365" t="24616" r="33365" b="22735"/>
          <a:stretch/>
        </p:blipFill>
        <p:spPr>
          <a:xfrm>
            <a:off x="10996248" y="5693651"/>
            <a:ext cx="1101969" cy="980944"/>
          </a:xfrm>
          <a:prstGeom prst="rect">
            <a:avLst/>
          </a:prstGeom>
        </p:spPr>
      </p:pic>
    </p:spTree>
    <p:extLst>
      <p:ext uri="{BB962C8B-B14F-4D97-AF65-F5344CB8AC3E}">
        <p14:creationId xmlns:p14="http://schemas.microsoft.com/office/powerpoint/2010/main" val="755538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274530881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Cloud Data Lake / May 05, 2020 / © 2020 IBM Corporation</a:t>
            </a:r>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363309022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fact, number">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5637388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fact, number, half-image (bleeds)">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252051297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big text">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360449359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Tree>
    <p:extLst>
      <p:ext uri="{BB962C8B-B14F-4D97-AF65-F5344CB8AC3E}">
        <p14:creationId xmlns:p14="http://schemas.microsoft.com/office/powerpoint/2010/main" val="345680291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384273389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623550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26368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Think 2020 / Cloud Data Lake / May 05, 2020 / © 2020 IBM Corporation</a:t>
            </a:r>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90034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3966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110797991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076741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217968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059323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91813113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374599923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417742146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108416861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382154487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65348255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3568149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2587557772"/>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89084286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3706487559"/>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79561595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220577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55138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867288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01881727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374049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70631456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3815246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197840293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36268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Cloud Data Lake / May 05, 2020 / © 2020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extLst>
      <p:ext uri="{BB962C8B-B14F-4D97-AF65-F5344CB8AC3E}">
        <p14:creationId xmlns:p14="http://schemas.microsoft.com/office/powerpoint/2010/main" val="50547078"/>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extLst>
      <p:ext uri="{BB962C8B-B14F-4D97-AF65-F5344CB8AC3E}">
        <p14:creationId xmlns:p14="http://schemas.microsoft.com/office/powerpoint/2010/main" val="407303258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2_Title Slide">
    <p:bg>
      <p:bgPr>
        <a:solidFill>
          <a:srgbClr val="000000"/>
        </a:solidFill>
        <a:effectLst/>
      </p:bgPr>
    </p:bg>
    <p:spTree>
      <p:nvGrpSpPr>
        <p:cNvPr id="1" name=""/>
        <p:cNvGrpSpPr/>
        <p:nvPr/>
      </p:nvGrpSpPr>
      <p:grpSpPr>
        <a:xfrm>
          <a:off x="0" y="0"/>
          <a:ext cx="0" cy="0"/>
          <a:chOff x="0" y="0"/>
          <a:chExt cx="0" cy="0"/>
        </a:xfrm>
      </p:grpSpPr>
      <p:pic>
        <p:nvPicPr>
          <p:cNvPr id="4" name="Picture 3" descr="A picture containing outdoor object&#10;&#10;Description automatically generated">
            <a:extLst>
              <a:ext uri="{FF2B5EF4-FFF2-40B4-BE49-F238E27FC236}">
                <a16:creationId xmlns:a16="http://schemas.microsoft.com/office/drawing/2014/main" id="{AB102F9D-4CCB-4DD7-A220-63248A6409E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31259" y="-1"/>
            <a:ext cx="9860741" cy="6858001"/>
          </a:xfrm>
          <a:prstGeom prst="rect">
            <a:avLst/>
          </a:prstGeom>
        </p:spPr>
      </p:pic>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pic>
        <p:nvPicPr>
          <p:cNvPr id="15" name="Picture 14"/>
          <p:cNvPicPr>
            <a:picLocks noChangeAspect="1"/>
          </p:cNvPicPr>
          <p:nvPr userDrawn="1"/>
        </p:nvPicPr>
        <p:blipFill>
          <a:blip r:embed="rId3"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146296092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Chapter Divider">
    <p:bg>
      <p:bgPr>
        <a:gradFill flip="none" rotWithShape="1">
          <a:gsLst>
            <a:gs pos="0">
              <a:srgbClr val="0062FF"/>
            </a:gs>
            <a:gs pos="100000">
              <a:srgbClr val="BB8EFF"/>
            </a:gs>
          </a:gsLst>
          <a:lin ang="0" scaled="1"/>
          <a:tileRect/>
        </a:gra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96886"/>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Chapter Divider 1</a:t>
            </a:r>
          </a:p>
        </p:txBody>
      </p:sp>
      <p:sp>
        <p:nvSpPr>
          <p:cNvPr id="11" name="Text Placeholder 15"/>
          <p:cNvSpPr>
            <a:spLocks noGrp="1"/>
          </p:cNvSpPr>
          <p:nvPr>
            <p:ph type="body" sz="quarter" idx="12" hasCustomPrompt="1"/>
          </p:nvPr>
        </p:nvSpPr>
        <p:spPr>
          <a:xfrm>
            <a:off x="270023" y="943065"/>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Subhead</a:t>
            </a:r>
          </a:p>
        </p:txBody>
      </p:sp>
      <p:pic>
        <p:nvPicPr>
          <p:cNvPr id="3" name="Picture 2">
            <a:extLst>
              <a:ext uri="{FF2B5EF4-FFF2-40B4-BE49-F238E27FC236}">
                <a16:creationId xmlns:a16="http://schemas.microsoft.com/office/drawing/2014/main" id="{4C5879EA-0FE4-40D8-96A0-FBDC055C5D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5997" y="0"/>
            <a:ext cx="6096001" cy="6858000"/>
          </a:xfrm>
          <a:prstGeom prst="rect">
            <a:avLst/>
          </a:prstGeom>
        </p:spPr>
      </p:pic>
    </p:spTree>
    <p:extLst>
      <p:ext uri="{BB962C8B-B14F-4D97-AF65-F5344CB8AC3E}">
        <p14:creationId xmlns:p14="http://schemas.microsoft.com/office/powerpoint/2010/main" val="60952031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2_Chapter Divider 2">
    <p:bg>
      <p:bgPr>
        <a:gradFill>
          <a:gsLst>
            <a:gs pos="0">
              <a:srgbClr val="0062FF"/>
            </a:gs>
            <a:gs pos="100000">
              <a:srgbClr val="BB8EFF"/>
            </a:gs>
          </a:gsLst>
          <a:lin ang="0" scaled="1"/>
        </a:gra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96886"/>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Chapter Divider 3</a:t>
            </a:r>
          </a:p>
        </p:txBody>
      </p:sp>
      <p:sp>
        <p:nvSpPr>
          <p:cNvPr id="11" name="Text Placeholder 15"/>
          <p:cNvSpPr>
            <a:spLocks noGrp="1"/>
          </p:cNvSpPr>
          <p:nvPr>
            <p:ph type="body" sz="quarter" idx="12" hasCustomPrompt="1"/>
          </p:nvPr>
        </p:nvSpPr>
        <p:spPr>
          <a:xfrm>
            <a:off x="270023" y="942395"/>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Subhead</a:t>
            </a:r>
          </a:p>
        </p:txBody>
      </p:sp>
      <p:pic>
        <p:nvPicPr>
          <p:cNvPr id="4" name="Picture 3">
            <a:extLst>
              <a:ext uri="{FF2B5EF4-FFF2-40B4-BE49-F238E27FC236}">
                <a16:creationId xmlns:a16="http://schemas.microsoft.com/office/drawing/2014/main" id="{E90CC69D-D579-4A32-ABC9-FCCBB75AF1E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6000" y="0"/>
            <a:ext cx="6208112" cy="6858000"/>
          </a:xfrm>
          <a:prstGeom prst="rect">
            <a:avLst/>
          </a:prstGeom>
        </p:spPr>
      </p:pic>
    </p:spTree>
    <p:extLst>
      <p:ext uri="{BB962C8B-B14F-4D97-AF65-F5344CB8AC3E}">
        <p14:creationId xmlns:p14="http://schemas.microsoft.com/office/powerpoint/2010/main" val="417993687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100000">
              <a:srgbClr val="BB8EFF"/>
            </a:gs>
            <a:gs pos="0">
              <a:srgbClr val="0062FF"/>
            </a:gs>
          </a:gsLst>
          <a:lin ang="0" scaled="0"/>
        </a:gradFill>
        <a:effectLst/>
      </p:bgPr>
    </p:bg>
    <p:spTree>
      <p:nvGrpSpPr>
        <p:cNvPr id="1" name=""/>
        <p:cNvGrpSpPr/>
        <p:nvPr/>
      </p:nvGrpSpPr>
      <p:grpSpPr>
        <a:xfrm>
          <a:off x="0" y="0"/>
          <a:ext cx="0" cy="0"/>
          <a:chOff x="0" y="0"/>
          <a:chExt cx="0" cy="0"/>
        </a:xfrm>
      </p:grpSpPr>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pic>
        <p:nvPicPr>
          <p:cNvPr id="15" name="Picture 14"/>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11131326" y="5788062"/>
            <a:ext cx="762525" cy="307943"/>
          </a:xfrm>
          <a:prstGeom prst="rect">
            <a:avLst/>
          </a:prstGeom>
        </p:spPr>
      </p:pic>
      <p:pic>
        <p:nvPicPr>
          <p:cNvPr id="9" name="Picture 8" descr="A picture containing outdoor object&#10;&#10;Description automatically generated">
            <a:extLst>
              <a:ext uri="{FF2B5EF4-FFF2-40B4-BE49-F238E27FC236}">
                <a16:creationId xmlns:a16="http://schemas.microsoft.com/office/drawing/2014/main" id="{C882CE1F-652B-4684-B559-1DB305A0E59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075336" y="-1"/>
            <a:ext cx="6116664" cy="6858001"/>
          </a:xfrm>
          <a:prstGeom prst="rect">
            <a:avLst/>
          </a:prstGeom>
        </p:spPr>
      </p:pic>
      <p:sp>
        <p:nvSpPr>
          <p:cNvPr id="10" name="TextBox 9">
            <a:extLst>
              <a:ext uri="{FF2B5EF4-FFF2-40B4-BE49-F238E27FC236}">
                <a16:creationId xmlns:a16="http://schemas.microsoft.com/office/drawing/2014/main" id="{B0F9BE16-C474-4379-982C-EB8E6CC94F82}"/>
              </a:ext>
            </a:extLst>
          </p:cNvPr>
          <p:cNvSpPr txBox="1"/>
          <p:nvPr userDrawn="1"/>
        </p:nvSpPr>
        <p:spPr>
          <a:xfrm>
            <a:off x="298150" y="5881885"/>
            <a:ext cx="3645550" cy="461665"/>
          </a:xfrm>
          <a:prstGeom prst="rect">
            <a:avLst/>
          </a:prstGeom>
          <a:noFill/>
        </p:spPr>
        <p:txBody>
          <a:bodyPr wrap="none" rtlCol="0">
            <a:spAutoFit/>
          </a:bodyPr>
          <a:lstStyle/>
          <a:p>
            <a:r>
              <a:rPr lang="en-US" sz="2400">
                <a:solidFill>
                  <a:schemeClr val="bg1"/>
                </a:solidFill>
                <a:latin typeface="IBM Plex Sans Medm" panose="020B0603050203000203" pitchFamily="34" charset="0"/>
              </a:rPr>
              <a:t>Data and AI Forum 2019</a:t>
            </a:r>
          </a:p>
        </p:txBody>
      </p:sp>
      <p:pic>
        <p:nvPicPr>
          <p:cNvPr id="11" name="Picture 10">
            <a:extLst>
              <a:ext uri="{FF2B5EF4-FFF2-40B4-BE49-F238E27FC236}">
                <a16:creationId xmlns:a16="http://schemas.microsoft.com/office/drawing/2014/main" id="{7285BCE2-04E4-4644-BB6F-72F51DE96F1B}"/>
              </a:ext>
            </a:extLst>
          </p:cNvPr>
          <p:cNvPicPr>
            <a:picLocks noChangeAspect="1"/>
          </p:cNvPicPr>
          <p:nvPr userDrawn="1"/>
        </p:nvPicPr>
        <p:blipFill>
          <a:blip r:embed="rId4"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123768806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000000"/>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id="{B846E380-BAC9-434C-855A-CF2CC513826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79175" y="-1"/>
            <a:ext cx="7912825" cy="6858001"/>
          </a:xfrm>
          <a:prstGeom prst="rect">
            <a:avLst/>
          </a:prstGeom>
        </p:spPr>
      </p:pic>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sp>
        <p:nvSpPr>
          <p:cNvPr id="9" name="TextBox 8">
            <a:extLst>
              <a:ext uri="{FF2B5EF4-FFF2-40B4-BE49-F238E27FC236}">
                <a16:creationId xmlns:a16="http://schemas.microsoft.com/office/drawing/2014/main" id="{02DC08CA-FDC4-4148-BB02-7AFCF8CB5289}"/>
              </a:ext>
            </a:extLst>
          </p:cNvPr>
          <p:cNvSpPr txBox="1"/>
          <p:nvPr userDrawn="1"/>
        </p:nvSpPr>
        <p:spPr>
          <a:xfrm>
            <a:off x="298150" y="5881885"/>
            <a:ext cx="3645550" cy="461665"/>
          </a:xfrm>
          <a:prstGeom prst="rect">
            <a:avLst/>
          </a:prstGeom>
          <a:noFill/>
        </p:spPr>
        <p:txBody>
          <a:bodyPr wrap="none" rtlCol="0">
            <a:spAutoFit/>
          </a:bodyPr>
          <a:lstStyle/>
          <a:p>
            <a:r>
              <a:rPr lang="en-US" sz="2400">
                <a:solidFill>
                  <a:schemeClr val="bg1"/>
                </a:solidFill>
                <a:latin typeface="IBM Plex Sans Medm" panose="020B0603050203000203" pitchFamily="34" charset="0"/>
              </a:rPr>
              <a:t>Data and AI Forum 2019</a:t>
            </a:r>
          </a:p>
        </p:txBody>
      </p:sp>
      <p:pic>
        <p:nvPicPr>
          <p:cNvPr id="10" name="Picture 9">
            <a:extLst>
              <a:ext uri="{FF2B5EF4-FFF2-40B4-BE49-F238E27FC236}">
                <a16:creationId xmlns:a16="http://schemas.microsoft.com/office/drawing/2014/main" id="{33557B8E-FF8F-48D5-B764-489334B201E5}"/>
              </a:ext>
            </a:extLst>
          </p:cNvPr>
          <p:cNvPicPr>
            <a:picLocks noChangeAspect="1"/>
          </p:cNvPicPr>
          <p:nvPr userDrawn="1"/>
        </p:nvPicPr>
        <p:blipFill>
          <a:blip r:embed="rId3"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2350003862"/>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74876" y="71527"/>
            <a:ext cx="2114885" cy="673647"/>
          </a:xfrm>
          <a:prstGeom prst="rect">
            <a:avLst/>
          </a:prstGeom>
        </p:spPr>
      </p:pic>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62157" y="6228249"/>
            <a:ext cx="825044" cy="329184"/>
          </a:xfrm>
          <a:prstGeom prst="rect">
            <a:avLst/>
          </a:prstGeom>
        </p:spPr>
      </p:pic>
      <p:sp>
        <p:nvSpPr>
          <p:cNvPr id="9"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dirty="0"/>
              <a:t>Click to edit Master title style</a:t>
            </a:r>
          </a:p>
        </p:txBody>
      </p:sp>
      <p:sp>
        <p:nvSpPr>
          <p:cNvPr id="11"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de-DE"/>
              <a:t>Think 2020 / Cloud Data Lake / May 05, 2020 / © 2020 IBM Corporation</a:t>
            </a:r>
            <a:endParaRPr lang="en-US"/>
          </a:p>
        </p:txBody>
      </p:sp>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075213" y="6228249"/>
            <a:ext cx="811988" cy="329184"/>
          </a:xfrm>
          <a:prstGeom prst="rect">
            <a:avLst/>
          </a:prstGeom>
        </p:spPr>
      </p:pic>
      <p:pic>
        <p:nvPicPr>
          <p:cNvPr id="13" name="Picture 1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002376" y="71527"/>
            <a:ext cx="2114885" cy="673647"/>
          </a:xfrm>
          <a:prstGeom prst="rect">
            <a:avLst/>
          </a:prstGeom>
        </p:spPr>
      </p:pic>
    </p:spTree>
    <p:extLst>
      <p:ext uri="{BB962C8B-B14F-4D97-AF65-F5344CB8AC3E}">
        <p14:creationId xmlns:p14="http://schemas.microsoft.com/office/powerpoint/2010/main" val="2936261249"/>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en-US"/>
              <a:t>Think 2020 / Cloud Data Lake / May 05, 2020 / © 2020 IBM Corporation</a:t>
            </a:r>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spTree>
    <p:extLst>
      <p:ext uri="{BB962C8B-B14F-4D97-AF65-F5344CB8AC3E}">
        <p14:creationId xmlns:p14="http://schemas.microsoft.com/office/powerpoint/2010/main" val="10206868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630289569"/>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Divider">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Think 2020 / Cloud Data Lake / May 05, 2020 / © 2020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76828469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Cloud Data Lake / May 05, 2020 / © 2020 IBM Corporation</a:t>
            </a:r>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22330304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fact, number">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594458956"/>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fact, number, half-image (bleeds)">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08615675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big text">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185138629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2020 / Cloud Data Lake / May 05, 2020 / © 2020 IBM Corporation</a:t>
            </a:r>
          </a:p>
        </p:txBody>
      </p:sp>
    </p:spTree>
    <p:extLst>
      <p:ext uri="{BB962C8B-B14F-4D97-AF65-F5344CB8AC3E}">
        <p14:creationId xmlns:p14="http://schemas.microsoft.com/office/powerpoint/2010/main" val="2236158126"/>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2457152132"/>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9734739"/>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366457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Think 2020 / Cloud Data Lake / May 05, 2020 / © 2020 IBM Corporation</a:t>
            </a:r>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03236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157335380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29682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5419369"/>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486734"/>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9417708"/>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3478872845"/>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182099316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2013549983"/>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514653964"/>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873895523"/>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2918272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912098663"/>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7890397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956108700"/>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70776038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41960462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0696959"/>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5479183"/>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539149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154475477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621703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36005517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597899997"/>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spTree>
    <p:extLst>
      <p:ext uri="{BB962C8B-B14F-4D97-AF65-F5344CB8AC3E}">
        <p14:creationId xmlns:p14="http://schemas.microsoft.com/office/powerpoint/2010/main" val="411482655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962280"/>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2020 / Cloud Data Lake / May 05, 2020 / © 2020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Tree>
    <p:extLst>
      <p:ext uri="{BB962C8B-B14F-4D97-AF65-F5344CB8AC3E}">
        <p14:creationId xmlns:p14="http://schemas.microsoft.com/office/powerpoint/2010/main" val="3723339105"/>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2020 / Cloud Data Lake / May 05, 2020 / © 2020 IBM Corporation</a:t>
            </a:r>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extLst>
      <p:ext uri="{BB962C8B-B14F-4D97-AF65-F5344CB8AC3E}">
        <p14:creationId xmlns:p14="http://schemas.microsoft.com/office/powerpoint/2010/main" val="2981903193"/>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userDrawn="1">
  <p:cSld name="2_Title Slide">
    <p:bg>
      <p:bgPr>
        <a:solidFill>
          <a:srgbClr val="000000"/>
        </a:solidFill>
        <a:effectLst/>
      </p:bgPr>
    </p:bg>
    <p:spTree>
      <p:nvGrpSpPr>
        <p:cNvPr id="1" name=""/>
        <p:cNvGrpSpPr/>
        <p:nvPr/>
      </p:nvGrpSpPr>
      <p:grpSpPr>
        <a:xfrm>
          <a:off x="0" y="0"/>
          <a:ext cx="0" cy="0"/>
          <a:chOff x="0" y="0"/>
          <a:chExt cx="0" cy="0"/>
        </a:xfrm>
      </p:grpSpPr>
      <p:pic>
        <p:nvPicPr>
          <p:cNvPr id="4" name="Picture 3" descr="A picture containing outdoor object&#10;&#10;Description automatically generated">
            <a:extLst>
              <a:ext uri="{FF2B5EF4-FFF2-40B4-BE49-F238E27FC236}">
                <a16:creationId xmlns:a16="http://schemas.microsoft.com/office/drawing/2014/main" id="{AB102F9D-4CCB-4DD7-A220-63248A6409E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331259" y="-1"/>
            <a:ext cx="9860741" cy="6858001"/>
          </a:xfrm>
          <a:prstGeom prst="rect">
            <a:avLst/>
          </a:prstGeom>
        </p:spPr>
      </p:pic>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pic>
        <p:nvPicPr>
          <p:cNvPr id="15" name="Picture 14"/>
          <p:cNvPicPr>
            <a:picLocks noChangeAspect="1"/>
          </p:cNvPicPr>
          <p:nvPr userDrawn="1"/>
        </p:nvPicPr>
        <p:blipFill>
          <a:blip r:embed="rId3"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61936267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userDrawn="1">
  <p:cSld name="Chapter Divider">
    <p:bg>
      <p:bgPr>
        <a:gradFill flip="none" rotWithShape="1">
          <a:gsLst>
            <a:gs pos="0">
              <a:srgbClr val="0062FF"/>
            </a:gs>
            <a:gs pos="100000">
              <a:srgbClr val="BB8EFF"/>
            </a:gs>
          </a:gsLst>
          <a:lin ang="0" scaled="1"/>
          <a:tileRect/>
        </a:gra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96886"/>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Chapter Divider 1</a:t>
            </a:r>
          </a:p>
        </p:txBody>
      </p:sp>
      <p:sp>
        <p:nvSpPr>
          <p:cNvPr id="11" name="Text Placeholder 15"/>
          <p:cNvSpPr>
            <a:spLocks noGrp="1"/>
          </p:cNvSpPr>
          <p:nvPr>
            <p:ph type="body" sz="quarter" idx="12" hasCustomPrompt="1"/>
          </p:nvPr>
        </p:nvSpPr>
        <p:spPr>
          <a:xfrm>
            <a:off x="270023" y="943065"/>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Subhead</a:t>
            </a:r>
          </a:p>
        </p:txBody>
      </p:sp>
      <p:pic>
        <p:nvPicPr>
          <p:cNvPr id="3" name="Picture 2">
            <a:extLst>
              <a:ext uri="{FF2B5EF4-FFF2-40B4-BE49-F238E27FC236}">
                <a16:creationId xmlns:a16="http://schemas.microsoft.com/office/drawing/2014/main" id="{4C5879EA-0FE4-40D8-96A0-FBDC055C5D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5997" y="0"/>
            <a:ext cx="6096001" cy="6858000"/>
          </a:xfrm>
          <a:prstGeom prst="rect">
            <a:avLst/>
          </a:prstGeom>
        </p:spPr>
      </p:pic>
    </p:spTree>
    <p:extLst>
      <p:ext uri="{BB962C8B-B14F-4D97-AF65-F5344CB8AC3E}">
        <p14:creationId xmlns:p14="http://schemas.microsoft.com/office/powerpoint/2010/main" val="185632012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2_Chapter Divider 2">
    <p:bg>
      <p:bgPr>
        <a:gradFill>
          <a:gsLst>
            <a:gs pos="0">
              <a:srgbClr val="0062FF"/>
            </a:gs>
            <a:gs pos="100000">
              <a:srgbClr val="BB8EFF"/>
            </a:gs>
          </a:gsLst>
          <a:lin ang="0" scaled="1"/>
        </a:gradFill>
        <a:effectLst/>
      </p:bgPr>
    </p:bg>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70023" y="396886"/>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Chapter Divider 3</a:t>
            </a:r>
          </a:p>
        </p:txBody>
      </p:sp>
      <p:sp>
        <p:nvSpPr>
          <p:cNvPr id="11" name="Text Placeholder 15"/>
          <p:cNvSpPr>
            <a:spLocks noGrp="1"/>
          </p:cNvSpPr>
          <p:nvPr>
            <p:ph type="body" sz="quarter" idx="12" hasCustomPrompt="1"/>
          </p:nvPr>
        </p:nvSpPr>
        <p:spPr>
          <a:xfrm>
            <a:off x="270023" y="942395"/>
            <a:ext cx="4024247" cy="521223"/>
          </a:xfrm>
        </p:spPr>
        <p:txBody>
          <a:bodyPr>
            <a:noAutofit/>
          </a:bodyPr>
          <a:lstStyle>
            <a:lvl1pPr marL="0" indent="0" fontAlgn="t">
              <a:lnSpc>
                <a:spcPct val="90000"/>
              </a:lnSpc>
              <a:spcBef>
                <a:spcPts val="0"/>
              </a:spcBef>
              <a:buFontTx/>
              <a:buNone/>
              <a:defRPr sz="3467" baseline="0">
                <a:solidFill>
                  <a:schemeClr val="bg1"/>
                </a:solidFill>
                <a:latin typeface="Arial" charset="0"/>
              </a:defRPr>
            </a:lvl1pPr>
          </a:lstStyle>
          <a:p>
            <a:r>
              <a:rPr lang="en-US" dirty="0"/>
              <a:t>Subhead</a:t>
            </a:r>
          </a:p>
        </p:txBody>
      </p:sp>
      <p:pic>
        <p:nvPicPr>
          <p:cNvPr id="4" name="Picture 3">
            <a:extLst>
              <a:ext uri="{FF2B5EF4-FFF2-40B4-BE49-F238E27FC236}">
                <a16:creationId xmlns:a16="http://schemas.microsoft.com/office/drawing/2014/main" id="{E90CC69D-D579-4A32-ABC9-FCCBB75AF1E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6000" y="0"/>
            <a:ext cx="6208112" cy="6858000"/>
          </a:xfrm>
          <a:prstGeom prst="rect">
            <a:avLst/>
          </a:prstGeom>
        </p:spPr>
      </p:pic>
    </p:spTree>
    <p:extLst>
      <p:ext uri="{BB962C8B-B14F-4D97-AF65-F5344CB8AC3E}">
        <p14:creationId xmlns:p14="http://schemas.microsoft.com/office/powerpoint/2010/main" val="1219425060"/>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100000">
              <a:srgbClr val="BB8EFF"/>
            </a:gs>
            <a:gs pos="0">
              <a:srgbClr val="0062FF"/>
            </a:gs>
          </a:gsLst>
          <a:lin ang="0" scaled="0"/>
        </a:gradFill>
        <a:effectLst/>
      </p:bgPr>
    </p:bg>
    <p:spTree>
      <p:nvGrpSpPr>
        <p:cNvPr id="1" name=""/>
        <p:cNvGrpSpPr/>
        <p:nvPr/>
      </p:nvGrpSpPr>
      <p:grpSpPr>
        <a:xfrm>
          <a:off x="0" y="0"/>
          <a:ext cx="0" cy="0"/>
          <a:chOff x="0" y="0"/>
          <a:chExt cx="0" cy="0"/>
        </a:xfrm>
      </p:grpSpPr>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pic>
        <p:nvPicPr>
          <p:cNvPr id="15" name="Picture 14"/>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11131326" y="5788062"/>
            <a:ext cx="762525" cy="307943"/>
          </a:xfrm>
          <a:prstGeom prst="rect">
            <a:avLst/>
          </a:prstGeom>
        </p:spPr>
      </p:pic>
      <p:pic>
        <p:nvPicPr>
          <p:cNvPr id="9" name="Picture 8" descr="A picture containing outdoor object&#10;&#10;Description automatically generated">
            <a:extLst>
              <a:ext uri="{FF2B5EF4-FFF2-40B4-BE49-F238E27FC236}">
                <a16:creationId xmlns:a16="http://schemas.microsoft.com/office/drawing/2014/main" id="{C882CE1F-652B-4684-B559-1DB305A0E59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075336" y="-1"/>
            <a:ext cx="6116664" cy="6858001"/>
          </a:xfrm>
          <a:prstGeom prst="rect">
            <a:avLst/>
          </a:prstGeom>
        </p:spPr>
      </p:pic>
      <p:sp>
        <p:nvSpPr>
          <p:cNvPr id="10" name="TextBox 9">
            <a:extLst>
              <a:ext uri="{FF2B5EF4-FFF2-40B4-BE49-F238E27FC236}">
                <a16:creationId xmlns:a16="http://schemas.microsoft.com/office/drawing/2014/main" id="{B0F9BE16-C474-4379-982C-EB8E6CC94F82}"/>
              </a:ext>
            </a:extLst>
          </p:cNvPr>
          <p:cNvSpPr txBox="1"/>
          <p:nvPr userDrawn="1"/>
        </p:nvSpPr>
        <p:spPr>
          <a:xfrm>
            <a:off x="298150" y="5881885"/>
            <a:ext cx="3645550" cy="461665"/>
          </a:xfrm>
          <a:prstGeom prst="rect">
            <a:avLst/>
          </a:prstGeom>
          <a:noFill/>
        </p:spPr>
        <p:txBody>
          <a:bodyPr wrap="none" rtlCol="0">
            <a:spAutoFit/>
          </a:bodyPr>
          <a:lstStyle/>
          <a:p>
            <a:r>
              <a:rPr lang="en-US" sz="2400">
                <a:solidFill>
                  <a:schemeClr val="bg1"/>
                </a:solidFill>
                <a:latin typeface="IBM Plex Sans Medm" panose="020B0603050203000203" pitchFamily="34" charset="0"/>
              </a:rPr>
              <a:t>Data and AI Forum 2019</a:t>
            </a:r>
          </a:p>
        </p:txBody>
      </p:sp>
      <p:pic>
        <p:nvPicPr>
          <p:cNvPr id="11" name="Picture 10">
            <a:extLst>
              <a:ext uri="{FF2B5EF4-FFF2-40B4-BE49-F238E27FC236}">
                <a16:creationId xmlns:a16="http://schemas.microsoft.com/office/drawing/2014/main" id="{7285BCE2-04E4-4644-BB6F-72F51DE96F1B}"/>
              </a:ext>
            </a:extLst>
          </p:cNvPr>
          <p:cNvPicPr>
            <a:picLocks noChangeAspect="1"/>
          </p:cNvPicPr>
          <p:nvPr userDrawn="1"/>
        </p:nvPicPr>
        <p:blipFill>
          <a:blip r:embed="rId4"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3257236296"/>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000000"/>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id="{B846E380-BAC9-434C-855A-CF2CC513826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79175" y="-1"/>
            <a:ext cx="7912825" cy="6858001"/>
          </a:xfrm>
          <a:prstGeom prst="rect">
            <a:avLst/>
          </a:prstGeom>
        </p:spPr>
      </p:pic>
      <p:sp>
        <p:nvSpPr>
          <p:cNvPr id="21" name="Text Placeholder 15"/>
          <p:cNvSpPr>
            <a:spLocks noGrp="1"/>
          </p:cNvSpPr>
          <p:nvPr>
            <p:ph type="body" sz="quarter" idx="11" hasCustomPrompt="1"/>
          </p:nvPr>
        </p:nvSpPr>
        <p:spPr>
          <a:xfrm>
            <a:off x="270021" y="396886"/>
            <a:ext cx="6032623" cy="521223"/>
          </a:xfrm>
        </p:spPr>
        <p:txBody>
          <a:bodyPr>
            <a:noAutofit/>
          </a:bodyPr>
          <a:lstStyle>
            <a:lvl1pPr marL="0" indent="0" fontAlgn="t">
              <a:spcBef>
                <a:spcPts val="0"/>
              </a:spcBef>
              <a:buFontTx/>
              <a:buNone/>
              <a:defRPr sz="3467" baseline="0">
                <a:solidFill>
                  <a:schemeClr val="bg1"/>
                </a:solidFill>
                <a:latin typeface="Arial" charset="0"/>
              </a:defRPr>
            </a:lvl1pPr>
          </a:lstStyle>
          <a:p>
            <a:r>
              <a:rPr lang="en-US" dirty="0"/>
              <a:t>Presentation Title</a:t>
            </a:r>
          </a:p>
        </p:txBody>
      </p:sp>
      <p:sp>
        <p:nvSpPr>
          <p:cNvPr id="22" name="Text Placeholder 15"/>
          <p:cNvSpPr>
            <a:spLocks noGrp="1"/>
          </p:cNvSpPr>
          <p:nvPr>
            <p:ph type="body" sz="quarter" idx="12" hasCustomPrompt="1"/>
          </p:nvPr>
        </p:nvSpPr>
        <p:spPr>
          <a:xfrm>
            <a:off x="270021" y="3301460"/>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Presenter Title Line 1</a:t>
            </a:r>
            <a:br>
              <a:rPr lang="en-US" dirty="0"/>
            </a:br>
            <a:r>
              <a:rPr lang="en-US" dirty="0"/>
              <a:t>Presenter Title Line 2</a:t>
            </a:r>
          </a:p>
        </p:txBody>
      </p:sp>
      <p:sp>
        <p:nvSpPr>
          <p:cNvPr id="23" name="Text Placeholder 15"/>
          <p:cNvSpPr>
            <a:spLocks noGrp="1"/>
          </p:cNvSpPr>
          <p:nvPr>
            <p:ph type="body" sz="quarter" idx="13" hasCustomPrompt="1"/>
          </p:nvPr>
        </p:nvSpPr>
        <p:spPr>
          <a:xfrm>
            <a:off x="270021" y="4165483"/>
            <a:ext cx="5805315" cy="864461"/>
          </a:xfrm>
        </p:spPr>
        <p:txBody>
          <a:bodyPr>
            <a:noAutofit/>
          </a:bodyPr>
          <a:lstStyle>
            <a:lvl1pPr marL="0" indent="0" fontAlgn="t">
              <a:lnSpc>
                <a:spcPct val="90000"/>
              </a:lnSpc>
              <a:spcBef>
                <a:spcPts val="0"/>
              </a:spcBef>
              <a:buFontTx/>
              <a:buNone/>
              <a:defRPr sz="2667" baseline="0">
                <a:solidFill>
                  <a:schemeClr val="bg1"/>
                </a:solidFill>
                <a:latin typeface="Arial" charset="0"/>
              </a:defRPr>
            </a:lvl1pPr>
          </a:lstStyle>
          <a:p>
            <a:r>
              <a:rPr lang="en-US" dirty="0"/>
              <a:t>Sub-title can go here</a:t>
            </a:r>
            <a:br>
              <a:rPr lang="en-US" dirty="0"/>
            </a:br>
            <a:r>
              <a:rPr lang="en-US" dirty="0"/>
              <a:t>Sub-title extra line</a:t>
            </a:r>
          </a:p>
        </p:txBody>
      </p:sp>
      <p:sp>
        <p:nvSpPr>
          <p:cNvPr id="9" name="TextBox 8">
            <a:extLst>
              <a:ext uri="{FF2B5EF4-FFF2-40B4-BE49-F238E27FC236}">
                <a16:creationId xmlns:a16="http://schemas.microsoft.com/office/drawing/2014/main" id="{02DC08CA-FDC4-4148-BB02-7AFCF8CB5289}"/>
              </a:ext>
            </a:extLst>
          </p:cNvPr>
          <p:cNvSpPr txBox="1"/>
          <p:nvPr userDrawn="1"/>
        </p:nvSpPr>
        <p:spPr>
          <a:xfrm>
            <a:off x="298150" y="5881885"/>
            <a:ext cx="3645550" cy="461665"/>
          </a:xfrm>
          <a:prstGeom prst="rect">
            <a:avLst/>
          </a:prstGeom>
          <a:noFill/>
        </p:spPr>
        <p:txBody>
          <a:bodyPr wrap="none" rtlCol="0">
            <a:spAutoFit/>
          </a:bodyPr>
          <a:lstStyle/>
          <a:p>
            <a:r>
              <a:rPr lang="en-US" sz="2400">
                <a:solidFill>
                  <a:schemeClr val="bg1"/>
                </a:solidFill>
                <a:latin typeface="IBM Plex Sans Medm" panose="020B0603050203000203" pitchFamily="34" charset="0"/>
              </a:rPr>
              <a:t>Data and AI Forum 2019</a:t>
            </a:r>
          </a:p>
        </p:txBody>
      </p:sp>
      <p:pic>
        <p:nvPicPr>
          <p:cNvPr id="10" name="Picture 9">
            <a:extLst>
              <a:ext uri="{FF2B5EF4-FFF2-40B4-BE49-F238E27FC236}">
                <a16:creationId xmlns:a16="http://schemas.microsoft.com/office/drawing/2014/main" id="{33557B8E-FF8F-48D5-B764-489334B201E5}"/>
              </a:ext>
            </a:extLst>
          </p:cNvPr>
          <p:cNvPicPr>
            <a:picLocks noChangeAspect="1"/>
          </p:cNvPicPr>
          <p:nvPr userDrawn="1"/>
        </p:nvPicPr>
        <p:blipFill>
          <a:blip r:embed="rId3" cstate="screen">
            <a:biLevel thresh="25000"/>
            <a:extLst>
              <a:ext uri="{28A0092B-C50C-407E-A947-70E740481C1C}">
                <a14:useLocalDpi xmlns:a14="http://schemas.microsoft.com/office/drawing/2010/main"/>
              </a:ext>
            </a:extLst>
          </a:blip>
          <a:stretch>
            <a:fillRect/>
          </a:stretch>
        </p:blipFill>
        <p:spPr>
          <a:xfrm>
            <a:off x="11474762" y="6002408"/>
            <a:ext cx="494004" cy="199501"/>
          </a:xfrm>
          <a:prstGeom prst="rect">
            <a:avLst/>
          </a:prstGeom>
        </p:spPr>
      </p:pic>
    </p:spTree>
    <p:extLst>
      <p:ext uri="{BB962C8B-B14F-4D97-AF65-F5344CB8AC3E}">
        <p14:creationId xmlns:p14="http://schemas.microsoft.com/office/powerpoint/2010/main" val="322509076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931">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203540" indent="-203540">
              <a:buFont typeface="Wingdings" panose="05000000000000000000" pitchFamily="2" charset="2"/>
              <a:buChar char="§"/>
              <a:defRPr/>
            </a:lvl1pPr>
            <a:lvl3pPr marL="1050746" indent="-240547">
              <a:buFont typeface="Wingdings" panose="05000000000000000000" pitchFamily="2" charset="2"/>
              <a:buChar char="§"/>
              <a:defRPr/>
            </a:lvl3pPr>
            <a:lvl4pPr>
              <a:defRPr sz="1865"/>
            </a:lvl4pPr>
            <a:lvl5pPr>
              <a:defRPr sz="186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a:xfrm>
            <a:off x="123356" y="6461457"/>
            <a:ext cx="1341967" cy="320675"/>
          </a:xfrm>
          <a:prstGeom prst="rect">
            <a:avLst/>
          </a:prstGeom>
        </p:spPr>
        <p:txBody>
          <a:bodyPr/>
          <a:lstStyle>
            <a:lvl1pPr>
              <a:defRPr sz="1065"/>
            </a:lvl1pPr>
          </a:lstStyle>
          <a:p>
            <a:fld id="{C63B8DED-46FE-4742-9852-83B1704DFC18}" type="slidenum">
              <a:rPr lang="en-US" altLang="en-US" smtClean="0"/>
              <a:pPr/>
              <a:t>‹#›</a:t>
            </a:fld>
            <a:endParaRPr lang="en-US" altLang="en-US"/>
          </a:p>
        </p:txBody>
      </p:sp>
    </p:spTree>
    <p:extLst>
      <p:ext uri="{BB962C8B-B14F-4D97-AF65-F5344CB8AC3E}">
        <p14:creationId xmlns:p14="http://schemas.microsoft.com/office/powerpoint/2010/main" val="16205402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18100782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7E33FDA-79D2-2A41-A6DF-0DF5F7169C53}"/>
              </a:ext>
            </a:extLst>
          </p:cNvPr>
          <p:cNvSpPr/>
          <p:nvPr userDrawn="1"/>
        </p:nvSpPr>
        <p:spPr bwMode="auto">
          <a:xfrm>
            <a:off x="10642600" y="6451600"/>
            <a:ext cx="1295400" cy="203200"/>
          </a:xfrm>
          <a:prstGeom prst="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377" rtl="0" eaLnBrk="1" fontAlgn="base" latinLnBrk="0" hangingPunct="1">
              <a:lnSpc>
                <a:spcPct val="100000"/>
              </a:lnSpc>
              <a:spcBef>
                <a:spcPct val="0"/>
              </a:spcBef>
              <a:spcAft>
                <a:spcPct val="0"/>
              </a:spcAft>
              <a:buClrTx/>
              <a:buSzTx/>
              <a:buFontTx/>
              <a:buNone/>
              <a:tabLst/>
            </a:pPr>
            <a:endParaRPr kumimoji="0" lang="en-IL" sz="14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39188347"/>
      </p:ext>
    </p:extLst>
  </p:cSld>
  <p:clrMapOvr>
    <a:masterClrMapping/>
  </p:clrMapOvr>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788" y="620688"/>
            <a:ext cx="11688233" cy="1143000"/>
          </a:xfrm>
        </p:spPr>
        <p:txBody>
          <a:bodyPr/>
          <a:lstStyle>
            <a:lvl1pPr>
              <a:defRPr>
                <a:solidFill>
                  <a:srgbClr val="00B2EF"/>
                </a:solidFill>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B2EF"/>
              </a:buClr>
              <a:defRPr/>
            </a:lvl1pPr>
            <a:lvl2pPr>
              <a:buClr>
                <a:srgbClr val="00B2EF"/>
              </a:buClr>
              <a:defRPr/>
            </a:lvl2pPr>
            <a:lvl3pPr>
              <a:buClr>
                <a:srgbClr val="00B2EF"/>
              </a:buClr>
              <a:defRPr/>
            </a:lvl3pPr>
            <a:lvl4pPr>
              <a:buClr>
                <a:srgbClr val="00B2EF"/>
              </a:buClr>
              <a:defRPr/>
            </a:lvl4pPr>
            <a:lvl5pPr>
              <a:buClr>
                <a:srgbClr val="00B2E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a:solidFill>
                <a:srgbClr val="000000"/>
              </a:solidFill>
              <a:latin typeface="Arial" pitchFamily="34" charset="0"/>
            </a:endParaRPr>
          </a:p>
        </p:txBody>
      </p:sp>
      <p:sp>
        <p:nvSpPr>
          <p:cNvPr id="5" name="Rectangle 4">
            <a:extLst>
              <a:ext uri="{FF2B5EF4-FFF2-40B4-BE49-F238E27FC236}">
                <a16:creationId xmlns:a16="http://schemas.microsoft.com/office/drawing/2014/main" id="{A9DF35D5-F0A8-6F44-894A-98C37569DD0B}"/>
              </a:ext>
            </a:extLst>
          </p:cNvPr>
          <p:cNvSpPr/>
          <p:nvPr userDrawn="1"/>
        </p:nvSpPr>
        <p:spPr bwMode="auto">
          <a:xfrm>
            <a:off x="10659533" y="6434137"/>
            <a:ext cx="1329267" cy="247651"/>
          </a:xfrm>
          <a:prstGeom prst="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377" rtl="0" eaLnBrk="1" fontAlgn="base" latinLnBrk="0" hangingPunct="1">
              <a:lnSpc>
                <a:spcPct val="100000"/>
              </a:lnSpc>
              <a:spcBef>
                <a:spcPct val="0"/>
              </a:spcBef>
              <a:spcAft>
                <a:spcPct val="0"/>
              </a:spcAft>
              <a:buClrTx/>
              <a:buSzTx/>
              <a:buFontTx/>
              <a:buNone/>
              <a:tabLst/>
            </a:pPr>
            <a:endParaRPr kumimoji="0" lang="en-IL" sz="14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71059766"/>
      </p:ext>
    </p:extLst>
  </p:cSld>
  <p:clrMapOvr>
    <a:masterClrMapping/>
  </p:clrMapOvr>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4"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a:solidFill>
                <a:srgbClr val="000000"/>
              </a:solidFill>
              <a:latin typeface="Arial" pitchFamily="34" charset="0"/>
            </a:endParaRPr>
          </a:p>
        </p:txBody>
      </p:sp>
    </p:spTree>
    <p:extLst>
      <p:ext uri="{BB962C8B-B14F-4D97-AF65-F5344CB8AC3E}">
        <p14:creationId xmlns:p14="http://schemas.microsoft.com/office/powerpoint/2010/main" val="1493825636"/>
      </p:ext>
    </p:extLst>
  </p:cSld>
  <p:clrMapOvr>
    <a:masterClrMapping/>
  </p:clrMapOvr>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3200" y="1828800"/>
            <a:ext cx="5740400" cy="44958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46800" y="1828800"/>
            <a:ext cx="5740400" cy="4495800"/>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a:solidFill>
                <a:srgbClr val="000000"/>
              </a:solidFill>
              <a:latin typeface="Arial" pitchFamily="34" charset="0"/>
            </a:endParaRPr>
          </a:p>
        </p:txBody>
      </p:sp>
    </p:spTree>
    <p:extLst>
      <p:ext uri="{BB962C8B-B14F-4D97-AF65-F5344CB8AC3E}">
        <p14:creationId xmlns:p14="http://schemas.microsoft.com/office/powerpoint/2010/main" val="42005236"/>
      </p:ext>
    </p:extLst>
  </p:cSld>
  <p:clrMapOvr>
    <a:masterClrMapping/>
  </p:clrMapOvr>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0689"/>
            <a:ext cx="10972800" cy="796951"/>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0" y="1535113"/>
            <a:ext cx="5389033" cy="639763"/>
          </a:xfrm>
        </p:spPr>
        <p:txBody>
          <a:bodyPr anchor="b"/>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a:solidFill>
                <a:srgbClr val="000000"/>
              </a:solidFill>
              <a:latin typeface="Arial" pitchFamily="34" charset="0"/>
            </a:endParaRPr>
          </a:p>
        </p:txBody>
      </p:sp>
    </p:spTree>
    <p:extLst>
      <p:ext uri="{BB962C8B-B14F-4D97-AF65-F5344CB8AC3E}">
        <p14:creationId xmlns:p14="http://schemas.microsoft.com/office/powerpoint/2010/main" val="4025694760"/>
      </p:ext>
    </p:extLst>
  </p:cSld>
  <p:clrMapOvr>
    <a:masterClrMapping/>
  </p:clrMapOvr>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a:solidFill>
                <a:srgbClr val="000000"/>
              </a:solidFill>
              <a:latin typeface="Arial" pitchFamily="34" charset="0"/>
            </a:endParaRPr>
          </a:p>
        </p:txBody>
      </p:sp>
    </p:spTree>
    <p:extLst>
      <p:ext uri="{BB962C8B-B14F-4D97-AF65-F5344CB8AC3E}">
        <p14:creationId xmlns:p14="http://schemas.microsoft.com/office/powerpoint/2010/main" val="3009635016"/>
      </p:ext>
    </p:extLst>
  </p:cSld>
  <p:clrMapOvr>
    <a:masterClrMapping/>
  </p:clrMapOvr>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a:solidFill>
                <a:srgbClr val="000000"/>
              </a:solidFill>
              <a:latin typeface="Arial" pitchFamily="34" charset="0"/>
            </a:endParaRPr>
          </a:p>
        </p:txBody>
      </p:sp>
    </p:spTree>
    <p:extLst>
      <p:ext uri="{BB962C8B-B14F-4D97-AF65-F5344CB8AC3E}">
        <p14:creationId xmlns:p14="http://schemas.microsoft.com/office/powerpoint/2010/main" val="2783397519"/>
      </p:ext>
    </p:extLst>
  </p:cSld>
  <p:clrMapOvr>
    <a:masterClrMapping/>
  </p:clrMapOvr>
  <p:transition/>
</p:sldLayout>
</file>

<file path=ppt/slideLayouts/slideLayout2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4"/>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a:solidFill>
                <a:srgbClr val="000000"/>
              </a:solidFill>
              <a:latin typeface="Arial" pitchFamily="34" charset="0"/>
            </a:endParaRPr>
          </a:p>
        </p:txBody>
      </p:sp>
    </p:spTree>
    <p:extLst>
      <p:ext uri="{BB962C8B-B14F-4D97-AF65-F5344CB8AC3E}">
        <p14:creationId xmlns:p14="http://schemas.microsoft.com/office/powerpoint/2010/main" val="4133258528"/>
      </p:ext>
    </p:extLst>
  </p:cSld>
  <p:clrMapOvr>
    <a:masterClrMapping/>
  </p:clrMapOvr>
  <p:transition/>
</p:sldLayout>
</file>

<file path=ppt/slideLayouts/slideLayout2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a:solidFill>
                <a:srgbClr val="000000"/>
              </a:solidFill>
              <a:latin typeface="Arial" pitchFamily="34" charset="0"/>
            </a:endParaRPr>
          </a:p>
        </p:txBody>
      </p:sp>
    </p:spTree>
    <p:extLst>
      <p:ext uri="{BB962C8B-B14F-4D97-AF65-F5344CB8AC3E}">
        <p14:creationId xmlns:p14="http://schemas.microsoft.com/office/powerpoint/2010/main" val="1937590669"/>
      </p:ext>
    </p:extLst>
  </p:cSld>
  <p:clrMapOvr>
    <a:masterClrMapping/>
  </p:clrMapOvr>
  <p:transition/>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a:solidFill>
                <a:srgbClr val="000000"/>
              </a:solidFill>
              <a:latin typeface="Arial" pitchFamily="34" charset="0"/>
            </a:endParaRPr>
          </a:p>
        </p:txBody>
      </p:sp>
    </p:spTree>
    <p:extLst>
      <p:ext uri="{BB962C8B-B14F-4D97-AF65-F5344CB8AC3E}">
        <p14:creationId xmlns:p14="http://schemas.microsoft.com/office/powerpoint/2010/main" val="400782881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596052211"/>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70433" y="611189"/>
            <a:ext cx="2921000" cy="57134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4" y="611189"/>
            <a:ext cx="8564033" cy="57134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a:solidFill>
                <a:srgbClr val="000000"/>
              </a:solidFill>
              <a:latin typeface="Arial" pitchFamily="34" charset="0"/>
            </a:endParaRPr>
          </a:p>
        </p:txBody>
      </p:sp>
    </p:spTree>
    <p:extLst>
      <p:ext uri="{BB962C8B-B14F-4D97-AF65-F5344CB8AC3E}">
        <p14:creationId xmlns:p14="http://schemas.microsoft.com/office/powerpoint/2010/main" val="3488342568"/>
      </p:ext>
    </p:extLst>
  </p:cSld>
  <p:clrMapOvr>
    <a:masterClrMapping/>
  </p:clrMapOvr>
  <p:transition/>
</p:sldLayout>
</file>

<file path=ppt/slideLayouts/slideLayout29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4" y="611188"/>
            <a:ext cx="11688233" cy="1143000"/>
          </a:xfrm>
        </p:spPr>
        <p:txBody>
          <a:bodyPr/>
          <a:lstStyle/>
          <a:p>
            <a:r>
              <a:rPr lang="en-US"/>
              <a:t>Click to edit Master title style</a:t>
            </a:r>
          </a:p>
        </p:txBody>
      </p:sp>
      <p:sp>
        <p:nvSpPr>
          <p:cNvPr id="3" name="Text Placeholder 2"/>
          <p:cNvSpPr>
            <a:spLocks noGrp="1"/>
          </p:cNvSpPr>
          <p:nvPr>
            <p:ph type="body" sz="half" idx="1"/>
          </p:nvPr>
        </p:nvSpPr>
        <p:spPr>
          <a:xfrm>
            <a:off x="203200" y="1828801"/>
            <a:ext cx="116840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3200" y="4152901"/>
            <a:ext cx="116840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a:solidFill>
                <a:srgbClr val="000000"/>
              </a:solidFill>
              <a:latin typeface="Arial" pitchFamily="34" charset="0"/>
            </a:endParaRPr>
          </a:p>
        </p:txBody>
      </p:sp>
    </p:spTree>
    <p:extLst>
      <p:ext uri="{BB962C8B-B14F-4D97-AF65-F5344CB8AC3E}">
        <p14:creationId xmlns:p14="http://schemas.microsoft.com/office/powerpoint/2010/main" val="3853316993"/>
      </p:ext>
    </p:extLst>
  </p:cSld>
  <p:clrMapOvr>
    <a:masterClrMapping/>
  </p:clrMapOvr>
  <p:transition/>
</p:sldLayout>
</file>

<file path=ppt/slideLayouts/slideLayout29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4" y="611188"/>
            <a:ext cx="11688233" cy="1143000"/>
          </a:xfrm>
        </p:spPr>
        <p:txBody>
          <a:bodyPr/>
          <a:lstStyle/>
          <a:p>
            <a:r>
              <a:rPr lang="en-US"/>
              <a:t>Click to edit Master title style</a:t>
            </a:r>
          </a:p>
        </p:txBody>
      </p:sp>
      <p:sp>
        <p:nvSpPr>
          <p:cNvPr id="3" name="Text Placeholder 2"/>
          <p:cNvSpPr>
            <a:spLocks noGrp="1"/>
          </p:cNvSpPr>
          <p:nvPr>
            <p:ph type="body" sz="half" idx="1"/>
          </p:nvPr>
        </p:nvSpPr>
        <p:spPr>
          <a:xfrm>
            <a:off x="203200" y="1828800"/>
            <a:ext cx="5740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828800"/>
            <a:ext cx="5740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8"/>
          <p:cNvSpPr>
            <a:spLocks noChangeArrowheads="1"/>
          </p:cNvSpPr>
          <p:nvPr userDrawn="1"/>
        </p:nvSpPr>
        <p:spPr bwMode="auto">
          <a:xfrm>
            <a:off x="213784" y="6434137"/>
            <a:ext cx="736600" cy="247651"/>
          </a:xfrm>
          <a:prstGeom prst="rect">
            <a:avLst/>
          </a:prstGeom>
          <a:noFill/>
          <a:ln w="9525">
            <a:noFill/>
            <a:miter lim="800000"/>
            <a:headEnd/>
            <a:tailEnd/>
          </a:ln>
          <a:effectLst/>
        </p:spPr>
        <p:txBody>
          <a:bodyPr anchor="ctr"/>
          <a:lstStyle/>
          <a:p>
            <a:pPr>
              <a:defRPr/>
            </a:pPr>
            <a:fld id="{23C653EF-5AF6-49F3-B77C-57E4E02F6864}" type="slidenum">
              <a:rPr lang="he-IL" sz="1000">
                <a:solidFill>
                  <a:srgbClr val="000000"/>
                </a:solidFill>
                <a:latin typeface="Arial" pitchFamily="34" charset="0"/>
              </a:rPr>
              <a:pPr>
                <a:defRPr/>
              </a:pPr>
              <a:t>‹#›</a:t>
            </a:fld>
            <a:endParaRPr lang="zh-CN" altLang="en-US" sz="1000">
              <a:solidFill>
                <a:srgbClr val="000000"/>
              </a:solidFill>
              <a:latin typeface="Arial" pitchFamily="34" charset="0"/>
            </a:endParaRPr>
          </a:p>
        </p:txBody>
      </p:sp>
    </p:spTree>
    <p:extLst>
      <p:ext uri="{BB962C8B-B14F-4D97-AF65-F5344CB8AC3E}">
        <p14:creationId xmlns:p14="http://schemas.microsoft.com/office/powerpoint/2010/main" val="3353338929"/>
      </p:ext>
    </p:extLst>
  </p:cSld>
  <p:clrMapOvr>
    <a:masterClrMapping/>
  </p:clrMapOvr>
  <p:transition/>
</p:sldLayout>
</file>

<file path=ppt/slideLayouts/slideLayout293.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pic>
        <p:nvPicPr>
          <p:cNvPr id="4" name="Picture 9" descr="ibm_sp_lockup_western-0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80703" y="230188"/>
            <a:ext cx="850900" cy="323851"/>
          </a:xfrm>
          <a:prstGeom prst="rect">
            <a:avLst/>
          </a:prstGeom>
          <a:noFill/>
          <a:ln w="9525">
            <a:noFill/>
            <a:miter lim="800000"/>
            <a:headEnd/>
            <a:tailEnd/>
          </a:ln>
        </p:spPr>
      </p:pic>
      <p:sp>
        <p:nvSpPr>
          <p:cNvPr id="3" name="Title 1"/>
          <p:cNvSpPr>
            <a:spLocks noGrp="1"/>
          </p:cNvSpPr>
          <p:nvPr>
            <p:ph type="title"/>
          </p:nvPr>
        </p:nvSpPr>
        <p:spPr>
          <a:xfrm>
            <a:off x="623333" y="201318"/>
            <a:ext cx="9867688" cy="396263"/>
          </a:xfrm>
        </p:spPr>
        <p:txBody>
          <a:bodyPr/>
          <a:lstStyle/>
          <a:p>
            <a:r>
              <a:rPr lang="en-US"/>
              <a:t>Click to edit Master title style</a:t>
            </a:r>
          </a:p>
        </p:txBody>
      </p:sp>
    </p:spTree>
    <p:extLst>
      <p:ext uri="{BB962C8B-B14F-4D97-AF65-F5344CB8AC3E}">
        <p14:creationId xmlns:p14="http://schemas.microsoft.com/office/powerpoint/2010/main" val="1177018633"/>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showMasterSp="0" preserve="1" userDrawn="1">
  <p:cSld name="SummitCode_Title Slide">
    <p:bg>
      <p:bgRef idx="1001">
        <a:schemeClr val="bg2"/>
      </p:bgRef>
    </p:bg>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rcRect/>
          <a:stretch/>
        </p:blipFill>
        <p:spPr bwMode="black">
          <a:xfrm>
            <a:off x="9688259" y="5975537"/>
            <a:ext cx="2053216" cy="468817"/>
          </a:xfrm>
          <a:prstGeom prst="rect">
            <a:avLst/>
          </a:prstGeom>
        </p:spPr>
      </p:pic>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Arial Black" panose="020B0A04020102020204" pitchFamily="34" charset="0"/>
                <a:cs typeface="Arial"/>
              </a:defRPr>
            </a:lvl1pPr>
          </a:lstStyle>
          <a:p>
            <a:r>
              <a:rPr lang="en-US"/>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a:t>1 – 2 Month 2019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a:solidFill>
                <a:srgbClr val="000000"/>
              </a:solidFill>
              <a:ea typeface="+mn-ea"/>
              <a:cs typeface="+mn-cs"/>
            </a:endParaRPr>
          </a:p>
        </p:txBody>
      </p:sp>
      <p:sp>
        <p:nvSpPr>
          <p:cNvPr id="2" name="Copyright Text">
            <a:extLst>
              <a:ext uri="{FF2B5EF4-FFF2-40B4-BE49-F238E27FC236}">
                <a16:creationId xmlns:a16="http://schemas.microsoft.com/office/drawing/2014/main" id="{4C6AF424-8D5F-9B34-E972-92896C05293B}"/>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a:solidFill>
                  <a:srgbClr val="BDBDBD"/>
                </a:solidFill>
              </a:rPr>
              <a:t>© 2023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a:solidFill>
                  <a:srgbClr val="BDBDBD"/>
                </a:solidFill>
                <a:hlinkClick r:id="rId3">
                  <a:extLst>
                    <a:ext uri="{A12FA001-AC4F-418D-AE19-62706E023703}">
                      <ahyp:hlinkClr xmlns:ahyp="http://schemas.microsoft.com/office/drawing/2018/hyperlinkcolor" val="tx"/>
                    </a:ext>
                  </a:extLst>
                </a:hlinkClick>
              </a:rPr>
              <a:t>Gartner’s Usage Policy</a:t>
            </a:r>
            <a:r>
              <a:rPr lang="en-US">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a:solidFill>
                  <a:srgbClr val="BDBDBD"/>
                </a:solidFill>
                <a:hlinkClick r:id="rId4">
                  <a:extLst>
                    <a:ext uri="{A12FA001-AC4F-418D-AE19-62706E023703}">
                      <ahyp:hlinkClr xmlns:ahyp="http://schemas.microsoft.com/office/drawing/2018/hyperlinkcolor" val="tx"/>
                    </a:ext>
                  </a:extLst>
                </a:hlinkClick>
              </a:rPr>
              <a:t>Guiding Principles on Independence and Objectivity</a:t>
            </a:r>
            <a:r>
              <a:rPr lang="en-US">
                <a:solidFill>
                  <a:srgbClr val="BDBDBD"/>
                </a:solidFill>
              </a:rPr>
              <a:t>."</a:t>
            </a:r>
          </a:p>
        </p:txBody>
      </p:sp>
    </p:spTree>
    <p:extLst>
      <p:ext uri="{BB962C8B-B14F-4D97-AF65-F5344CB8AC3E}">
        <p14:creationId xmlns:p14="http://schemas.microsoft.com/office/powerpoint/2010/main" val="35336802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230564"/>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6716886"/>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hasCustomPrompt="1"/>
          </p:nvPr>
        </p:nvSpPr>
        <p:spPr/>
        <p:txBody>
          <a:bodyPr/>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973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hasCustomPrompt="1"/>
          </p:nvPr>
        </p:nvSpPr>
        <p:spPr/>
        <p:txBody>
          <a:bodyPr/>
          <a:lstStyle>
            <a:lvl1pPr marL="365760" indent="-365760">
              <a:buFont typeface="+mj-lt"/>
              <a:buAutoNum type="arabicPeriod"/>
              <a:defRPr/>
            </a:lvl1pPr>
            <a:lvl2pPr marL="859536">
              <a:defRPr/>
            </a:lvl2pPr>
            <a:lvl3pPr marL="1298448" indent="-246888">
              <a:defRPr/>
            </a:lvl3pPr>
            <a:lvl4pPr marL="1792224" indent="-320040">
              <a:defRPr/>
            </a:lvl4pPr>
            <a:lvl5pPr marL="2231136">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1430885"/>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hasCustomPrompt="1"/>
          </p:nvPr>
        </p:nvSpPr>
        <p:spPr/>
        <p:txBody>
          <a:bodyPr/>
          <a:lstStyle>
            <a:lvl1pPr marL="365760" indent="-365760">
              <a:buClrTx/>
              <a:buFont typeface="+mj-lt"/>
              <a:buAutoNum type="arabicPeriod"/>
              <a:defRPr>
                <a:solidFill>
                  <a:srgbClr val="979D9D"/>
                </a:solidFill>
              </a:defRPr>
            </a:lvl1pPr>
            <a:lvl2pPr marL="859536">
              <a:buClr>
                <a:srgbClr val="979D9D"/>
              </a:buClr>
              <a:defRPr>
                <a:solidFill>
                  <a:srgbClr val="979D9D"/>
                </a:solidFill>
              </a:defRPr>
            </a:lvl2pPr>
            <a:lvl3pPr marL="1298448">
              <a:buClr>
                <a:srgbClr val="979D9D"/>
              </a:buClr>
              <a:defRPr>
                <a:solidFill>
                  <a:srgbClr val="979D9D"/>
                </a:solidFill>
              </a:defRPr>
            </a:lvl3pPr>
            <a:lvl4pPr marL="1792224">
              <a:buClr>
                <a:srgbClr val="979D9D"/>
              </a:buClr>
              <a:defRPr>
                <a:solidFill>
                  <a:srgbClr val="979D9D"/>
                </a:solidFill>
              </a:defRPr>
            </a:lvl4pPr>
            <a:lvl5pPr marL="2231136">
              <a:buClr>
                <a:srgbClr val="979D9D"/>
              </a:buClr>
              <a:defRPr>
                <a:solidFill>
                  <a:srgbClr val="979D9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428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over Slide">
    <p:bg>
      <p:bgPr>
        <a:solidFill>
          <a:schemeClr val="bg2"/>
        </a:solidFill>
        <a:effectLst/>
      </p:bgPr>
    </p:bg>
    <p:spTree>
      <p:nvGrpSpPr>
        <p:cNvPr id="1" name=""/>
        <p:cNvGrpSpPr/>
        <p:nvPr/>
      </p:nvGrpSpPr>
      <p:grpSpPr>
        <a:xfrm>
          <a:off x="0" y="0"/>
          <a:ext cx="0" cy="0"/>
          <a:chOff x="0" y="0"/>
          <a:chExt cx="0" cy="0"/>
        </a:xfrm>
      </p:grpSpPr>
      <p:sp>
        <p:nvSpPr>
          <p:cNvPr id="11" name="Rectangle 10"/>
          <p:cNvSpPr/>
          <p:nvPr userDrawn="1"/>
        </p:nvSpPr>
        <p:spPr>
          <a:xfrm rot="10800000">
            <a:off x="9438883" y="0"/>
            <a:ext cx="2753115" cy="68580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Rectangle 1"/>
          <p:cNvSpPr/>
          <p:nvPr userDrawn="1"/>
        </p:nvSpPr>
        <p:spPr>
          <a:xfrm>
            <a:off x="-9916" y="0"/>
            <a:ext cx="9448800" cy="68580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4" name="Title 3"/>
          <p:cNvSpPr>
            <a:spLocks noGrp="1"/>
          </p:cNvSpPr>
          <p:nvPr>
            <p:ph type="title"/>
          </p:nvPr>
        </p:nvSpPr>
        <p:spPr>
          <a:xfrm>
            <a:off x="294884"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94884" y="6437376"/>
            <a:ext cx="8534400" cy="182880"/>
          </a:xfrm>
        </p:spPr>
        <p:txBody>
          <a:bodyPr/>
          <a:lstStyle>
            <a:lvl1pPr>
              <a:defRPr>
                <a:solidFill>
                  <a:schemeClr val="bg2"/>
                </a:solidFill>
              </a:defRPr>
            </a:lvl1pPr>
          </a:lstStyle>
          <a:p>
            <a:r>
              <a:rPr lang="en-US"/>
              <a:t>IBM Watson / © 2019 IBM Corporation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074402" y="5752825"/>
            <a:ext cx="914399" cy="852419"/>
          </a:xfrm>
          <a:prstGeom prst="rect">
            <a:avLst/>
          </a:prstGeom>
        </p:spPr>
      </p:pic>
    </p:spTree>
    <p:extLst>
      <p:ext uri="{BB962C8B-B14F-4D97-AF65-F5344CB8AC3E}">
        <p14:creationId xmlns:p14="http://schemas.microsoft.com/office/powerpoint/2010/main" val="15913881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2945845090"/>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0" hasCustomPrompt="1"/>
          </p:nvPr>
        </p:nvSpPr>
        <p:spPr>
          <a:xfrm>
            <a:off x="457200" y="1527175"/>
            <a:ext cx="5499100" cy="4460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3573555"/>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hasCustomPrompt="1"/>
          </p:nvPr>
        </p:nvSpPr>
        <p:spPr>
          <a:xfrm>
            <a:off x="457200" y="1527175"/>
            <a:ext cx="5499100" cy="4460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1" hasCustomPrompt="1"/>
          </p:nvPr>
        </p:nvSpPr>
        <p:spPr>
          <a:xfrm>
            <a:off x="6234113" y="1527175"/>
            <a:ext cx="5499100" cy="4460875"/>
          </a:xfrm>
        </p:spPr>
        <p:txBody>
          <a:bodyPr/>
          <a:lstStyle>
            <a:lvl1pPr>
              <a:buClrTx/>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23967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3" hasCustomPrompt="1"/>
          </p:nvPr>
        </p:nvSpPr>
        <p:spPr>
          <a:xfrm>
            <a:off x="457201" y="2193290"/>
            <a:ext cx="5499100" cy="3794760"/>
          </a:xfrm>
        </p:spPr>
        <p:txBody>
          <a:bodyPr>
            <a:noAutofit/>
          </a:bodyPr>
          <a:lstStyle>
            <a:lvl1pPr marL="0" indent="0">
              <a:buNone/>
              <a:defRPr sz="2400" b="1"/>
            </a:lvl1pPr>
            <a:lvl2pPr marL="246888" indent="-246888">
              <a:buClrTx/>
              <a:buSzPct val="100000"/>
              <a:buFont typeface="Arial" panose="020B0604020202020204" pitchFamily="34" charset="0"/>
              <a:buChar char="•"/>
              <a:defRPr sz="2400"/>
            </a:lvl2pPr>
            <a:lvl3pPr marL="740664" indent="-310896">
              <a:buFont typeface="Arial" panose="020B0604020202020204" pitchFamily="34" charset="0"/>
              <a:buChar char="–"/>
              <a:defRPr sz="2400"/>
            </a:lvl3pPr>
            <a:lvl4pPr marL="1179576" indent="-246888">
              <a:buSzPct val="100000"/>
              <a:buFont typeface="Arial" panose="020B0604020202020204" pitchFamily="34" charset="0"/>
              <a:buChar char="•"/>
              <a:defRPr sz="2400"/>
            </a:lvl4pPr>
            <a:lvl5pPr marL="1673352" indent="-32004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5" hasCustomPrompt="1"/>
          </p:nvPr>
        </p:nvSpPr>
        <p:spPr bwMode="ltGray">
          <a:xfrm>
            <a:off x="457200" y="976313"/>
            <a:ext cx="11276013" cy="1047750"/>
          </a:xfrm>
          <a:solidFill>
            <a:srgbClr val="002856"/>
          </a:solidFill>
        </p:spPr>
        <p:txBody>
          <a:bodyPr lIns="137160" rIns="91440" anchor="ctr" anchorCtr="0"/>
          <a:lstStyle>
            <a:lvl1pPr marL="0" indent="0">
              <a:spcBef>
                <a:spcPts val="600"/>
              </a:spcBef>
              <a:buNone/>
              <a:defRPr sz="2400">
                <a:solidFill>
                  <a:srgbClr val="FFFFFF"/>
                </a:solidFill>
              </a:defRPr>
            </a:lvl1pPr>
          </a:lstStyle>
          <a:p>
            <a:pPr lvl="0"/>
            <a:r>
              <a:rPr lang="en-US"/>
              <a:t>Edit Master text styles</a:t>
            </a:r>
          </a:p>
        </p:txBody>
      </p:sp>
      <p:sp>
        <p:nvSpPr>
          <p:cNvPr id="7" name="Text Placeholder 11"/>
          <p:cNvSpPr>
            <a:spLocks noGrp="1"/>
          </p:cNvSpPr>
          <p:nvPr>
            <p:ph type="body" sz="quarter" idx="16" hasCustomPrompt="1"/>
          </p:nvPr>
        </p:nvSpPr>
        <p:spPr>
          <a:xfrm>
            <a:off x="6234113" y="2193290"/>
            <a:ext cx="5499100" cy="3794760"/>
          </a:xfrm>
        </p:spPr>
        <p:txBody>
          <a:bodyPr>
            <a:noAutofit/>
          </a:bodyPr>
          <a:lstStyle>
            <a:lvl1pPr marL="0" indent="0">
              <a:buNone/>
              <a:defRPr sz="2400" b="1"/>
            </a:lvl1pPr>
            <a:lvl2pPr marL="246888" indent="-246888">
              <a:buClrTx/>
              <a:buSzPct val="100000"/>
              <a:buFont typeface="Arial" panose="020B0604020202020204" pitchFamily="34" charset="0"/>
              <a:buChar char="•"/>
              <a:defRPr sz="2400"/>
            </a:lvl2pPr>
            <a:lvl3pPr marL="740664" indent="-310896">
              <a:buFont typeface="Arial" panose="020B0604020202020204" pitchFamily="34" charset="0"/>
              <a:buChar char="–"/>
              <a:defRPr sz="2400"/>
            </a:lvl3pPr>
            <a:lvl4pPr marL="1179576" indent="-246888">
              <a:buSzPct val="100000"/>
              <a:buFont typeface="Arial" panose="020B0604020202020204" pitchFamily="34" charset="0"/>
              <a:buChar char="•"/>
              <a:defRPr sz="2400"/>
            </a:lvl4pPr>
            <a:lvl5pPr marL="1673352" indent="-32004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2985767"/>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DE8D9AD6-0FE7-4371-839A-F97CD97F5DFF}"/>
              </a:ext>
            </a:extLst>
          </p:cNvPr>
          <p:cNvSpPr>
            <a:spLocks noGrp="1"/>
          </p:cNvSpPr>
          <p:nvPr>
            <p:ph type="body" sz="quarter" idx="10" hasCustomPrompt="1"/>
          </p:nvPr>
        </p:nvSpPr>
        <p:spPr/>
        <p:txBody>
          <a:bodyPr/>
          <a:lstStyle>
            <a:lvl1pPr marL="457200" indent="-457200">
              <a:buSzPct val="130000"/>
              <a:buFontTx/>
              <a:buBlip>
                <a:blip r:embed="rId2">
                  <a:extLst>
                    <a:ext uri="{96DAC541-7B7A-43D3-8B79-37D633B846F1}">
                      <asvg:svgBlip xmlns:asvg="http://schemas.microsoft.com/office/drawing/2016/SVG/main" r:embed="rId3"/>
                    </a:ext>
                  </a:extLst>
                </a:blip>
              </a:buBlip>
              <a:defRPr/>
            </a:lvl1pPr>
            <a:lvl2pPr marL="950976">
              <a:defRPr/>
            </a:lvl2pPr>
            <a:lvl3pPr marL="1389888">
              <a:defRPr/>
            </a:lvl3pPr>
            <a:lvl4pPr marL="1883664">
              <a:defRPr/>
            </a:lvl4pPr>
            <a:lvl5pPr marL="2322576">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9741866"/>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3" hasCustomPrompt="1"/>
          </p:nvPr>
        </p:nvSpPr>
        <p:spPr>
          <a:xfrm>
            <a:off x="457201" y="1527175"/>
            <a:ext cx="11276012" cy="4460875"/>
          </a:xfrm>
        </p:spPr>
        <p:txBody>
          <a:bodyPr>
            <a:noAutofit/>
          </a:bodyPr>
          <a:lstStyle>
            <a:lvl1pPr marL="0" indent="0">
              <a:buNone/>
              <a:defRPr sz="2800" b="1"/>
            </a:lvl1pPr>
            <a:lvl2pPr marL="457200" indent="-246888">
              <a:buClrTx/>
              <a:buSzPct val="100000"/>
              <a:buFont typeface="Arial" panose="020B0604020202020204" pitchFamily="34" charset="0"/>
              <a:buChar char="•"/>
              <a:defRPr sz="2400"/>
            </a:lvl2pPr>
            <a:lvl3pPr marL="932688" indent="-310896">
              <a:buFont typeface="Arial" panose="020B0604020202020204" pitchFamily="34" charset="0"/>
              <a:buChar char="–"/>
              <a:defRPr sz="2400"/>
            </a:lvl3pPr>
            <a:lvl4pPr marL="1371600" indent="-246888">
              <a:buSzPct val="100000"/>
              <a:buFont typeface="Arial" panose="020B0604020202020204" pitchFamily="34" charset="0"/>
              <a:buChar char="•"/>
              <a:defRPr sz="2400"/>
            </a:lvl4pPr>
            <a:lvl5pPr marL="1874520" indent="-32004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828222"/>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1_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a:solidFill>
                  <a:srgbClr val="6F7878"/>
                </a:solidFill>
              </a:rPr>
              <a:t>Access to Gartner research is subject to entitlement. For information, please contact your Gartner representative.</a:t>
            </a:r>
          </a:p>
        </p:txBody>
      </p:sp>
    </p:spTree>
    <p:extLst>
      <p:ext uri="{BB962C8B-B14F-4D97-AF65-F5344CB8AC3E}">
        <p14:creationId xmlns:p14="http://schemas.microsoft.com/office/powerpoint/2010/main" val="1706007859"/>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325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1" hasCustomPrompt="1"/>
          </p:nvPr>
        </p:nvSpPr>
        <p:spPr bwMode="ltGray">
          <a:xfrm>
            <a:off x="457200" y="4778375"/>
            <a:ext cx="11276013" cy="1209675"/>
          </a:xfrm>
          <a:solidFill>
            <a:srgbClr val="002856"/>
          </a:solidFill>
        </p:spPr>
        <p:txBody>
          <a:bodyPr lIns="137160" tIns="91440" rIns="91440" bIns="91440" anchor="ctr" anchorCtr="0"/>
          <a:lstStyle>
            <a:lvl1pPr marL="0" indent="0">
              <a:spcBef>
                <a:spcPts val="600"/>
              </a:spcBef>
              <a:buNone/>
              <a:defRPr>
                <a:solidFill>
                  <a:srgbClr val="FFFFFF"/>
                </a:solidFill>
              </a:defRPr>
            </a:lvl1pPr>
          </a:lstStyle>
          <a:p>
            <a:pPr lvl="0"/>
            <a:r>
              <a:rPr lang="en-US"/>
              <a:t>Edit Master text styles</a:t>
            </a:r>
          </a:p>
        </p:txBody>
      </p:sp>
    </p:spTree>
    <p:extLst>
      <p:ext uri="{BB962C8B-B14F-4D97-AF65-F5344CB8AC3E}">
        <p14:creationId xmlns:p14="http://schemas.microsoft.com/office/powerpoint/2010/main" val="1793663603"/>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4424193"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Char char="•"/>
            </a:pPr>
            <a:r>
              <a:rPr lang="en-US"/>
              <a:t>Second level</a:t>
            </a:r>
          </a:p>
          <a:p>
            <a:pPr marL="740664" lvl="2" indent="-310896">
              <a:buChar char="–"/>
            </a:pPr>
            <a:r>
              <a:rPr lang="en-US"/>
              <a:t>Third level</a:t>
            </a:r>
          </a:p>
          <a:p>
            <a:pPr marL="1179576" lvl="3" indent="-246888">
              <a:buChar char="•"/>
            </a:pPr>
            <a:r>
              <a:rPr lang="en-US"/>
              <a:t>Fourth level</a:t>
            </a:r>
          </a:p>
          <a:p>
            <a:pPr marL="1673352" lvl="4">
              <a:buChar char="–"/>
            </a:pPr>
            <a:r>
              <a:rPr lang="en-US"/>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p>
        </p:txBody>
      </p:sp>
      <p:sp>
        <p:nvSpPr>
          <p:cNvPr id="12" name="Text Placeholder 11"/>
          <p:cNvSpPr>
            <a:spLocks noGrp="1"/>
          </p:cNvSpPr>
          <p:nvPr>
            <p:ph type="body" sz="quarter" idx="13" hasCustomPrompt="1"/>
          </p:nvPr>
        </p:nvSpPr>
        <p:spPr>
          <a:xfrm>
            <a:off x="457200" y="1527175"/>
            <a:ext cx="3336925" cy="4460875"/>
          </a:xfrm>
        </p:spPr>
        <p:txBody>
          <a:bodyPr>
            <a:noAutofit/>
          </a:bodyPr>
          <a:lstStyle>
            <a:lvl1pPr marL="0" indent="0">
              <a:buNone/>
              <a:defRPr sz="2000" b="1"/>
            </a:lvl1pPr>
            <a:lvl2pPr marL="246888" indent="-246888">
              <a:buClrTx/>
              <a:buSzPct val="100000"/>
              <a:buFont typeface="Arial" panose="020B0604020202020204" pitchFamily="34" charset="0"/>
              <a:buChar char="•"/>
              <a:defRPr sz="2000"/>
            </a:lvl2pPr>
            <a:lvl3pPr marL="740664" indent="-310896">
              <a:buFont typeface="Arial" panose="020B0604020202020204" pitchFamily="34" charset="0"/>
              <a:buChar char="–"/>
              <a:defRPr sz="2000"/>
            </a:lvl3pPr>
            <a:lvl4pPr marL="1179576" indent="-246888">
              <a:buSzPct val="100000"/>
              <a:buFont typeface="Arial" panose="020B0604020202020204" pitchFamily="34" charset="0"/>
              <a:buChar char="•"/>
              <a:defRPr sz="2000"/>
            </a:lvl4pPr>
            <a:lvl5pPr marL="1673352" indent="-246888">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1">
            <a:extLst>
              <a:ext uri="{FF2B5EF4-FFF2-40B4-BE49-F238E27FC236}">
                <a16:creationId xmlns:a16="http://schemas.microsoft.com/office/drawing/2014/main" id="{CC79DA94-4E9A-445A-BBBE-92C436B37B59}"/>
              </a:ext>
            </a:extLst>
          </p:cNvPr>
          <p:cNvSpPr>
            <a:spLocks noGrp="1"/>
          </p:cNvSpPr>
          <p:nvPr>
            <p:ph type="body" sz="quarter" idx="17" hasCustomPrompt="1"/>
          </p:nvPr>
        </p:nvSpPr>
        <p:spPr>
          <a:xfrm>
            <a:off x="8396288" y="1527175"/>
            <a:ext cx="3336925" cy="4460875"/>
          </a:xfrm>
        </p:spPr>
        <p:txBody>
          <a:bodyPr vert="horz" lIns="0" tIns="0" rIns="0" bIns="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Char char="•"/>
            </a:pPr>
            <a:r>
              <a:rPr lang="en-US"/>
              <a:t>Second level</a:t>
            </a:r>
          </a:p>
          <a:p>
            <a:pPr marL="740664" lvl="2" indent="-310896">
              <a:buChar char="–"/>
            </a:pPr>
            <a:r>
              <a:rPr lang="en-US"/>
              <a:t>Third level</a:t>
            </a:r>
          </a:p>
          <a:p>
            <a:pPr marL="1179576" lvl="3" indent="-246888">
              <a:buChar char="•"/>
            </a:pPr>
            <a:r>
              <a:rPr lang="en-US"/>
              <a:t>Fourth level</a:t>
            </a:r>
          </a:p>
          <a:p>
            <a:pPr marL="1673352" lvl="4">
              <a:buChar char="–"/>
            </a:pPr>
            <a:r>
              <a:rPr lang="en-US"/>
              <a:t>Fifth level</a:t>
            </a:r>
          </a:p>
        </p:txBody>
      </p:sp>
    </p:spTree>
    <p:extLst>
      <p:ext uri="{BB962C8B-B14F-4D97-AF65-F5344CB8AC3E}">
        <p14:creationId xmlns:p14="http://schemas.microsoft.com/office/powerpoint/2010/main" val="3589569535"/>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4424193" y="1527175"/>
            <a:ext cx="3336925" cy="4460875"/>
          </a:xfrm>
          <a:solidFill>
            <a:srgbClr val="D3D3D3"/>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Char char="•"/>
            </a:pPr>
            <a:r>
              <a:rPr lang="en-US"/>
              <a:t>Second level</a:t>
            </a:r>
          </a:p>
          <a:p>
            <a:pPr marL="740664" lvl="2" indent="-310896">
              <a:buChar char="–"/>
            </a:pPr>
            <a:r>
              <a:rPr lang="en-US"/>
              <a:t>Third level</a:t>
            </a:r>
          </a:p>
          <a:p>
            <a:pPr marL="1179576" lvl="3" indent="-246888">
              <a:buChar char="•"/>
            </a:pPr>
            <a:r>
              <a:rPr lang="en-US"/>
              <a:t>Fourth level</a:t>
            </a:r>
          </a:p>
          <a:p>
            <a:pPr marL="1673352" lvl="4" indent="-320040">
              <a:buChar char="–"/>
            </a:pPr>
            <a:r>
              <a:rPr lang="en-US"/>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p>
        </p:txBody>
      </p:sp>
      <p:sp>
        <p:nvSpPr>
          <p:cNvPr id="12" name="Text Placeholder 11"/>
          <p:cNvSpPr>
            <a:spLocks noGrp="1"/>
          </p:cNvSpPr>
          <p:nvPr>
            <p:ph type="body" sz="quarter" idx="13" hasCustomPrompt="1"/>
          </p:nvPr>
        </p:nvSpPr>
        <p:spPr>
          <a:xfrm>
            <a:off x="457200" y="1527175"/>
            <a:ext cx="3336925" cy="4460875"/>
          </a:xfrm>
          <a:solidFill>
            <a:srgbClr val="D3D3D3"/>
          </a:solidFill>
        </p:spPr>
        <p:txBody>
          <a:bodyPr lIns="182880" tIns="182880" rIns="91440" bIns="182880">
            <a:noAutofit/>
          </a:bodyPr>
          <a:lstStyle>
            <a:lvl1pPr marL="0" indent="0">
              <a:buNone/>
              <a:defRPr sz="2000" b="1"/>
            </a:lvl1pPr>
            <a:lvl2pPr marL="246888" indent="-246888">
              <a:buClrTx/>
              <a:buSzPct val="100000"/>
              <a:buFont typeface="Arial" panose="020B0604020202020204" pitchFamily="34" charset="0"/>
              <a:buChar char="•"/>
              <a:defRPr sz="2000"/>
            </a:lvl2pPr>
            <a:lvl3pPr marL="740664" indent="-310896">
              <a:buFont typeface="Arial" panose="020B0604020202020204" pitchFamily="34" charset="0"/>
              <a:buChar char="–"/>
              <a:defRPr sz="2000"/>
            </a:lvl3pPr>
            <a:lvl4pPr marL="1179576" indent="-246888">
              <a:buSzPct val="100000"/>
              <a:buFont typeface="Arial" panose="020B0604020202020204" pitchFamily="34" charset="0"/>
              <a:buChar char="•"/>
              <a:defRPr sz="2000"/>
            </a:lvl4pPr>
            <a:lvl5pPr marL="1673352" indent="-32004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1">
            <a:extLst>
              <a:ext uri="{FF2B5EF4-FFF2-40B4-BE49-F238E27FC236}">
                <a16:creationId xmlns:a16="http://schemas.microsoft.com/office/drawing/2014/main" id="{F7B06725-09F7-4703-BCE3-493A95404A76}"/>
              </a:ext>
            </a:extLst>
          </p:cNvPr>
          <p:cNvSpPr>
            <a:spLocks noGrp="1"/>
          </p:cNvSpPr>
          <p:nvPr>
            <p:ph type="body" sz="quarter" idx="17" hasCustomPrompt="1"/>
          </p:nvPr>
        </p:nvSpPr>
        <p:spPr>
          <a:xfrm>
            <a:off x="8396288" y="1527175"/>
            <a:ext cx="3336925" cy="4460875"/>
          </a:xfrm>
          <a:solidFill>
            <a:srgbClr val="D3D3D3"/>
          </a:solidFill>
        </p:spPr>
        <p:txBody>
          <a:bodyPr vert="horz" lIns="182880" tIns="182880" rIns="91440" bIns="182880" rtlCol="0">
            <a:noAutofit/>
          </a:bodyPr>
          <a:lstStyle>
            <a:lvl1pPr>
              <a:defRPr lang="en-US" sz="2000" b="1" dirty="0"/>
            </a:lvl1pPr>
            <a:lvl2pPr>
              <a:defRPr lang="en-US" sz="2000" dirty="0"/>
            </a:lvl2pPr>
            <a:lvl3pPr>
              <a:defRPr lang="en-US" sz="2000" dirty="0"/>
            </a:lvl3pPr>
            <a:lvl4pPr>
              <a:defRPr lang="en-US" sz="2000" dirty="0"/>
            </a:lvl4pPr>
            <a:lvl5pPr>
              <a:defRPr lang="en-US" sz="2000" dirty="0"/>
            </a:lvl5pPr>
          </a:lstStyle>
          <a:p>
            <a:pPr marL="0" lvl="0" indent="0">
              <a:buNone/>
            </a:pPr>
            <a:r>
              <a:rPr lang="en-US"/>
              <a:t>Edit Master text styles</a:t>
            </a:r>
          </a:p>
          <a:p>
            <a:pPr marL="246888" lvl="1" indent="-246888">
              <a:buClrTx/>
              <a:buChar char="•"/>
            </a:pPr>
            <a:r>
              <a:rPr lang="en-US"/>
              <a:t>Second level</a:t>
            </a:r>
          </a:p>
          <a:p>
            <a:pPr marL="740664" lvl="2" indent="-310896">
              <a:buChar char="–"/>
            </a:pPr>
            <a:r>
              <a:rPr lang="en-US"/>
              <a:t>Third level</a:t>
            </a:r>
          </a:p>
          <a:p>
            <a:pPr marL="1179576" lvl="3" indent="-246888">
              <a:buChar char="•"/>
            </a:pPr>
            <a:r>
              <a:rPr lang="en-US"/>
              <a:t>Fourth level</a:t>
            </a:r>
          </a:p>
          <a:p>
            <a:pPr marL="1673352" lvl="4" indent="-320040">
              <a:buChar char="–"/>
            </a:pPr>
            <a:r>
              <a:rPr lang="en-US"/>
              <a:t>Fifth level</a:t>
            </a:r>
          </a:p>
        </p:txBody>
      </p:sp>
    </p:spTree>
    <p:extLst>
      <p:ext uri="{BB962C8B-B14F-4D97-AF65-F5344CB8AC3E}">
        <p14:creationId xmlns:p14="http://schemas.microsoft.com/office/powerpoint/2010/main" val="1555486124"/>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5BE603-3E7D-4B30-B71E-D469C05829E1}"/>
              </a:ext>
            </a:extLst>
          </p:cNvPr>
          <p:cNvSpPr>
            <a:spLocks noGrp="1"/>
          </p:cNvSpPr>
          <p:nvPr>
            <p:ph type="title" hasCustomPrompt="1"/>
          </p:nvPr>
        </p:nvSpPr>
        <p:spPr>
          <a:xfrm>
            <a:off x="457200" y="2985802"/>
            <a:ext cx="11276013" cy="443198"/>
          </a:xfrm>
        </p:spPr>
        <p:txBody>
          <a:bodyPr anchor="ctr" anchorCtr="0"/>
          <a:lstStyle>
            <a:lvl1pPr algn="ctr">
              <a:defRPr sz="4000">
                <a:solidFill>
                  <a:schemeClr val="tx2"/>
                </a:solidFill>
              </a:defRPr>
            </a:lvl1pPr>
          </a:lstStyle>
          <a:p>
            <a:r>
              <a:rPr lang="en-US"/>
              <a:t>Title Center Layout</a:t>
            </a:r>
          </a:p>
        </p:txBody>
      </p:sp>
    </p:spTree>
    <p:extLst>
      <p:ext uri="{BB962C8B-B14F-4D97-AF65-F5344CB8AC3E}">
        <p14:creationId xmlns:p14="http://schemas.microsoft.com/office/powerpoint/2010/main" val="21391369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1466039498"/>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Title Top w Cent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96C7-DA47-4432-8469-F8EF70ADFA3C}"/>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7BD2D956-4F64-4FD7-99E8-2E4093BA6D37}"/>
              </a:ext>
            </a:extLst>
          </p:cNvPr>
          <p:cNvSpPr>
            <a:spLocks noGrp="1"/>
          </p:cNvSpPr>
          <p:nvPr>
            <p:ph type="body" sz="quarter" idx="10"/>
          </p:nvPr>
        </p:nvSpPr>
        <p:spPr>
          <a:xfrm>
            <a:off x="457200" y="2985802"/>
            <a:ext cx="11276013" cy="443198"/>
          </a:xfrm>
        </p:spPr>
        <p:txBody>
          <a:bodyPr vert="horz" wrap="square" lIns="0" tIns="0" rIns="0" bIns="0" rtlCol="0" anchor="ctr" anchorCtr="0">
            <a:noAutofit/>
          </a:bodyPr>
          <a:lstStyle>
            <a:lvl1pPr>
              <a:defRPr lang="en-US" sz="4000" b="0" smtClean="0">
                <a:solidFill>
                  <a:schemeClr val="tx2"/>
                </a:solidFill>
                <a:latin typeface="Arial Black" panose="020B0A04020102020204" pitchFamily="34" charset="0"/>
                <a:ea typeface="+mj-ea"/>
                <a:cs typeface="+mj-cs"/>
              </a:defRPr>
            </a:lvl1pPr>
            <a:lvl2pPr>
              <a:defRPr lang="en-US" smtClean="0"/>
            </a:lvl2pPr>
            <a:lvl3pPr>
              <a:defRPr lang="en-US" smtClean="0"/>
            </a:lvl3pPr>
            <a:lvl4pPr>
              <a:defRPr lang="en-US" smtClean="0"/>
            </a:lvl4pPr>
            <a:lvl5pPr>
              <a:defRPr lang="en-US"/>
            </a:lvl5pPr>
          </a:lstStyle>
          <a:p>
            <a:pPr lvl="0" algn="ctr">
              <a:buNone/>
            </a:pPr>
            <a:r>
              <a:rPr lang="en-US"/>
              <a:t>Click to edit Master text styles</a:t>
            </a:r>
          </a:p>
        </p:txBody>
      </p:sp>
    </p:spTree>
    <p:extLst>
      <p:ext uri="{BB962C8B-B14F-4D97-AF65-F5344CB8AC3E}">
        <p14:creationId xmlns:p14="http://schemas.microsoft.com/office/powerpoint/2010/main" val="93662454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ltGray">
          <a:xfrm>
            <a:off x="7140899" y="1354039"/>
            <a:ext cx="5051100"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1">
                <a:solidFill>
                  <a:schemeClr val="tx2"/>
                </a:solidFill>
                <a:latin typeface="Arial Black" panose="020B0A04020102020204" pitchFamily="34" charset="0"/>
                <a:ea typeface="+mn-ea"/>
                <a:cs typeface="Arial Black" panose="020B0A04020102020204" pitchFamily="34" charset="0"/>
              </a:defRPr>
            </a:lvl1pPr>
          </a:lstStyle>
          <a:p>
            <a:pPr lvl="0">
              <a:spcBef>
                <a:spcPts val="0"/>
              </a:spcBef>
              <a:buClr>
                <a:schemeClr val="tx1"/>
              </a:buClr>
              <a:buSzPct val="90000"/>
              <a:buFont typeface="Wingdings" panose="05000000000000000000" pitchFamily="2" charset="2"/>
              <a:buNone/>
            </a:pPr>
            <a:r>
              <a:rPr lang="en-US"/>
              <a:t>Divider Slide</a:t>
            </a:r>
            <a:br>
              <a:rPr lang="en-US"/>
            </a:br>
            <a:r>
              <a:rPr lang="en-US"/>
              <a:t>30 Characters</a:t>
            </a:r>
            <a:br>
              <a:rPr lang="en-US"/>
            </a:br>
            <a:r>
              <a:rPr lang="en-US"/>
              <a:t>Lorem Ipsum</a:t>
            </a:r>
          </a:p>
        </p:txBody>
      </p:sp>
      <p:sp>
        <p:nvSpPr>
          <p:cNvPr id="14" name="Rectangle 13">
            <a:extLst>
              <a:ext uri="{FF2B5EF4-FFF2-40B4-BE49-F238E27FC236}">
                <a16:creationId xmlns:a16="http://schemas.microsoft.com/office/drawing/2014/main" id="{D3C73678-BC25-BB4A-A678-83DD136C7174}"/>
              </a:ext>
            </a:extLst>
          </p:cNvPr>
          <p:cNvSpPr/>
          <p:nvPr userDrawn="1"/>
        </p:nvSpPr>
        <p:spPr bwMode="ltGray">
          <a:xfrm>
            <a:off x="-2" y="1354039"/>
            <a:ext cx="1753954"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3253975064"/>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Divider_Sk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17820073"/>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Divider_Tanger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2093162019"/>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Divider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289578071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Divider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882163902"/>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Divider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a:t>
            </a:r>
            <a:br>
              <a:rPr lang="en-US"/>
            </a:br>
            <a:r>
              <a:rPr lang="en-US"/>
              <a:t>Lorem Ipsum</a:t>
            </a:r>
          </a:p>
        </p:txBody>
      </p:sp>
    </p:spTree>
    <p:extLst>
      <p:ext uri="{BB962C8B-B14F-4D97-AF65-F5344CB8AC3E}">
        <p14:creationId xmlns:p14="http://schemas.microsoft.com/office/powerpoint/2010/main" val="1138691590"/>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009268"/>
            <a:ext cx="6060141" cy="4476115"/>
          </a:xfrm>
        </p:spPr>
        <p:txBody>
          <a:bodyPr anchor="ctr" anchorCtr="0"/>
          <a:lstStyle>
            <a:lvl1pPr marL="0" indent="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6" name="Text Placeholder 5">
            <a:extLst>
              <a:ext uri="{FF2B5EF4-FFF2-40B4-BE49-F238E27FC236}">
                <a16:creationId xmlns:a16="http://schemas.microsoft.com/office/drawing/2014/main" id="{B5A5ABB7-A574-4F00-8EBF-4F95BF5684D9}"/>
              </a:ext>
            </a:extLst>
          </p:cNvPr>
          <p:cNvSpPr>
            <a:spLocks noGrp="1"/>
          </p:cNvSpPr>
          <p:nvPr>
            <p:ph type="body" sz="quarter" idx="12" hasCustomPrompt="1"/>
          </p:nvPr>
        </p:nvSpPr>
        <p:spPr>
          <a:xfrm>
            <a:off x="457200" y="5485384"/>
            <a:ext cx="606014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1326357342"/>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Quote_larg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457199" y="1009268"/>
            <a:ext cx="8366761" cy="4476115"/>
          </a:xfrm>
        </p:spPr>
        <p:txBody>
          <a:bodyPr anchor="ctr" anchorCtr="0"/>
          <a:lstStyle>
            <a:lvl1pPr marL="0" indent="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457199" y="5485384"/>
            <a:ext cx="836676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a:t>Quote attribution placeholder</a:t>
            </a:r>
          </a:p>
        </p:txBody>
      </p:sp>
    </p:spTree>
    <p:extLst>
      <p:ext uri="{BB962C8B-B14F-4D97-AF65-F5344CB8AC3E}">
        <p14:creationId xmlns:p14="http://schemas.microsoft.com/office/powerpoint/2010/main" val="346502789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userDrawn="1">
  <p:cSld name="A_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107114095"/>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2956194985"/>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A_Quote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262572798"/>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userDrawn="1">
  <p:cSld name="A_Quote_Tangerin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lgn="l">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4207114938"/>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A_Quote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573356998"/>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A_Quote_Surf">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68132443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33535033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26598649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9717840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6582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27808788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04141" y="2098345"/>
            <a:ext cx="2183715" cy="2035696"/>
          </a:xfrm>
          <a:prstGeom prst="rect">
            <a:avLst/>
          </a:prstGeom>
        </p:spPr>
      </p:pic>
    </p:spTree>
    <p:extLst>
      <p:ext uri="{BB962C8B-B14F-4D97-AF65-F5344CB8AC3E}">
        <p14:creationId xmlns:p14="http://schemas.microsoft.com/office/powerpoint/2010/main" val="15262854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296944" y="218779"/>
            <a:ext cx="9598109" cy="492443"/>
          </a:xfrm>
        </p:spPr>
        <p:txBody>
          <a:bodyPr lIns="0" tIns="0" rIns="0" bIns="0"/>
          <a:lstStyle>
            <a:lvl1pPr>
              <a:defRPr sz="3200" b="0" i="0">
                <a:solidFill>
                  <a:srgbClr val="7F7F7F"/>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bg1"/>
                </a:solidFill>
                <a:latin typeface="Calibri"/>
                <a:cs typeface="Calibri"/>
              </a:defRPr>
            </a:lvl1pPr>
          </a:lstStyle>
          <a:p>
            <a:pPr marL="16933">
              <a:spcBef>
                <a:spcPts val="152"/>
              </a:spcBef>
            </a:pPr>
            <a:r>
              <a:rPr lang="en-US" spc="47"/>
              <a:t>IBM</a:t>
            </a:r>
            <a:r>
              <a:rPr lang="en-US" spc="-7"/>
              <a:t> </a:t>
            </a:r>
            <a:r>
              <a:rPr lang="en-US" spc="40"/>
              <a:t>DataOps</a:t>
            </a:r>
            <a:r>
              <a:rPr lang="en-US" spc="-7"/>
              <a:t> / </a:t>
            </a:r>
            <a:r>
              <a:rPr lang="en-US" spc="53"/>
              <a:t>July</a:t>
            </a:r>
            <a:r>
              <a:rPr lang="en-US"/>
              <a:t> </a:t>
            </a:r>
            <a:r>
              <a:rPr lang="en-US" spc="73"/>
              <a:t>2020</a:t>
            </a:r>
            <a:r>
              <a:rPr lang="en-US"/>
              <a:t> </a:t>
            </a:r>
            <a:r>
              <a:rPr lang="en-US" spc="-7"/>
              <a:t>/ </a:t>
            </a:r>
            <a:r>
              <a:rPr lang="en-US" spc="-53"/>
              <a:t>©</a:t>
            </a:r>
            <a:r>
              <a:rPr lang="en-US" spc="-7"/>
              <a:t> </a:t>
            </a:r>
            <a:r>
              <a:rPr lang="en-US" spc="73"/>
              <a:t>2020</a:t>
            </a:r>
            <a:r>
              <a:rPr lang="en-US"/>
              <a:t> </a:t>
            </a:r>
            <a:r>
              <a:rPr lang="en-US" spc="47"/>
              <a:t>IBM</a:t>
            </a:r>
            <a:r>
              <a:rPr lang="en-US"/>
              <a:t> </a:t>
            </a:r>
            <a:r>
              <a:rPr lang="en-US" spc="27"/>
              <a:t>Corporation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11/27/23</a:t>
            </a:fld>
            <a:endParaRPr lang="en-US"/>
          </a:p>
        </p:txBody>
      </p:sp>
      <p:sp>
        <p:nvSpPr>
          <p:cNvPr id="6" name="Holder 6"/>
          <p:cNvSpPr>
            <a:spLocks noGrp="1"/>
          </p:cNvSpPr>
          <p:nvPr>
            <p:ph type="sldNum" sz="quarter" idx="7"/>
          </p:nvPr>
        </p:nvSpPr>
        <p:spPr/>
        <p:txBody>
          <a:bodyPr lIns="0" tIns="0" rIns="0" bIns="0"/>
          <a:lstStyle>
            <a:lvl1pPr>
              <a:defRPr sz="800" b="0" i="0">
                <a:solidFill>
                  <a:schemeClr val="bg1"/>
                </a:solidFill>
                <a:latin typeface="Calibri"/>
                <a:cs typeface="Calibri"/>
              </a:defRPr>
            </a:lvl1pPr>
          </a:lstStyle>
          <a:p>
            <a:pPr marL="50797">
              <a:spcBef>
                <a:spcPts val="152"/>
              </a:spcBef>
            </a:pPr>
            <a:fld id="{81D60167-4931-47E6-BA6A-407CBD079E47}" type="slidenum">
              <a:rPr lang="en-US" spc="73" smtClean="0"/>
              <a:pPr marL="50797">
                <a:spcBef>
                  <a:spcPts val="152"/>
                </a:spcBef>
              </a:pPr>
              <a:t>‹#›</a:t>
            </a:fld>
            <a:endParaRPr lang="en-US" spc="73"/>
          </a:p>
        </p:txBody>
      </p:sp>
    </p:spTree>
    <p:extLst>
      <p:ext uri="{BB962C8B-B14F-4D97-AF65-F5344CB8AC3E}">
        <p14:creationId xmlns:p14="http://schemas.microsoft.com/office/powerpoint/2010/main" val="424686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ver Slide">
    <p:bg>
      <p:bgPr>
        <a:gradFill>
          <a:gsLst>
            <a:gs pos="0">
              <a:schemeClr val="accent2"/>
            </a:gs>
            <a:gs pos="100000">
              <a:srgbClr val="7D80FF"/>
            </a:gs>
            <a:gs pos="100000">
              <a:schemeClr val="accent4"/>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084318" y="5752825"/>
            <a:ext cx="914399" cy="852419"/>
          </a:xfrm>
          <a:prstGeom prst="rect">
            <a:avLst/>
          </a:prstGeom>
        </p:spPr>
      </p:pic>
    </p:spTree>
    <p:extLst>
      <p:ext uri="{BB962C8B-B14F-4D97-AF65-F5344CB8AC3E}">
        <p14:creationId xmlns:p14="http://schemas.microsoft.com/office/powerpoint/2010/main" val="41692648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de-DE"/>
              <a:t>IBM Cloud / Watson and Cloud Platform / © 2018 IBM Corporation</a:t>
            </a:r>
            <a:endParaRPr lang="en-US"/>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5956299" y="540363"/>
            <a:ext cx="5729895" cy="4916867"/>
          </a:xfrm>
          <a:prstGeom prst="rect">
            <a:avLst/>
          </a:prstGeom>
        </p:spPr>
      </p:pic>
      <p:pic>
        <p:nvPicPr>
          <p:cNvPr id="8" name="Picture 7" descr="ibm_gry.png"/>
          <p:cNvPicPr>
            <a:picLocks noChangeAspect="1"/>
          </p:cNvPicPr>
          <p:nvPr userDrawn="1"/>
        </p:nvPicPr>
        <p:blipFill>
          <a:blip r:embed="rId4" cstate="print">
            <a:biLevel thresh="75000"/>
            <a:extLst>
              <a:ext uri="{28A0092B-C50C-407E-A947-70E740481C1C}">
                <a14:useLocalDpi xmlns:a14="http://schemas.microsoft.com/office/drawing/2010/main"/>
              </a:ext>
            </a:extLst>
          </a:blip>
          <a:stretch>
            <a:fillRect/>
          </a:stretch>
        </p:blipFill>
        <p:spPr>
          <a:xfrm>
            <a:off x="11191749" y="320061"/>
            <a:ext cx="695452" cy="281961"/>
          </a:xfrm>
          <a:prstGeom prst="rect">
            <a:avLst/>
          </a:prstGeom>
        </p:spPr>
      </p:pic>
      <p:pic>
        <p:nvPicPr>
          <p:cNvPr id="9" name="Picture 8"/>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9880913" y="6112935"/>
            <a:ext cx="2160569" cy="627264"/>
          </a:xfrm>
          <a:prstGeom prst="rect">
            <a:avLst/>
          </a:prstGeom>
        </p:spPr>
      </p:pic>
    </p:spTree>
    <p:extLst>
      <p:ext uri="{BB962C8B-B14F-4D97-AF65-F5344CB8AC3E}">
        <p14:creationId xmlns:p14="http://schemas.microsoft.com/office/powerpoint/2010/main" val="5850751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Watson and Cloud Platform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16031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88212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Watson and Cloud Platform / © 2018 IBM Corporation</a:t>
            </a:r>
            <a:endParaRPr lang="en-US"/>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650540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Watson and Cloud Platform / © 2018 IBM Corporation</a:t>
            </a:r>
            <a:endParaRPr lang="en-US"/>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4846344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Tree>
    <p:extLst>
      <p:ext uri="{BB962C8B-B14F-4D97-AF65-F5344CB8AC3E}">
        <p14:creationId xmlns:p14="http://schemas.microsoft.com/office/powerpoint/2010/main" val="40145152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Watson and Cloud Platform / © 2018 IBM Corporation</a:t>
            </a:r>
            <a:endParaRPr lang="en-US"/>
          </a:p>
        </p:txBody>
      </p:sp>
    </p:spTree>
    <p:extLst>
      <p:ext uri="{BB962C8B-B14F-4D97-AF65-F5344CB8AC3E}">
        <p14:creationId xmlns:p14="http://schemas.microsoft.com/office/powerpoint/2010/main" val="27975474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635768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99960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2117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6" name="Footer Placeholder 1"/>
          <p:cNvSpPr>
            <a:spLocks noGrp="1"/>
          </p:cNvSpPr>
          <p:nvPr>
            <p:ph type="ftr" sz="quarter" idx="12"/>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237527560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dirty="0"/>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73067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58599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484968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451790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9373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9465919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35700767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Tree>
    <p:extLst>
      <p:ext uri="{BB962C8B-B14F-4D97-AF65-F5344CB8AC3E}">
        <p14:creationId xmlns:p14="http://schemas.microsoft.com/office/powerpoint/2010/main" val="200663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Tree>
    <p:extLst>
      <p:ext uri="{BB962C8B-B14F-4D97-AF65-F5344CB8AC3E}">
        <p14:creationId xmlns:p14="http://schemas.microsoft.com/office/powerpoint/2010/main" val="34136292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12" name="Text Placeholder 11"/>
          <p:cNvSpPr>
            <a:spLocks noGrp="1"/>
          </p:cNvSpPr>
          <p:nvPr>
            <p:ph type="body" sz="quarter" idx="13"/>
          </p:nvPr>
        </p:nvSpPr>
        <p:spPr>
          <a:xfrm>
            <a:off x="304800" y="256033"/>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277051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8"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413142849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Watson and Cloud Platform / © 2018 IBM Corporation</a:t>
            </a:r>
            <a:endParaRPr lang="en-US"/>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7574925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Watson and Cloud Platform / © 2018 IBM Corporation</a:t>
            </a:r>
            <a:endParaRPr lang="en-US"/>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6073958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4316899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Watson and Cloud Platform / © 2018 IBM Corporation</a:t>
            </a:r>
            <a:endParaRPr lang="en-US"/>
          </a:p>
        </p:txBody>
      </p:sp>
    </p:spTree>
    <p:extLst>
      <p:ext uri="{BB962C8B-B14F-4D97-AF65-F5344CB8AC3E}">
        <p14:creationId xmlns:p14="http://schemas.microsoft.com/office/powerpoint/2010/main" val="271676648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Watson and Cloud Platform / © 2018 IBM Corporation</a:t>
            </a:r>
            <a:endParaRPr lang="en-US"/>
          </a:p>
        </p:txBody>
      </p:sp>
    </p:spTree>
    <p:extLst>
      <p:ext uri="{BB962C8B-B14F-4D97-AF65-F5344CB8AC3E}">
        <p14:creationId xmlns:p14="http://schemas.microsoft.com/office/powerpoint/2010/main" val="22387991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17771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088454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81526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a:t>Drag picture to placeholder or click icon to add</a:t>
            </a:r>
          </a:p>
        </p:txBody>
      </p:sp>
    </p:spTree>
    <p:extLst>
      <p:ext uri="{BB962C8B-B14F-4D97-AF65-F5344CB8AC3E}">
        <p14:creationId xmlns:p14="http://schemas.microsoft.com/office/powerpoint/2010/main" val="41045248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917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7"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13034237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extLst>
      <p:ext uri="{BB962C8B-B14F-4D97-AF65-F5344CB8AC3E}">
        <p14:creationId xmlns:p14="http://schemas.microsoft.com/office/powerpoint/2010/main" val="42880587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Tree>
    <p:extLst>
      <p:ext uri="{BB962C8B-B14F-4D97-AF65-F5344CB8AC3E}">
        <p14:creationId xmlns:p14="http://schemas.microsoft.com/office/powerpoint/2010/main" val="335637822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4706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Tree>
    <p:extLst>
      <p:ext uri="{BB962C8B-B14F-4D97-AF65-F5344CB8AC3E}">
        <p14:creationId xmlns:p14="http://schemas.microsoft.com/office/powerpoint/2010/main" val="27320132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Watson and Cloud Platform / © 2018 IBM Corporation</a:t>
            </a:r>
            <a:endParaRPr lang="en-US"/>
          </a:p>
        </p:txBody>
      </p:sp>
      <p:pic>
        <p:nvPicPr>
          <p:cNvPr id="5" name="Picture 4" descr="ibm_gry.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4604" y="2914867"/>
            <a:ext cx="1730144" cy="701463"/>
          </a:xfrm>
          <a:prstGeom prst="rect">
            <a:avLst/>
          </a:prstGeom>
        </p:spPr>
      </p:pic>
    </p:spTree>
    <p:extLst>
      <p:ext uri="{BB962C8B-B14F-4D97-AF65-F5344CB8AC3E}">
        <p14:creationId xmlns:p14="http://schemas.microsoft.com/office/powerpoint/2010/main" val="40885949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ig Type Headline or Quote">
    <p:spTree>
      <p:nvGrpSpPr>
        <p:cNvPr id="1" name=""/>
        <p:cNvGrpSpPr/>
        <p:nvPr/>
      </p:nvGrpSpPr>
      <p:grpSpPr>
        <a:xfrm>
          <a:off x="0" y="0"/>
          <a:ext cx="0" cy="0"/>
          <a:chOff x="0" y="0"/>
          <a:chExt cx="0" cy="0"/>
        </a:xfrm>
      </p:grpSpPr>
      <p:sp>
        <p:nvSpPr>
          <p:cNvPr id="6" name="Text Placeholder 15"/>
          <p:cNvSpPr>
            <a:spLocks noGrp="1"/>
          </p:cNvSpPr>
          <p:nvPr>
            <p:ph type="body" sz="quarter" idx="11" hasCustomPrompt="1"/>
          </p:nvPr>
        </p:nvSpPr>
        <p:spPr>
          <a:xfrm>
            <a:off x="111185" y="85065"/>
            <a:ext cx="6118315" cy="5988076"/>
          </a:xfrm>
        </p:spPr>
        <p:txBody>
          <a:bodyPr>
            <a:noAutofit/>
          </a:bodyPr>
          <a:lstStyle>
            <a:lvl1pPr marL="0" indent="0" fontAlgn="t">
              <a:lnSpc>
                <a:spcPts val="6000"/>
              </a:lnSpc>
              <a:spcBef>
                <a:spcPts val="1500"/>
              </a:spcBef>
              <a:buFontTx/>
              <a:buNone/>
              <a:defRPr sz="5500" baseline="0">
                <a:solidFill>
                  <a:srgbClr val="323232"/>
                </a:solidFill>
                <a:latin typeface="Arial" charset="0"/>
              </a:defRPr>
            </a:lvl1pPr>
          </a:lstStyle>
          <a:p>
            <a:r>
              <a:rPr lang="en-US" sz="5000" baseline="0" dirty="0">
                <a:latin typeface="Arial" charset="0"/>
              </a:rPr>
              <a:t>Big type headline</a:t>
            </a:r>
            <a:br>
              <a:rPr lang="en-US" sz="5000" baseline="0" dirty="0">
                <a:latin typeface="Arial" charset="0"/>
              </a:rPr>
            </a:br>
            <a:r>
              <a:rPr lang="en-US" sz="5000" baseline="0" dirty="0">
                <a:latin typeface="Arial" charset="0"/>
              </a:rPr>
              <a:t>or quote goes here</a:t>
            </a:r>
          </a:p>
        </p:txBody>
      </p:sp>
      <p:sp>
        <p:nvSpPr>
          <p:cNvPr id="8" name="Rectangle 7"/>
          <p:cNvSpPr/>
          <p:nvPr userDrawn="1"/>
        </p:nvSpPr>
        <p:spPr>
          <a:xfrm>
            <a:off x="0" y="6184653"/>
            <a:ext cx="12192000" cy="673348"/>
          </a:xfrm>
          <a:prstGeom prst="rect">
            <a:avLst/>
          </a:prstGeom>
          <a:solidFill>
            <a:schemeClr val="accent5"/>
          </a:solidFill>
          <a:ln>
            <a:noFill/>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pic>
        <p:nvPicPr>
          <p:cNvPr id="12" name="Picture 11"/>
          <p:cNvPicPr>
            <a:picLocks noChangeAspect="1"/>
          </p:cNvPicPr>
          <p:nvPr userDrawn="1"/>
        </p:nvPicPr>
        <p:blipFill rotWithShape="1">
          <a:blip r:embed="rId2">
            <a:alphaModFix amt="30000"/>
            <a:extLst>
              <a:ext uri="{28A0092B-C50C-407E-A947-70E740481C1C}">
                <a14:useLocalDpi xmlns:a14="http://schemas.microsoft.com/office/drawing/2010/main"/>
              </a:ext>
            </a:extLst>
          </a:blip>
          <a:srcRect/>
          <a:stretch/>
        </p:blipFill>
        <p:spPr>
          <a:xfrm>
            <a:off x="0" y="6184653"/>
            <a:ext cx="12192000" cy="673348"/>
          </a:xfrm>
          <a:prstGeom prst="rect">
            <a:avLst/>
          </a:prstGeom>
        </p:spPr>
      </p:pic>
      <p:sp>
        <p:nvSpPr>
          <p:cNvPr id="13" name="Date Placeholder 4"/>
          <p:cNvSpPr txBox="1">
            <a:spLocks/>
          </p:cNvSpPr>
          <p:nvPr userDrawn="1"/>
        </p:nvSpPr>
        <p:spPr>
          <a:xfrm>
            <a:off x="109767" y="6410471"/>
            <a:ext cx="2743200" cy="249812"/>
          </a:xfrm>
          <a:prstGeom prst="rect">
            <a:avLst/>
          </a:prstGeom>
        </p:spPr>
        <p:txBody>
          <a:bodyPr vert="horz" lIns="0" tIns="45720" rIns="91440" bIns="45720" rtlCol="0" anchor="ctr"/>
          <a:lstStyle>
            <a:defPPr>
              <a:defRPr lang="en-US"/>
            </a:defPPr>
            <a:lvl1pPr marL="0" algn="l"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bg1"/>
                </a:solidFill>
              </a:rPr>
              <a:t>IBM Analytics </a:t>
            </a:r>
            <a:r>
              <a:rPr lang="en-US" sz="1200" b="1">
                <a:solidFill>
                  <a:schemeClr val="bg1"/>
                </a:solidFill>
              </a:rPr>
              <a:t>| Global Elite</a:t>
            </a:r>
          </a:p>
        </p:txBody>
      </p:sp>
      <p:sp>
        <p:nvSpPr>
          <p:cNvPr id="14" name="Slide Number Placeholder 3"/>
          <p:cNvSpPr txBox="1">
            <a:spLocks/>
          </p:cNvSpPr>
          <p:nvPr userDrawn="1"/>
        </p:nvSpPr>
        <p:spPr>
          <a:xfrm>
            <a:off x="5958069" y="6410471"/>
            <a:ext cx="580665" cy="249812"/>
          </a:xfrm>
          <a:prstGeom prst="rect">
            <a:avLst/>
          </a:prstGeom>
        </p:spPr>
        <p:txBody>
          <a:bodyPr vert="horz" lIns="0" tIns="45720" rIns="91440" bIns="45720" rtlCol="0" anchor="ctr"/>
          <a:lstStyle>
            <a:defPPr>
              <a:defRPr lang="en-US"/>
            </a:defPPr>
            <a:lvl1pPr marL="0" algn="ctr" defTabSz="914400" rtl="0" eaLnBrk="1" latinLnBrk="0" hangingPunct="1">
              <a:defRPr sz="1200" kern="1200" baseline="0">
                <a:solidFill>
                  <a:schemeClr val="bg2">
                    <a:lumMod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A8A213-8E92-D94A-82D7-8578C89CAF17}" type="slidenum">
              <a:rPr lang="en-US" sz="1200" smtClean="0">
                <a:solidFill>
                  <a:schemeClr val="bg1"/>
                </a:solidFill>
              </a:rPr>
              <a:pPr/>
              <a:t>‹#›</a:t>
            </a:fld>
            <a:endParaRPr lang="en-US" sz="1200">
              <a:solidFill>
                <a:schemeClr val="bg1"/>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416497" y="6414309"/>
            <a:ext cx="589787" cy="226707"/>
          </a:xfrm>
          <a:prstGeom prst="rect">
            <a:avLst/>
          </a:prstGeom>
        </p:spPr>
      </p:pic>
    </p:spTree>
    <p:extLst>
      <p:ext uri="{BB962C8B-B14F-4D97-AF65-F5344CB8AC3E}">
        <p14:creationId xmlns:p14="http://schemas.microsoft.com/office/powerpoint/2010/main" val="362334349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F441-2E81-784F-BA64-2D2EF5410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A1B076-59A2-8F42-A1F2-A8EF4A285E80}"/>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9FB516-93F4-D84A-9110-6A56F5068BCE}"/>
              </a:ext>
            </a:extLst>
          </p:cNvPr>
          <p:cNvSpPr>
            <a:spLocks noGrp="1"/>
          </p:cNvSpPr>
          <p:nvPr>
            <p:ph type="dt" sz="half" idx="10"/>
          </p:nvPr>
        </p:nvSpPr>
        <p:spPr/>
        <p:txBody>
          <a:bodyPr/>
          <a:lstStyle/>
          <a:p>
            <a:fld id="{83F2ECA2-5680-8445-8338-6762462C93F8}" type="datetimeFigureOut">
              <a:rPr lang="en-US" smtClean="0">
                <a:solidFill>
                  <a:prstClr val="black">
                    <a:tint val="75000"/>
                  </a:prstClr>
                </a:solidFill>
                <a:latin typeface="Calibri"/>
              </a:rPr>
              <a:pPr/>
              <a:t>11/27/23</a:t>
            </a:fld>
            <a:endParaRPr lang="en-US">
              <a:solidFill>
                <a:prstClr val="black">
                  <a:tint val="75000"/>
                </a:prstClr>
              </a:solidFill>
              <a:latin typeface="Calibri"/>
            </a:endParaRPr>
          </a:p>
        </p:txBody>
      </p:sp>
      <p:sp>
        <p:nvSpPr>
          <p:cNvPr id="5" name="Footer Placeholder 4">
            <a:extLst>
              <a:ext uri="{FF2B5EF4-FFF2-40B4-BE49-F238E27FC236}">
                <a16:creationId xmlns:a16="http://schemas.microsoft.com/office/drawing/2014/main" id="{9BB82B87-2762-374D-8496-E277A00DCD83}"/>
              </a:ext>
            </a:extLst>
          </p:cNvPr>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a:extLst>
              <a:ext uri="{FF2B5EF4-FFF2-40B4-BE49-F238E27FC236}">
                <a16:creationId xmlns:a16="http://schemas.microsoft.com/office/drawing/2014/main" id="{48F9E7B1-34B1-6E42-BCC8-B7A4470F8450}"/>
              </a:ext>
            </a:extLst>
          </p:cNvPr>
          <p:cNvSpPr>
            <a:spLocks noGrp="1"/>
          </p:cNvSpPr>
          <p:nvPr>
            <p:ph type="sldNum" sz="quarter" idx="12"/>
          </p:nvPr>
        </p:nvSpPr>
        <p:spPr/>
        <p:txBody>
          <a:bodyPr/>
          <a:lstStyle/>
          <a:p>
            <a:fld id="{9CDD82C3-307F-AA45-AA6F-ACE51C6D71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478993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92107" y="1358153"/>
            <a:ext cx="11592977" cy="4985770"/>
          </a:xfrm>
        </p:spPr>
        <p:txBody>
          <a:bodyPr/>
          <a:lstStyle>
            <a:lvl1pPr marL="0" indent="0">
              <a:buNone/>
              <a:defRPr b="1"/>
            </a:lvl1pPr>
            <a:lvl2pPr marL="226878" indent="-226878">
              <a:buFont typeface="Wingdings" panose="05000000000000000000" pitchFamily="2" charset="2"/>
              <a:buChar char="§"/>
              <a:defRPr/>
            </a:lvl2pPr>
            <a:lvl3pPr marL="629865" indent="-171349">
              <a:buFont typeface="Arial" panose="020B0604020202020204" pitchFamily="34" charset="0"/>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bwMode="auto">
          <a:xfrm>
            <a:off x="8747051" y="5635257"/>
            <a:ext cx="1219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395" tIns="45697" rIns="91395" bIns="45697" numCol="1" spcCol="0" rtlCol="0" fromWordArt="0" anchor="t" anchorCtr="0" forceAA="0" compatLnSpc="1">
            <a:prstTxWarp prst="textNoShape">
              <a:avLst/>
            </a:prstTxWarp>
            <a:noAutofit/>
          </a:bodyPr>
          <a:lstStyle/>
          <a:p>
            <a:pPr marL="0" marR="0" indent="0" algn="l" defTabSz="913859"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US" sz="1199" b="0" i="0" u="none" strike="noStrike" cap="none" normalizeH="0" baseline="0">
              <a:ln>
                <a:noFill/>
              </a:ln>
              <a:solidFill>
                <a:schemeClr val="tx1"/>
              </a:solidFill>
              <a:effectLst/>
              <a:latin typeface="Arial" charset="0"/>
            </a:endParaRPr>
          </a:p>
        </p:txBody>
      </p:sp>
      <p:sp>
        <p:nvSpPr>
          <p:cNvPr id="6" name="Text Placeholder 6">
            <a:extLst>
              <a:ext uri="{FF2B5EF4-FFF2-40B4-BE49-F238E27FC236}">
                <a16:creationId xmlns:a16="http://schemas.microsoft.com/office/drawing/2014/main" id="{1405FA7E-4C5C-467B-B8D7-D50AC8BF4B51}"/>
              </a:ext>
            </a:extLst>
          </p:cNvPr>
          <p:cNvSpPr>
            <a:spLocks noGrp="1"/>
          </p:cNvSpPr>
          <p:nvPr>
            <p:ph type="body" sz="quarter" idx="10" hasCustomPrompt="1"/>
          </p:nvPr>
        </p:nvSpPr>
        <p:spPr>
          <a:xfrm>
            <a:off x="292109" y="6464807"/>
            <a:ext cx="11491575" cy="379412"/>
          </a:xfrm>
        </p:spPr>
        <p:txBody>
          <a:bodyPr anchor="b"/>
          <a:lstStyle>
            <a:lvl1pPr>
              <a:defRPr sz="799" b="0">
                <a:solidFill>
                  <a:schemeClr val="tx1">
                    <a:lumMod val="50000"/>
                    <a:lumOff val="50000"/>
                  </a:schemeClr>
                </a:solidFill>
              </a:defRPr>
            </a:lvl1pPr>
          </a:lstStyle>
          <a:p>
            <a:pPr lvl="0"/>
            <a:r>
              <a:rPr lang="en-US" dirty="0"/>
              <a:t>Source: </a:t>
            </a:r>
          </a:p>
        </p:txBody>
      </p:sp>
    </p:spTree>
    <p:extLst>
      <p:ext uri="{BB962C8B-B14F-4D97-AF65-F5344CB8AC3E}">
        <p14:creationId xmlns:p14="http://schemas.microsoft.com/office/powerpoint/2010/main" val="27869071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AA91-8772-CF09-E5AB-82A2FEF820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FFA1E5CA-6B03-9267-22CD-B76AD5AA0F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604F56C1-6AF5-B2B8-B0B2-F084BA07FD35}"/>
              </a:ext>
            </a:extLst>
          </p:cNvPr>
          <p:cNvSpPr>
            <a:spLocks noGrp="1"/>
          </p:cNvSpPr>
          <p:nvPr>
            <p:ph type="dt" sz="half" idx="10"/>
          </p:nvPr>
        </p:nvSpPr>
        <p:spPr/>
        <p:txBody>
          <a:bodyPr/>
          <a:lstStyle/>
          <a:p>
            <a:fld id="{3FD73545-6099-F94F-A01F-AF11471B17F4}" type="datetimeFigureOut">
              <a:rPr lang="en-DE" smtClean="0"/>
              <a:t>27.11.23</a:t>
            </a:fld>
            <a:endParaRPr lang="en-DE"/>
          </a:p>
        </p:txBody>
      </p:sp>
      <p:sp>
        <p:nvSpPr>
          <p:cNvPr id="5" name="Footer Placeholder 4">
            <a:extLst>
              <a:ext uri="{FF2B5EF4-FFF2-40B4-BE49-F238E27FC236}">
                <a16:creationId xmlns:a16="http://schemas.microsoft.com/office/drawing/2014/main" id="{A06504D1-243A-74F7-9D7A-2DCE19D5207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AD71457-F038-7445-00E8-9A9A7766FA31}"/>
              </a:ext>
            </a:extLst>
          </p:cNvPr>
          <p:cNvSpPr>
            <a:spLocks noGrp="1"/>
          </p:cNvSpPr>
          <p:nvPr>
            <p:ph type="sldNum" sz="quarter" idx="12"/>
          </p:nvPr>
        </p:nvSpPr>
        <p:spPr/>
        <p:txBody>
          <a:bodyPr/>
          <a:lstStyle/>
          <a:p>
            <a:fld id="{6C6C2464-CCEF-8146-A85D-E9E6C1F61187}" type="slidenum">
              <a:rPr lang="en-DE" smtClean="0"/>
              <a:t>‹#›</a:t>
            </a:fld>
            <a:endParaRPr lang="en-DE"/>
          </a:p>
        </p:txBody>
      </p:sp>
    </p:spTree>
    <p:extLst>
      <p:ext uri="{BB962C8B-B14F-4D97-AF65-F5344CB8AC3E}">
        <p14:creationId xmlns:p14="http://schemas.microsoft.com/office/powerpoint/2010/main" val="11070759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9330-05E6-8D1A-E292-A6C613B187FD}"/>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2AA5AA6A-1907-865A-14C1-44F546C2D06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E00984B9-564B-BD7F-A6F2-7A68AFAA0D9D}"/>
              </a:ext>
            </a:extLst>
          </p:cNvPr>
          <p:cNvSpPr>
            <a:spLocks noGrp="1"/>
          </p:cNvSpPr>
          <p:nvPr>
            <p:ph type="dt" sz="half" idx="10"/>
          </p:nvPr>
        </p:nvSpPr>
        <p:spPr/>
        <p:txBody>
          <a:bodyPr/>
          <a:lstStyle/>
          <a:p>
            <a:fld id="{3FD73545-6099-F94F-A01F-AF11471B17F4}" type="datetimeFigureOut">
              <a:rPr lang="en-DE" smtClean="0"/>
              <a:t>27.11.23</a:t>
            </a:fld>
            <a:endParaRPr lang="en-DE"/>
          </a:p>
        </p:txBody>
      </p:sp>
      <p:sp>
        <p:nvSpPr>
          <p:cNvPr id="5" name="Footer Placeholder 4">
            <a:extLst>
              <a:ext uri="{FF2B5EF4-FFF2-40B4-BE49-F238E27FC236}">
                <a16:creationId xmlns:a16="http://schemas.microsoft.com/office/drawing/2014/main" id="{30E7ABFE-C573-0614-3E55-E0CB953C476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8B9723D-C4B5-63DC-6565-06B2C20CB05F}"/>
              </a:ext>
            </a:extLst>
          </p:cNvPr>
          <p:cNvSpPr>
            <a:spLocks noGrp="1"/>
          </p:cNvSpPr>
          <p:nvPr>
            <p:ph type="sldNum" sz="quarter" idx="12"/>
          </p:nvPr>
        </p:nvSpPr>
        <p:spPr/>
        <p:txBody>
          <a:bodyPr/>
          <a:lstStyle/>
          <a:p>
            <a:fld id="{6C6C2464-CCEF-8146-A85D-E9E6C1F61187}" type="slidenum">
              <a:rPr lang="en-DE" smtClean="0"/>
              <a:t>‹#›</a:t>
            </a:fld>
            <a:endParaRPr lang="en-DE"/>
          </a:p>
        </p:txBody>
      </p:sp>
    </p:spTree>
    <p:extLst>
      <p:ext uri="{BB962C8B-B14F-4D97-AF65-F5344CB8AC3E}">
        <p14:creationId xmlns:p14="http://schemas.microsoft.com/office/powerpoint/2010/main" val="3429362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a:t>Drag picture to placeholder or click icon to add</a:t>
            </a:r>
          </a:p>
        </p:txBody>
      </p:sp>
      <p:sp>
        <p:nvSpPr>
          <p:cNvPr id="11"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218336233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2170-1550-59EB-9923-F2E7C68297E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C85E1A13-0AA6-810F-F023-D1F5956B54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D5760D0-C187-1CF5-56E9-E692779EBDCE}"/>
              </a:ext>
            </a:extLst>
          </p:cNvPr>
          <p:cNvSpPr>
            <a:spLocks noGrp="1"/>
          </p:cNvSpPr>
          <p:nvPr>
            <p:ph type="dt" sz="half" idx="10"/>
          </p:nvPr>
        </p:nvSpPr>
        <p:spPr/>
        <p:txBody>
          <a:bodyPr/>
          <a:lstStyle/>
          <a:p>
            <a:fld id="{3FD73545-6099-F94F-A01F-AF11471B17F4}" type="datetimeFigureOut">
              <a:rPr lang="en-DE" smtClean="0"/>
              <a:t>27.11.23</a:t>
            </a:fld>
            <a:endParaRPr lang="en-DE"/>
          </a:p>
        </p:txBody>
      </p:sp>
      <p:sp>
        <p:nvSpPr>
          <p:cNvPr id="5" name="Footer Placeholder 4">
            <a:extLst>
              <a:ext uri="{FF2B5EF4-FFF2-40B4-BE49-F238E27FC236}">
                <a16:creationId xmlns:a16="http://schemas.microsoft.com/office/drawing/2014/main" id="{5FD3101A-774C-BD51-EFEC-FEC3FDC2278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457C733-0E94-0D5D-D114-0E447A885171}"/>
              </a:ext>
            </a:extLst>
          </p:cNvPr>
          <p:cNvSpPr>
            <a:spLocks noGrp="1"/>
          </p:cNvSpPr>
          <p:nvPr>
            <p:ph type="sldNum" sz="quarter" idx="12"/>
          </p:nvPr>
        </p:nvSpPr>
        <p:spPr/>
        <p:txBody>
          <a:bodyPr/>
          <a:lstStyle/>
          <a:p>
            <a:fld id="{6C6C2464-CCEF-8146-A85D-E9E6C1F61187}" type="slidenum">
              <a:rPr lang="en-DE" smtClean="0"/>
              <a:t>‹#›</a:t>
            </a:fld>
            <a:endParaRPr lang="en-DE"/>
          </a:p>
        </p:txBody>
      </p:sp>
    </p:spTree>
    <p:extLst>
      <p:ext uri="{BB962C8B-B14F-4D97-AF65-F5344CB8AC3E}">
        <p14:creationId xmlns:p14="http://schemas.microsoft.com/office/powerpoint/2010/main" val="244988318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09F4-1CC2-B594-7E87-7DEC36315486}"/>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CEF5DD5A-1EB7-3411-5B87-7B1F52EBB8A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E15D28FD-E09A-200B-6D5A-37062E3B2D4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9BF6F1C2-BB17-1549-671C-DF76FA78A857}"/>
              </a:ext>
            </a:extLst>
          </p:cNvPr>
          <p:cNvSpPr>
            <a:spLocks noGrp="1"/>
          </p:cNvSpPr>
          <p:nvPr>
            <p:ph type="dt" sz="half" idx="10"/>
          </p:nvPr>
        </p:nvSpPr>
        <p:spPr/>
        <p:txBody>
          <a:bodyPr/>
          <a:lstStyle/>
          <a:p>
            <a:fld id="{3FD73545-6099-F94F-A01F-AF11471B17F4}" type="datetimeFigureOut">
              <a:rPr lang="en-DE" smtClean="0"/>
              <a:t>27.11.23</a:t>
            </a:fld>
            <a:endParaRPr lang="en-DE"/>
          </a:p>
        </p:txBody>
      </p:sp>
      <p:sp>
        <p:nvSpPr>
          <p:cNvPr id="6" name="Footer Placeholder 5">
            <a:extLst>
              <a:ext uri="{FF2B5EF4-FFF2-40B4-BE49-F238E27FC236}">
                <a16:creationId xmlns:a16="http://schemas.microsoft.com/office/drawing/2014/main" id="{72702F8E-F9BB-0962-847A-B1BDAB5F482D}"/>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626D4C9-45AA-2B05-B649-3E96CB3514CE}"/>
              </a:ext>
            </a:extLst>
          </p:cNvPr>
          <p:cNvSpPr>
            <a:spLocks noGrp="1"/>
          </p:cNvSpPr>
          <p:nvPr>
            <p:ph type="sldNum" sz="quarter" idx="12"/>
          </p:nvPr>
        </p:nvSpPr>
        <p:spPr/>
        <p:txBody>
          <a:bodyPr/>
          <a:lstStyle/>
          <a:p>
            <a:fld id="{6C6C2464-CCEF-8146-A85D-E9E6C1F61187}" type="slidenum">
              <a:rPr lang="en-DE" smtClean="0"/>
              <a:t>‹#›</a:t>
            </a:fld>
            <a:endParaRPr lang="en-DE"/>
          </a:p>
        </p:txBody>
      </p:sp>
    </p:spTree>
    <p:extLst>
      <p:ext uri="{BB962C8B-B14F-4D97-AF65-F5344CB8AC3E}">
        <p14:creationId xmlns:p14="http://schemas.microsoft.com/office/powerpoint/2010/main" val="347241184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A601-C0C6-A119-8013-E8B9AF97061D}"/>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64ACA20F-440C-D50D-24B6-B18EC766EC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7828A14-8797-C87D-F99C-A472B929EA8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06D36DEE-4D4C-D435-F85C-6F7245E0EB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16886A5-3ABD-9305-B1EF-7D635A0398B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41D67D2F-BB0C-F01E-91F5-4EEFE79E48A3}"/>
              </a:ext>
            </a:extLst>
          </p:cNvPr>
          <p:cNvSpPr>
            <a:spLocks noGrp="1"/>
          </p:cNvSpPr>
          <p:nvPr>
            <p:ph type="dt" sz="half" idx="10"/>
          </p:nvPr>
        </p:nvSpPr>
        <p:spPr/>
        <p:txBody>
          <a:bodyPr/>
          <a:lstStyle/>
          <a:p>
            <a:fld id="{3FD73545-6099-F94F-A01F-AF11471B17F4}" type="datetimeFigureOut">
              <a:rPr lang="en-DE" smtClean="0"/>
              <a:t>27.11.23</a:t>
            </a:fld>
            <a:endParaRPr lang="en-DE"/>
          </a:p>
        </p:txBody>
      </p:sp>
      <p:sp>
        <p:nvSpPr>
          <p:cNvPr id="8" name="Footer Placeholder 7">
            <a:extLst>
              <a:ext uri="{FF2B5EF4-FFF2-40B4-BE49-F238E27FC236}">
                <a16:creationId xmlns:a16="http://schemas.microsoft.com/office/drawing/2014/main" id="{244CFC32-91F4-0EB9-B5C3-A7C4E5A7EF2E}"/>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F01291AB-84AC-9D38-6F17-60DF03E849C7}"/>
              </a:ext>
            </a:extLst>
          </p:cNvPr>
          <p:cNvSpPr>
            <a:spLocks noGrp="1"/>
          </p:cNvSpPr>
          <p:nvPr>
            <p:ph type="sldNum" sz="quarter" idx="12"/>
          </p:nvPr>
        </p:nvSpPr>
        <p:spPr/>
        <p:txBody>
          <a:bodyPr/>
          <a:lstStyle/>
          <a:p>
            <a:fld id="{6C6C2464-CCEF-8146-A85D-E9E6C1F61187}" type="slidenum">
              <a:rPr lang="en-DE" smtClean="0"/>
              <a:t>‹#›</a:t>
            </a:fld>
            <a:endParaRPr lang="en-DE"/>
          </a:p>
        </p:txBody>
      </p:sp>
    </p:spTree>
    <p:extLst>
      <p:ext uri="{BB962C8B-B14F-4D97-AF65-F5344CB8AC3E}">
        <p14:creationId xmlns:p14="http://schemas.microsoft.com/office/powerpoint/2010/main" val="54803032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E6CE-A839-4776-3656-7CF109CEFDE0}"/>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5A0D5F67-C3C0-4D4F-A8F5-010F7800A93F}"/>
              </a:ext>
            </a:extLst>
          </p:cNvPr>
          <p:cNvSpPr>
            <a:spLocks noGrp="1"/>
          </p:cNvSpPr>
          <p:nvPr>
            <p:ph type="dt" sz="half" idx="10"/>
          </p:nvPr>
        </p:nvSpPr>
        <p:spPr/>
        <p:txBody>
          <a:bodyPr/>
          <a:lstStyle/>
          <a:p>
            <a:fld id="{3FD73545-6099-F94F-A01F-AF11471B17F4}" type="datetimeFigureOut">
              <a:rPr lang="en-DE" smtClean="0"/>
              <a:t>27.11.23</a:t>
            </a:fld>
            <a:endParaRPr lang="en-DE"/>
          </a:p>
        </p:txBody>
      </p:sp>
      <p:sp>
        <p:nvSpPr>
          <p:cNvPr id="4" name="Footer Placeholder 3">
            <a:extLst>
              <a:ext uri="{FF2B5EF4-FFF2-40B4-BE49-F238E27FC236}">
                <a16:creationId xmlns:a16="http://schemas.microsoft.com/office/drawing/2014/main" id="{578D8182-E3B3-FB20-54F2-5E2A9EBAB3F9}"/>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2398A6FD-F363-4DCD-BC3D-9E04A0E86640}"/>
              </a:ext>
            </a:extLst>
          </p:cNvPr>
          <p:cNvSpPr>
            <a:spLocks noGrp="1"/>
          </p:cNvSpPr>
          <p:nvPr>
            <p:ph type="sldNum" sz="quarter" idx="12"/>
          </p:nvPr>
        </p:nvSpPr>
        <p:spPr/>
        <p:txBody>
          <a:bodyPr/>
          <a:lstStyle/>
          <a:p>
            <a:fld id="{6C6C2464-CCEF-8146-A85D-E9E6C1F61187}" type="slidenum">
              <a:rPr lang="en-DE" smtClean="0"/>
              <a:t>‹#›</a:t>
            </a:fld>
            <a:endParaRPr lang="en-DE"/>
          </a:p>
        </p:txBody>
      </p:sp>
    </p:spTree>
    <p:extLst>
      <p:ext uri="{BB962C8B-B14F-4D97-AF65-F5344CB8AC3E}">
        <p14:creationId xmlns:p14="http://schemas.microsoft.com/office/powerpoint/2010/main" val="252891190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38CA3D-68A6-33B7-AFE5-51345A59A423}"/>
              </a:ext>
            </a:extLst>
          </p:cNvPr>
          <p:cNvSpPr>
            <a:spLocks noGrp="1"/>
          </p:cNvSpPr>
          <p:nvPr>
            <p:ph type="dt" sz="half" idx="10"/>
          </p:nvPr>
        </p:nvSpPr>
        <p:spPr/>
        <p:txBody>
          <a:bodyPr/>
          <a:lstStyle/>
          <a:p>
            <a:fld id="{3FD73545-6099-F94F-A01F-AF11471B17F4}" type="datetimeFigureOut">
              <a:rPr lang="en-DE" smtClean="0"/>
              <a:t>27.11.23</a:t>
            </a:fld>
            <a:endParaRPr lang="en-DE"/>
          </a:p>
        </p:txBody>
      </p:sp>
      <p:sp>
        <p:nvSpPr>
          <p:cNvPr id="3" name="Footer Placeholder 2">
            <a:extLst>
              <a:ext uri="{FF2B5EF4-FFF2-40B4-BE49-F238E27FC236}">
                <a16:creationId xmlns:a16="http://schemas.microsoft.com/office/drawing/2014/main" id="{B6958200-F1C4-C54E-0557-67616ABE5B12}"/>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B7732D1E-B798-83D1-3720-B97E347CC12B}"/>
              </a:ext>
            </a:extLst>
          </p:cNvPr>
          <p:cNvSpPr>
            <a:spLocks noGrp="1"/>
          </p:cNvSpPr>
          <p:nvPr>
            <p:ph type="sldNum" sz="quarter" idx="12"/>
          </p:nvPr>
        </p:nvSpPr>
        <p:spPr/>
        <p:txBody>
          <a:bodyPr/>
          <a:lstStyle/>
          <a:p>
            <a:fld id="{6C6C2464-CCEF-8146-A85D-E9E6C1F61187}" type="slidenum">
              <a:rPr lang="en-DE" smtClean="0"/>
              <a:t>‹#›</a:t>
            </a:fld>
            <a:endParaRPr lang="en-DE"/>
          </a:p>
        </p:txBody>
      </p:sp>
    </p:spTree>
    <p:extLst>
      <p:ext uri="{BB962C8B-B14F-4D97-AF65-F5344CB8AC3E}">
        <p14:creationId xmlns:p14="http://schemas.microsoft.com/office/powerpoint/2010/main" val="178934553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59DA-0FB9-1D0E-5901-D523FB9DED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659D6022-29BF-47DC-4BC2-638E8C862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62392646-0579-4DD2-6523-20E19C8CC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3983FE8-8E2B-E1E2-A536-406AFFEF257D}"/>
              </a:ext>
            </a:extLst>
          </p:cNvPr>
          <p:cNvSpPr>
            <a:spLocks noGrp="1"/>
          </p:cNvSpPr>
          <p:nvPr>
            <p:ph type="dt" sz="half" idx="10"/>
          </p:nvPr>
        </p:nvSpPr>
        <p:spPr/>
        <p:txBody>
          <a:bodyPr/>
          <a:lstStyle/>
          <a:p>
            <a:fld id="{3FD73545-6099-F94F-A01F-AF11471B17F4}" type="datetimeFigureOut">
              <a:rPr lang="en-DE" smtClean="0"/>
              <a:t>27.11.23</a:t>
            </a:fld>
            <a:endParaRPr lang="en-DE"/>
          </a:p>
        </p:txBody>
      </p:sp>
      <p:sp>
        <p:nvSpPr>
          <p:cNvPr id="6" name="Footer Placeholder 5">
            <a:extLst>
              <a:ext uri="{FF2B5EF4-FFF2-40B4-BE49-F238E27FC236}">
                <a16:creationId xmlns:a16="http://schemas.microsoft.com/office/drawing/2014/main" id="{63645BE6-6ABF-8FF7-7FA4-F1C755495E1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A798DCA-C469-CDB3-5D56-671CF5CE770C}"/>
              </a:ext>
            </a:extLst>
          </p:cNvPr>
          <p:cNvSpPr>
            <a:spLocks noGrp="1"/>
          </p:cNvSpPr>
          <p:nvPr>
            <p:ph type="sldNum" sz="quarter" idx="12"/>
          </p:nvPr>
        </p:nvSpPr>
        <p:spPr/>
        <p:txBody>
          <a:bodyPr/>
          <a:lstStyle/>
          <a:p>
            <a:fld id="{6C6C2464-CCEF-8146-A85D-E9E6C1F61187}" type="slidenum">
              <a:rPr lang="en-DE" smtClean="0"/>
              <a:t>‹#›</a:t>
            </a:fld>
            <a:endParaRPr lang="en-DE"/>
          </a:p>
        </p:txBody>
      </p:sp>
    </p:spTree>
    <p:extLst>
      <p:ext uri="{BB962C8B-B14F-4D97-AF65-F5344CB8AC3E}">
        <p14:creationId xmlns:p14="http://schemas.microsoft.com/office/powerpoint/2010/main" val="41345159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175D-4108-A2DB-97BA-9B80B5ABD6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B0BAB95-3D8E-A513-49F6-E0507CFF67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51F5F693-0054-3B4F-82A9-44478281E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B358A6D-83C2-1BB1-1AEE-BED3627A2F49}"/>
              </a:ext>
            </a:extLst>
          </p:cNvPr>
          <p:cNvSpPr>
            <a:spLocks noGrp="1"/>
          </p:cNvSpPr>
          <p:nvPr>
            <p:ph type="dt" sz="half" idx="10"/>
          </p:nvPr>
        </p:nvSpPr>
        <p:spPr/>
        <p:txBody>
          <a:bodyPr/>
          <a:lstStyle/>
          <a:p>
            <a:fld id="{3FD73545-6099-F94F-A01F-AF11471B17F4}" type="datetimeFigureOut">
              <a:rPr lang="en-DE" smtClean="0"/>
              <a:t>27.11.23</a:t>
            </a:fld>
            <a:endParaRPr lang="en-DE"/>
          </a:p>
        </p:txBody>
      </p:sp>
      <p:sp>
        <p:nvSpPr>
          <p:cNvPr id="6" name="Footer Placeholder 5">
            <a:extLst>
              <a:ext uri="{FF2B5EF4-FFF2-40B4-BE49-F238E27FC236}">
                <a16:creationId xmlns:a16="http://schemas.microsoft.com/office/drawing/2014/main" id="{888FD3CF-C76E-00C9-0636-16D72985824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6443D0C-5399-BC52-2881-76E2FFB3C1D4}"/>
              </a:ext>
            </a:extLst>
          </p:cNvPr>
          <p:cNvSpPr>
            <a:spLocks noGrp="1"/>
          </p:cNvSpPr>
          <p:nvPr>
            <p:ph type="sldNum" sz="quarter" idx="12"/>
          </p:nvPr>
        </p:nvSpPr>
        <p:spPr/>
        <p:txBody>
          <a:bodyPr/>
          <a:lstStyle/>
          <a:p>
            <a:fld id="{6C6C2464-CCEF-8146-A85D-E9E6C1F61187}" type="slidenum">
              <a:rPr lang="en-DE" smtClean="0"/>
              <a:t>‹#›</a:t>
            </a:fld>
            <a:endParaRPr lang="en-DE"/>
          </a:p>
        </p:txBody>
      </p:sp>
    </p:spTree>
    <p:extLst>
      <p:ext uri="{BB962C8B-B14F-4D97-AF65-F5344CB8AC3E}">
        <p14:creationId xmlns:p14="http://schemas.microsoft.com/office/powerpoint/2010/main" val="38546424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217FC-781B-8951-1321-AF447B9AA131}"/>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115374CD-B895-11D1-42D8-EE69A1D409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A0E68A7E-0F75-95CC-DD67-D7CCA871D8CE}"/>
              </a:ext>
            </a:extLst>
          </p:cNvPr>
          <p:cNvSpPr>
            <a:spLocks noGrp="1"/>
          </p:cNvSpPr>
          <p:nvPr>
            <p:ph type="dt" sz="half" idx="10"/>
          </p:nvPr>
        </p:nvSpPr>
        <p:spPr/>
        <p:txBody>
          <a:bodyPr/>
          <a:lstStyle/>
          <a:p>
            <a:fld id="{3FD73545-6099-F94F-A01F-AF11471B17F4}" type="datetimeFigureOut">
              <a:rPr lang="en-DE" smtClean="0"/>
              <a:t>27.11.23</a:t>
            </a:fld>
            <a:endParaRPr lang="en-DE"/>
          </a:p>
        </p:txBody>
      </p:sp>
      <p:sp>
        <p:nvSpPr>
          <p:cNvPr id="5" name="Footer Placeholder 4">
            <a:extLst>
              <a:ext uri="{FF2B5EF4-FFF2-40B4-BE49-F238E27FC236}">
                <a16:creationId xmlns:a16="http://schemas.microsoft.com/office/drawing/2014/main" id="{F934988E-0DF7-7388-D00F-5935222B15B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0CD09A7-1434-B019-D602-ED29A02D1D61}"/>
              </a:ext>
            </a:extLst>
          </p:cNvPr>
          <p:cNvSpPr>
            <a:spLocks noGrp="1"/>
          </p:cNvSpPr>
          <p:nvPr>
            <p:ph type="sldNum" sz="quarter" idx="12"/>
          </p:nvPr>
        </p:nvSpPr>
        <p:spPr/>
        <p:txBody>
          <a:bodyPr/>
          <a:lstStyle/>
          <a:p>
            <a:fld id="{6C6C2464-CCEF-8146-A85D-E9E6C1F61187}" type="slidenum">
              <a:rPr lang="en-DE" smtClean="0"/>
              <a:t>‹#›</a:t>
            </a:fld>
            <a:endParaRPr lang="en-DE"/>
          </a:p>
        </p:txBody>
      </p:sp>
    </p:spTree>
    <p:extLst>
      <p:ext uri="{BB962C8B-B14F-4D97-AF65-F5344CB8AC3E}">
        <p14:creationId xmlns:p14="http://schemas.microsoft.com/office/powerpoint/2010/main" val="288614530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0B1BB-7936-FC43-CB7F-F620B366C3B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2D55F65B-9C37-5C06-BAF4-AA13EF0E7F5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0D48E44-4B85-A34C-1EE9-9F468AE4FEEA}"/>
              </a:ext>
            </a:extLst>
          </p:cNvPr>
          <p:cNvSpPr>
            <a:spLocks noGrp="1"/>
          </p:cNvSpPr>
          <p:nvPr>
            <p:ph type="dt" sz="half" idx="10"/>
          </p:nvPr>
        </p:nvSpPr>
        <p:spPr/>
        <p:txBody>
          <a:bodyPr/>
          <a:lstStyle/>
          <a:p>
            <a:fld id="{3FD73545-6099-F94F-A01F-AF11471B17F4}" type="datetimeFigureOut">
              <a:rPr lang="en-DE" smtClean="0"/>
              <a:t>27.11.23</a:t>
            </a:fld>
            <a:endParaRPr lang="en-DE"/>
          </a:p>
        </p:txBody>
      </p:sp>
      <p:sp>
        <p:nvSpPr>
          <p:cNvPr id="5" name="Footer Placeholder 4">
            <a:extLst>
              <a:ext uri="{FF2B5EF4-FFF2-40B4-BE49-F238E27FC236}">
                <a16:creationId xmlns:a16="http://schemas.microsoft.com/office/drawing/2014/main" id="{C7B53160-1AF6-E77D-00AC-4E4A0A50486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372315C-0576-6EDA-0B0D-7ADE5F8DA355}"/>
              </a:ext>
            </a:extLst>
          </p:cNvPr>
          <p:cNvSpPr>
            <a:spLocks noGrp="1"/>
          </p:cNvSpPr>
          <p:nvPr>
            <p:ph type="sldNum" sz="quarter" idx="12"/>
          </p:nvPr>
        </p:nvSpPr>
        <p:spPr/>
        <p:txBody>
          <a:bodyPr/>
          <a:lstStyle/>
          <a:p>
            <a:fld id="{6C6C2464-CCEF-8146-A85D-E9E6C1F61187}" type="slidenum">
              <a:rPr lang="en-DE" smtClean="0"/>
              <a:t>‹#›</a:t>
            </a:fld>
            <a:endParaRPr lang="en-DE"/>
          </a:p>
        </p:txBody>
      </p:sp>
    </p:spTree>
    <p:extLst>
      <p:ext uri="{BB962C8B-B14F-4D97-AF65-F5344CB8AC3E}">
        <p14:creationId xmlns:p14="http://schemas.microsoft.com/office/powerpoint/2010/main" val="36974965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en-GB"/>
              <a:t>Think 2019 / #5349 / FEB 13, 2019 / © 2019 IBM Corporation</a:t>
            </a:r>
            <a:endParaRPr lang="en-US"/>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tx1"/>
                </a:solidFill>
              </a:defRPr>
            </a:lvl1pPr>
          </a:lstStyle>
          <a:p>
            <a:r>
              <a:rPr lang="en-US"/>
              <a:t>Click to edit Master title style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a:ext>
            </a:extLst>
          </a:blip>
          <a:srcRect l="18001" t="20400" r="17675" b="20719"/>
          <a:stretch/>
        </p:blipFill>
        <p:spPr>
          <a:xfrm>
            <a:off x="5956299" y="540363"/>
            <a:ext cx="5729895" cy="4916867"/>
          </a:xfrm>
          <a:prstGeom prst="rect">
            <a:avLst/>
          </a:prstGeom>
        </p:spPr>
      </p:pic>
      <p:pic>
        <p:nvPicPr>
          <p:cNvPr id="9" name="Picture 8" descr="ibm_gry.png"/>
          <p:cNvPicPr>
            <a:picLocks noChangeAspect="1"/>
          </p:cNvPicPr>
          <p:nvPr userDrawn="1"/>
        </p:nvPicPr>
        <p:blipFill>
          <a:blip r:embed="rId3">
            <a:biLevel thresh="75000"/>
            <a:extLst>
              <a:ext uri="{28A0092B-C50C-407E-A947-70E740481C1C}">
                <a14:useLocalDpi xmlns:a14="http://schemas.microsoft.com/office/drawing/2010/main"/>
              </a:ext>
            </a:extLst>
          </a:blip>
          <a:stretch>
            <a:fillRect/>
          </a:stretch>
        </p:blipFill>
        <p:spPr>
          <a:xfrm>
            <a:off x="11191749" y="320061"/>
            <a:ext cx="695452" cy="281961"/>
          </a:xfrm>
          <a:prstGeom prst="rect">
            <a:avLst/>
          </a:prstGeom>
        </p:spPr>
      </p:pic>
      <p:pic>
        <p:nvPicPr>
          <p:cNvPr id="10" name="Picture 9"/>
          <p:cNvPicPr>
            <a:picLocks noChangeAspect="1"/>
          </p:cNvPicPr>
          <p:nvPr userDrawn="1"/>
        </p:nvPicPr>
        <p:blipFill rotWithShape="1">
          <a:blip r:embed="rId4">
            <a:extLst>
              <a:ext uri="{28A0092B-C50C-407E-A947-70E740481C1C}">
                <a14:useLocalDpi xmlns:a14="http://schemas.microsoft.com/office/drawing/2010/main"/>
              </a:ext>
            </a:extLst>
          </a:blip>
          <a:srcRect l="15172" t="28443" r="13568" b="27421"/>
          <a:stretch/>
        </p:blipFill>
        <p:spPr>
          <a:xfrm>
            <a:off x="9880913" y="6112935"/>
            <a:ext cx="2160569" cy="627264"/>
          </a:xfrm>
          <a:prstGeom prst="rect">
            <a:avLst/>
          </a:prstGeom>
        </p:spPr>
      </p:pic>
    </p:spTree>
    <p:extLst>
      <p:ext uri="{BB962C8B-B14F-4D97-AF65-F5344CB8AC3E}">
        <p14:creationId xmlns:p14="http://schemas.microsoft.com/office/powerpoint/2010/main" val="2585321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304800" y="6437376"/>
            <a:ext cx="8534400" cy="182880"/>
          </a:xfrm>
        </p:spPr>
        <p:txBody>
          <a:bodyPr/>
          <a:lstStyle>
            <a:lvl1pPr>
              <a:defRPr>
                <a:solidFill>
                  <a:schemeClr val="bg2"/>
                </a:solidFill>
              </a:defRPr>
            </a:lvl1pPr>
          </a:lstStyle>
          <a:p>
            <a:r>
              <a:rPr lang="en-US"/>
              <a:t>IBM Watson / © 2019 IBM Corporation</a:t>
            </a:r>
          </a:p>
        </p:txBody>
      </p:sp>
    </p:spTree>
    <p:extLst>
      <p:ext uri="{BB962C8B-B14F-4D97-AF65-F5344CB8AC3E}">
        <p14:creationId xmlns:p14="http://schemas.microsoft.com/office/powerpoint/2010/main" val="40687407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GB"/>
              <a:t>Think 2019 / #5349 / FEB 13, 2019 / © 2019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2600896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017336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GB"/>
              <a:t>Think 2019 / #5349 / FEB 13, 2019 / © 2019 IBM Corporation</a:t>
            </a:r>
            <a:endParaRPr lang="en-US"/>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74926941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GB"/>
              <a:t>Think 2019 / #5349 / FEB 13, 2019 / © 2019 IBM Corporation</a:t>
            </a:r>
            <a:endParaRPr lang="en-US"/>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54742098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Tree>
    <p:extLst>
      <p:ext uri="{BB962C8B-B14F-4D97-AF65-F5344CB8AC3E}">
        <p14:creationId xmlns:p14="http://schemas.microsoft.com/office/powerpoint/2010/main" val="20662761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GB"/>
              <a:t>Think 2019 / #5349 / FEB 13, 2019 / © 2019 IBM Corporation</a:t>
            </a:r>
            <a:endParaRPr lang="en-US"/>
          </a:p>
        </p:txBody>
      </p:sp>
    </p:spTree>
    <p:extLst>
      <p:ext uri="{BB962C8B-B14F-4D97-AF65-F5344CB8AC3E}">
        <p14:creationId xmlns:p14="http://schemas.microsoft.com/office/powerpoint/2010/main" val="6086910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224860110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1571854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222664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GB"/>
              <a:t>Think 2019 / #5349 / FEB 13, 2019 / © 2019 IBM Corporation</a:t>
            </a:r>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394827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250.xml"/><Relationship Id="rId18" Type="http://schemas.openxmlformats.org/officeDocument/2006/relationships/slideLayout" Target="../slideLayouts/slideLayout255.xml"/><Relationship Id="rId26" Type="http://schemas.openxmlformats.org/officeDocument/2006/relationships/slideLayout" Target="../slideLayouts/slideLayout263.xml"/><Relationship Id="rId39" Type="http://schemas.openxmlformats.org/officeDocument/2006/relationships/slideLayout" Target="../slideLayouts/slideLayout276.xml"/><Relationship Id="rId21" Type="http://schemas.openxmlformats.org/officeDocument/2006/relationships/slideLayout" Target="../slideLayouts/slideLayout258.xml"/><Relationship Id="rId34" Type="http://schemas.openxmlformats.org/officeDocument/2006/relationships/slideLayout" Target="../slideLayouts/slideLayout271.xml"/><Relationship Id="rId42" Type="http://schemas.openxmlformats.org/officeDocument/2006/relationships/slideLayout" Target="../slideLayouts/slideLayout279.xml"/><Relationship Id="rId7" Type="http://schemas.openxmlformats.org/officeDocument/2006/relationships/slideLayout" Target="../slideLayouts/slideLayout244.xml"/><Relationship Id="rId2" Type="http://schemas.openxmlformats.org/officeDocument/2006/relationships/slideLayout" Target="../slideLayouts/slideLayout239.xml"/><Relationship Id="rId16" Type="http://schemas.openxmlformats.org/officeDocument/2006/relationships/slideLayout" Target="../slideLayouts/slideLayout253.xml"/><Relationship Id="rId20" Type="http://schemas.openxmlformats.org/officeDocument/2006/relationships/slideLayout" Target="../slideLayouts/slideLayout257.xml"/><Relationship Id="rId29" Type="http://schemas.openxmlformats.org/officeDocument/2006/relationships/slideLayout" Target="../slideLayouts/slideLayout266.xml"/><Relationship Id="rId41" Type="http://schemas.openxmlformats.org/officeDocument/2006/relationships/slideLayout" Target="../slideLayouts/slideLayout278.xml"/><Relationship Id="rId1" Type="http://schemas.openxmlformats.org/officeDocument/2006/relationships/slideLayout" Target="../slideLayouts/slideLayout238.xml"/><Relationship Id="rId6" Type="http://schemas.openxmlformats.org/officeDocument/2006/relationships/slideLayout" Target="../slideLayouts/slideLayout243.xml"/><Relationship Id="rId11" Type="http://schemas.openxmlformats.org/officeDocument/2006/relationships/slideLayout" Target="../slideLayouts/slideLayout248.xml"/><Relationship Id="rId24" Type="http://schemas.openxmlformats.org/officeDocument/2006/relationships/slideLayout" Target="../slideLayouts/slideLayout261.xml"/><Relationship Id="rId32" Type="http://schemas.openxmlformats.org/officeDocument/2006/relationships/slideLayout" Target="../slideLayouts/slideLayout269.xml"/><Relationship Id="rId37" Type="http://schemas.openxmlformats.org/officeDocument/2006/relationships/slideLayout" Target="../slideLayouts/slideLayout274.xml"/><Relationship Id="rId40" Type="http://schemas.openxmlformats.org/officeDocument/2006/relationships/slideLayout" Target="../slideLayouts/slideLayout277.xml"/><Relationship Id="rId5" Type="http://schemas.openxmlformats.org/officeDocument/2006/relationships/slideLayout" Target="../slideLayouts/slideLayout242.xml"/><Relationship Id="rId15" Type="http://schemas.openxmlformats.org/officeDocument/2006/relationships/slideLayout" Target="../slideLayouts/slideLayout252.xml"/><Relationship Id="rId23" Type="http://schemas.openxmlformats.org/officeDocument/2006/relationships/slideLayout" Target="../slideLayouts/slideLayout260.xml"/><Relationship Id="rId28" Type="http://schemas.openxmlformats.org/officeDocument/2006/relationships/slideLayout" Target="../slideLayouts/slideLayout265.xml"/><Relationship Id="rId36" Type="http://schemas.openxmlformats.org/officeDocument/2006/relationships/slideLayout" Target="../slideLayouts/slideLayout273.xml"/><Relationship Id="rId10" Type="http://schemas.openxmlformats.org/officeDocument/2006/relationships/slideLayout" Target="../slideLayouts/slideLayout247.xml"/><Relationship Id="rId19" Type="http://schemas.openxmlformats.org/officeDocument/2006/relationships/slideLayout" Target="../slideLayouts/slideLayout256.xml"/><Relationship Id="rId31" Type="http://schemas.openxmlformats.org/officeDocument/2006/relationships/slideLayout" Target="../slideLayouts/slideLayout268.xml"/><Relationship Id="rId4" Type="http://schemas.openxmlformats.org/officeDocument/2006/relationships/slideLayout" Target="../slideLayouts/slideLayout241.xml"/><Relationship Id="rId9" Type="http://schemas.openxmlformats.org/officeDocument/2006/relationships/slideLayout" Target="../slideLayouts/slideLayout246.xml"/><Relationship Id="rId14" Type="http://schemas.openxmlformats.org/officeDocument/2006/relationships/slideLayout" Target="../slideLayouts/slideLayout251.xml"/><Relationship Id="rId22" Type="http://schemas.openxmlformats.org/officeDocument/2006/relationships/slideLayout" Target="../slideLayouts/slideLayout259.xml"/><Relationship Id="rId27" Type="http://schemas.openxmlformats.org/officeDocument/2006/relationships/slideLayout" Target="../slideLayouts/slideLayout264.xml"/><Relationship Id="rId30" Type="http://schemas.openxmlformats.org/officeDocument/2006/relationships/slideLayout" Target="../slideLayouts/slideLayout267.xml"/><Relationship Id="rId35" Type="http://schemas.openxmlformats.org/officeDocument/2006/relationships/slideLayout" Target="../slideLayouts/slideLayout272.xml"/><Relationship Id="rId43" Type="http://schemas.openxmlformats.org/officeDocument/2006/relationships/theme" Target="../theme/theme10.xml"/><Relationship Id="rId8" Type="http://schemas.openxmlformats.org/officeDocument/2006/relationships/slideLayout" Target="../slideLayouts/slideLayout245.xml"/><Relationship Id="rId3" Type="http://schemas.openxmlformats.org/officeDocument/2006/relationships/slideLayout" Target="../slideLayouts/slideLayout240.xml"/><Relationship Id="rId12" Type="http://schemas.openxmlformats.org/officeDocument/2006/relationships/slideLayout" Target="../slideLayouts/slideLayout249.xml"/><Relationship Id="rId17" Type="http://schemas.openxmlformats.org/officeDocument/2006/relationships/slideLayout" Target="../slideLayouts/slideLayout254.xml"/><Relationship Id="rId25" Type="http://schemas.openxmlformats.org/officeDocument/2006/relationships/slideLayout" Target="../slideLayouts/slideLayout262.xml"/><Relationship Id="rId33" Type="http://schemas.openxmlformats.org/officeDocument/2006/relationships/slideLayout" Target="../slideLayouts/slideLayout270.xml"/><Relationship Id="rId38" Type="http://schemas.openxmlformats.org/officeDocument/2006/relationships/slideLayout" Target="../slideLayouts/slideLayout27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87.xml"/><Relationship Id="rId13" Type="http://schemas.openxmlformats.org/officeDocument/2006/relationships/slideLayout" Target="../slideLayouts/slideLayout292.xml"/><Relationship Id="rId3" Type="http://schemas.openxmlformats.org/officeDocument/2006/relationships/slideLayout" Target="../slideLayouts/slideLayout282.xml"/><Relationship Id="rId7" Type="http://schemas.openxmlformats.org/officeDocument/2006/relationships/slideLayout" Target="../slideLayouts/slideLayout286.xml"/><Relationship Id="rId12" Type="http://schemas.openxmlformats.org/officeDocument/2006/relationships/slideLayout" Target="../slideLayouts/slideLayout291.xml"/><Relationship Id="rId2" Type="http://schemas.openxmlformats.org/officeDocument/2006/relationships/slideLayout" Target="../slideLayouts/slideLayout281.xml"/><Relationship Id="rId16" Type="http://schemas.openxmlformats.org/officeDocument/2006/relationships/image" Target="../media/image33.jpeg"/><Relationship Id="rId1" Type="http://schemas.openxmlformats.org/officeDocument/2006/relationships/slideLayout" Target="../slideLayouts/slideLayout280.xml"/><Relationship Id="rId6" Type="http://schemas.openxmlformats.org/officeDocument/2006/relationships/slideLayout" Target="../slideLayouts/slideLayout285.xml"/><Relationship Id="rId11" Type="http://schemas.openxmlformats.org/officeDocument/2006/relationships/slideLayout" Target="../slideLayouts/slideLayout290.xml"/><Relationship Id="rId5" Type="http://schemas.openxmlformats.org/officeDocument/2006/relationships/slideLayout" Target="../slideLayouts/slideLayout284.xml"/><Relationship Id="rId15" Type="http://schemas.openxmlformats.org/officeDocument/2006/relationships/theme" Target="../theme/theme11.xml"/><Relationship Id="rId10" Type="http://schemas.openxmlformats.org/officeDocument/2006/relationships/slideLayout" Target="../slideLayouts/slideLayout289.xml"/><Relationship Id="rId4" Type="http://schemas.openxmlformats.org/officeDocument/2006/relationships/slideLayout" Target="../slideLayouts/slideLayout283.xml"/><Relationship Id="rId9" Type="http://schemas.openxmlformats.org/officeDocument/2006/relationships/slideLayout" Target="../slideLayouts/slideLayout288.xml"/><Relationship Id="rId14" Type="http://schemas.openxmlformats.org/officeDocument/2006/relationships/slideLayout" Target="../slideLayouts/slideLayout29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301.xml"/><Relationship Id="rId13" Type="http://schemas.openxmlformats.org/officeDocument/2006/relationships/slideLayout" Target="../slideLayouts/slideLayout306.xml"/><Relationship Id="rId18" Type="http://schemas.openxmlformats.org/officeDocument/2006/relationships/slideLayout" Target="../slideLayouts/slideLayout311.xml"/><Relationship Id="rId26" Type="http://schemas.openxmlformats.org/officeDocument/2006/relationships/slideLayout" Target="../slideLayouts/slideLayout319.xml"/><Relationship Id="rId3" Type="http://schemas.openxmlformats.org/officeDocument/2006/relationships/slideLayout" Target="../slideLayouts/slideLayout296.xml"/><Relationship Id="rId21" Type="http://schemas.openxmlformats.org/officeDocument/2006/relationships/slideLayout" Target="../slideLayouts/slideLayout314.xml"/><Relationship Id="rId7" Type="http://schemas.openxmlformats.org/officeDocument/2006/relationships/slideLayout" Target="../slideLayouts/slideLayout300.xml"/><Relationship Id="rId12" Type="http://schemas.openxmlformats.org/officeDocument/2006/relationships/slideLayout" Target="../slideLayouts/slideLayout305.xml"/><Relationship Id="rId17" Type="http://schemas.openxmlformats.org/officeDocument/2006/relationships/slideLayout" Target="../slideLayouts/slideLayout310.xml"/><Relationship Id="rId25" Type="http://schemas.openxmlformats.org/officeDocument/2006/relationships/slideLayout" Target="../slideLayouts/slideLayout318.xml"/><Relationship Id="rId2" Type="http://schemas.openxmlformats.org/officeDocument/2006/relationships/slideLayout" Target="../slideLayouts/slideLayout295.xml"/><Relationship Id="rId16" Type="http://schemas.openxmlformats.org/officeDocument/2006/relationships/slideLayout" Target="../slideLayouts/slideLayout309.xml"/><Relationship Id="rId20" Type="http://schemas.openxmlformats.org/officeDocument/2006/relationships/slideLayout" Target="../slideLayouts/slideLayout313.xml"/><Relationship Id="rId29" Type="http://schemas.openxmlformats.org/officeDocument/2006/relationships/slideLayout" Target="../slideLayouts/slideLayout322.xml"/><Relationship Id="rId1" Type="http://schemas.openxmlformats.org/officeDocument/2006/relationships/slideLayout" Target="../slideLayouts/slideLayout294.xml"/><Relationship Id="rId6" Type="http://schemas.openxmlformats.org/officeDocument/2006/relationships/slideLayout" Target="../slideLayouts/slideLayout299.xml"/><Relationship Id="rId11" Type="http://schemas.openxmlformats.org/officeDocument/2006/relationships/slideLayout" Target="../slideLayouts/slideLayout304.xml"/><Relationship Id="rId24" Type="http://schemas.openxmlformats.org/officeDocument/2006/relationships/slideLayout" Target="../slideLayouts/slideLayout317.xml"/><Relationship Id="rId32" Type="http://schemas.openxmlformats.org/officeDocument/2006/relationships/image" Target="../media/image35.png"/><Relationship Id="rId5" Type="http://schemas.openxmlformats.org/officeDocument/2006/relationships/slideLayout" Target="../slideLayouts/slideLayout298.xml"/><Relationship Id="rId15" Type="http://schemas.openxmlformats.org/officeDocument/2006/relationships/slideLayout" Target="../slideLayouts/slideLayout308.xml"/><Relationship Id="rId23" Type="http://schemas.openxmlformats.org/officeDocument/2006/relationships/slideLayout" Target="../slideLayouts/slideLayout316.xml"/><Relationship Id="rId28" Type="http://schemas.openxmlformats.org/officeDocument/2006/relationships/slideLayout" Target="../slideLayouts/slideLayout321.xml"/><Relationship Id="rId10" Type="http://schemas.openxmlformats.org/officeDocument/2006/relationships/slideLayout" Target="../slideLayouts/slideLayout303.xml"/><Relationship Id="rId19" Type="http://schemas.openxmlformats.org/officeDocument/2006/relationships/slideLayout" Target="../slideLayouts/slideLayout312.xml"/><Relationship Id="rId31" Type="http://schemas.openxmlformats.org/officeDocument/2006/relationships/theme" Target="../theme/theme12.xml"/><Relationship Id="rId4" Type="http://schemas.openxmlformats.org/officeDocument/2006/relationships/slideLayout" Target="../slideLayouts/slideLayout297.xml"/><Relationship Id="rId9" Type="http://schemas.openxmlformats.org/officeDocument/2006/relationships/slideLayout" Target="../slideLayouts/slideLayout302.xml"/><Relationship Id="rId14" Type="http://schemas.openxmlformats.org/officeDocument/2006/relationships/slideLayout" Target="../slideLayouts/slideLayout307.xml"/><Relationship Id="rId22" Type="http://schemas.openxmlformats.org/officeDocument/2006/relationships/slideLayout" Target="../slideLayouts/slideLayout315.xml"/><Relationship Id="rId27" Type="http://schemas.openxmlformats.org/officeDocument/2006/relationships/slideLayout" Target="../slideLayouts/slideLayout320.xml"/><Relationship Id="rId30" Type="http://schemas.openxmlformats.org/officeDocument/2006/relationships/slideLayout" Target="../slideLayouts/slideLayout3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theme" Target="../theme/theme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3.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01.xml"/><Relationship Id="rId18" Type="http://schemas.openxmlformats.org/officeDocument/2006/relationships/slideLayout" Target="../slideLayouts/slideLayout106.xml"/><Relationship Id="rId26" Type="http://schemas.openxmlformats.org/officeDocument/2006/relationships/slideLayout" Target="../slideLayouts/slideLayout114.xml"/><Relationship Id="rId21" Type="http://schemas.openxmlformats.org/officeDocument/2006/relationships/slideLayout" Target="../slideLayouts/slideLayout109.xml"/><Relationship Id="rId34" Type="http://schemas.openxmlformats.org/officeDocument/2006/relationships/slideLayout" Target="../slideLayouts/slideLayout122.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17" Type="http://schemas.openxmlformats.org/officeDocument/2006/relationships/slideLayout" Target="../slideLayouts/slideLayout105.xml"/><Relationship Id="rId25" Type="http://schemas.openxmlformats.org/officeDocument/2006/relationships/slideLayout" Target="../slideLayouts/slideLayout113.xml"/><Relationship Id="rId33" Type="http://schemas.openxmlformats.org/officeDocument/2006/relationships/slideLayout" Target="../slideLayouts/slideLayout121.xml"/><Relationship Id="rId38" Type="http://schemas.openxmlformats.org/officeDocument/2006/relationships/image" Target="../media/image10.png"/><Relationship Id="rId2" Type="http://schemas.openxmlformats.org/officeDocument/2006/relationships/slideLayout" Target="../slideLayouts/slideLayout90.xml"/><Relationship Id="rId16" Type="http://schemas.openxmlformats.org/officeDocument/2006/relationships/slideLayout" Target="../slideLayouts/slideLayout104.xml"/><Relationship Id="rId20" Type="http://schemas.openxmlformats.org/officeDocument/2006/relationships/slideLayout" Target="../slideLayouts/slideLayout108.xml"/><Relationship Id="rId29" Type="http://schemas.openxmlformats.org/officeDocument/2006/relationships/slideLayout" Target="../slideLayouts/slideLayout117.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24" Type="http://schemas.openxmlformats.org/officeDocument/2006/relationships/slideLayout" Target="../slideLayouts/slideLayout112.xml"/><Relationship Id="rId32" Type="http://schemas.openxmlformats.org/officeDocument/2006/relationships/slideLayout" Target="../slideLayouts/slideLayout120.xml"/><Relationship Id="rId37" Type="http://schemas.openxmlformats.org/officeDocument/2006/relationships/theme" Target="../theme/theme4.xml"/><Relationship Id="rId5" Type="http://schemas.openxmlformats.org/officeDocument/2006/relationships/slideLayout" Target="../slideLayouts/slideLayout93.xml"/><Relationship Id="rId15" Type="http://schemas.openxmlformats.org/officeDocument/2006/relationships/slideLayout" Target="../slideLayouts/slideLayout103.xml"/><Relationship Id="rId23" Type="http://schemas.openxmlformats.org/officeDocument/2006/relationships/slideLayout" Target="../slideLayouts/slideLayout111.xml"/><Relationship Id="rId28" Type="http://schemas.openxmlformats.org/officeDocument/2006/relationships/slideLayout" Target="../slideLayouts/slideLayout116.xml"/><Relationship Id="rId36" Type="http://schemas.openxmlformats.org/officeDocument/2006/relationships/slideLayout" Target="../slideLayouts/slideLayout124.xml"/><Relationship Id="rId10" Type="http://schemas.openxmlformats.org/officeDocument/2006/relationships/slideLayout" Target="../slideLayouts/slideLayout98.xml"/><Relationship Id="rId19" Type="http://schemas.openxmlformats.org/officeDocument/2006/relationships/slideLayout" Target="../slideLayouts/slideLayout107.xml"/><Relationship Id="rId31" Type="http://schemas.openxmlformats.org/officeDocument/2006/relationships/slideLayout" Target="../slideLayouts/slideLayout119.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slideLayout" Target="../slideLayouts/slideLayout102.xml"/><Relationship Id="rId22" Type="http://schemas.openxmlformats.org/officeDocument/2006/relationships/slideLayout" Target="../slideLayouts/slideLayout110.xml"/><Relationship Id="rId27" Type="http://schemas.openxmlformats.org/officeDocument/2006/relationships/slideLayout" Target="../slideLayouts/slideLayout115.xml"/><Relationship Id="rId30" Type="http://schemas.openxmlformats.org/officeDocument/2006/relationships/slideLayout" Target="../slideLayouts/slideLayout118.xml"/><Relationship Id="rId35" Type="http://schemas.openxmlformats.org/officeDocument/2006/relationships/slideLayout" Target="../slideLayouts/slideLayout123.xml"/><Relationship Id="rId8" Type="http://schemas.openxmlformats.org/officeDocument/2006/relationships/slideLayout" Target="../slideLayouts/slideLayout96.xml"/><Relationship Id="rId3" Type="http://schemas.openxmlformats.org/officeDocument/2006/relationships/slideLayout" Target="../slideLayouts/slideLayout9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27.xml"/><Relationship Id="rId2" Type="http://schemas.openxmlformats.org/officeDocument/2006/relationships/slideLayout" Target="../slideLayouts/slideLayout126.xml"/><Relationship Id="rId1" Type="http://schemas.openxmlformats.org/officeDocument/2006/relationships/slideLayout" Target="../slideLayouts/slideLayout125.xml"/><Relationship Id="rId5" Type="http://schemas.openxmlformats.org/officeDocument/2006/relationships/theme" Target="../theme/theme5.xml"/><Relationship Id="rId4" Type="http://schemas.openxmlformats.org/officeDocument/2006/relationships/slideLayout" Target="../slideLayouts/slideLayout12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6.xml"/><Relationship Id="rId13" Type="http://schemas.openxmlformats.org/officeDocument/2006/relationships/slideLayout" Target="../slideLayouts/slideLayout141.xml"/><Relationship Id="rId3" Type="http://schemas.openxmlformats.org/officeDocument/2006/relationships/slideLayout" Target="../slideLayouts/slideLayout131.xml"/><Relationship Id="rId7" Type="http://schemas.openxmlformats.org/officeDocument/2006/relationships/slideLayout" Target="../slideLayouts/slideLayout135.xml"/><Relationship Id="rId12" Type="http://schemas.openxmlformats.org/officeDocument/2006/relationships/slideLayout" Target="../slideLayouts/slideLayout140.xml"/><Relationship Id="rId2" Type="http://schemas.openxmlformats.org/officeDocument/2006/relationships/slideLayout" Target="../slideLayouts/slideLayout130.xml"/><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5" Type="http://schemas.openxmlformats.org/officeDocument/2006/relationships/slideLayout" Target="../slideLayouts/slideLayout133.xml"/><Relationship Id="rId10" Type="http://schemas.openxmlformats.org/officeDocument/2006/relationships/slideLayout" Target="../slideLayouts/slideLayout138.xml"/><Relationship Id="rId4" Type="http://schemas.openxmlformats.org/officeDocument/2006/relationships/slideLayout" Target="../slideLayouts/slideLayout132.xml"/><Relationship Id="rId9" Type="http://schemas.openxmlformats.org/officeDocument/2006/relationships/slideLayout" Target="../slideLayouts/slideLayout137.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9.xml"/><Relationship Id="rId13" Type="http://schemas.openxmlformats.org/officeDocument/2006/relationships/slideLayout" Target="../slideLayouts/slideLayout154.xml"/><Relationship Id="rId18" Type="http://schemas.openxmlformats.org/officeDocument/2006/relationships/slideLayout" Target="../slideLayouts/slideLayout159.xml"/><Relationship Id="rId26" Type="http://schemas.openxmlformats.org/officeDocument/2006/relationships/slideLayout" Target="../slideLayouts/slideLayout167.xml"/><Relationship Id="rId3" Type="http://schemas.openxmlformats.org/officeDocument/2006/relationships/slideLayout" Target="../slideLayouts/slideLayout144.xml"/><Relationship Id="rId21" Type="http://schemas.openxmlformats.org/officeDocument/2006/relationships/slideLayout" Target="../slideLayouts/slideLayout162.xml"/><Relationship Id="rId7" Type="http://schemas.openxmlformats.org/officeDocument/2006/relationships/slideLayout" Target="../slideLayouts/slideLayout148.xml"/><Relationship Id="rId12" Type="http://schemas.openxmlformats.org/officeDocument/2006/relationships/slideLayout" Target="../slideLayouts/slideLayout153.xml"/><Relationship Id="rId17" Type="http://schemas.openxmlformats.org/officeDocument/2006/relationships/slideLayout" Target="../slideLayouts/slideLayout158.xml"/><Relationship Id="rId25" Type="http://schemas.openxmlformats.org/officeDocument/2006/relationships/slideLayout" Target="../slideLayouts/slideLayout166.xml"/><Relationship Id="rId2" Type="http://schemas.openxmlformats.org/officeDocument/2006/relationships/slideLayout" Target="../slideLayouts/slideLayout143.xml"/><Relationship Id="rId16" Type="http://schemas.openxmlformats.org/officeDocument/2006/relationships/slideLayout" Target="../slideLayouts/slideLayout157.xml"/><Relationship Id="rId20" Type="http://schemas.openxmlformats.org/officeDocument/2006/relationships/slideLayout" Target="../slideLayouts/slideLayout161.xml"/><Relationship Id="rId29" Type="http://schemas.openxmlformats.org/officeDocument/2006/relationships/slideLayout" Target="../slideLayouts/slideLayout170.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slideLayout" Target="../slideLayouts/slideLayout152.xml"/><Relationship Id="rId24" Type="http://schemas.openxmlformats.org/officeDocument/2006/relationships/slideLayout" Target="../slideLayouts/slideLayout165.xml"/><Relationship Id="rId5" Type="http://schemas.openxmlformats.org/officeDocument/2006/relationships/slideLayout" Target="../slideLayouts/slideLayout146.xml"/><Relationship Id="rId15" Type="http://schemas.openxmlformats.org/officeDocument/2006/relationships/slideLayout" Target="../slideLayouts/slideLayout156.xml"/><Relationship Id="rId23" Type="http://schemas.openxmlformats.org/officeDocument/2006/relationships/slideLayout" Target="../slideLayouts/slideLayout164.xml"/><Relationship Id="rId28" Type="http://schemas.openxmlformats.org/officeDocument/2006/relationships/slideLayout" Target="../slideLayouts/slideLayout169.xml"/><Relationship Id="rId10" Type="http://schemas.openxmlformats.org/officeDocument/2006/relationships/slideLayout" Target="../slideLayouts/slideLayout151.xml"/><Relationship Id="rId19" Type="http://schemas.openxmlformats.org/officeDocument/2006/relationships/slideLayout" Target="../slideLayouts/slideLayout160.xml"/><Relationship Id="rId4" Type="http://schemas.openxmlformats.org/officeDocument/2006/relationships/slideLayout" Target="../slideLayouts/slideLayout145.xml"/><Relationship Id="rId9" Type="http://schemas.openxmlformats.org/officeDocument/2006/relationships/slideLayout" Target="../slideLayouts/slideLayout150.xml"/><Relationship Id="rId14" Type="http://schemas.openxmlformats.org/officeDocument/2006/relationships/slideLayout" Target="../slideLayouts/slideLayout155.xml"/><Relationship Id="rId22" Type="http://schemas.openxmlformats.org/officeDocument/2006/relationships/slideLayout" Target="../slideLayouts/slideLayout163.xml"/><Relationship Id="rId27" Type="http://schemas.openxmlformats.org/officeDocument/2006/relationships/slideLayout" Target="../slideLayouts/slideLayout168.xml"/><Relationship Id="rId30"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slideLayout" Target="../slideLayouts/slideLayout183.xml"/><Relationship Id="rId18" Type="http://schemas.openxmlformats.org/officeDocument/2006/relationships/slideLayout" Target="../slideLayouts/slideLayout188.xml"/><Relationship Id="rId26" Type="http://schemas.openxmlformats.org/officeDocument/2006/relationships/slideLayout" Target="../slideLayouts/slideLayout196.xml"/><Relationship Id="rId3" Type="http://schemas.openxmlformats.org/officeDocument/2006/relationships/slideLayout" Target="../slideLayouts/slideLayout173.xml"/><Relationship Id="rId21" Type="http://schemas.openxmlformats.org/officeDocument/2006/relationships/slideLayout" Target="../slideLayouts/slideLayout191.xml"/><Relationship Id="rId7" Type="http://schemas.openxmlformats.org/officeDocument/2006/relationships/slideLayout" Target="../slideLayouts/slideLayout177.xml"/><Relationship Id="rId12" Type="http://schemas.openxmlformats.org/officeDocument/2006/relationships/slideLayout" Target="../slideLayouts/slideLayout182.xml"/><Relationship Id="rId17" Type="http://schemas.openxmlformats.org/officeDocument/2006/relationships/slideLayout" Target="../slideLayouts/slideLayout187.xml"/><Relationship Id="rId25" Type="http://schemas.openxmlformats.org/officeDocument/2006/relationships/slideLayout" Target="../slideLayouts/slideLayout195.xml"/><Relationship Id="rId2" Type="http://schemas.openxmlformats.org/officeDocument/2006/relationships/slideLayout" Target="../slideLayouts/slideLayout172.xml"/><Relationship Id="rId16" Type="http://schemas.openxmlformats.org/officeDocument/2006/relationships/slideLayout" Target="../slideLayouts/slideLayout186.xml"/><Relationship Id="rId20" Type="http://schemas.openxmlformats.org/officeDocument/2006/relationships/slideLayout" Target="../slideLayouts/slideLayout190.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24" Type="http://schemas.openxmlformats.org/officeDocument/2006/relationships/slideLayout" Target="../slideLayouts/slideLayout194.xml"/><Relationship Id="rId5" Type="http://schemas.openxmlformats.org/officeDocument/2006/relationships/slideLayout" Target="../slideLayouts/slideLayout175.xml"/><Relationship Id="rId15" Type="http://schemas.openxmlformats.org/officeDocument/2006/relationships/slideLayout" Target="../slideLayouts/slideLayout185.xml"/><Relationship Id="rId23" Type="http://schemas.openxmlformats.org/officeDocument/2006/relationships/slideLayout" Target="../slideLayouts/slideLayout193.xml"/><Relationship Id="rId28" Type="http://schemas.openxmlformats.org/officeDocument/2006/relationships/image" Target="../media/image17.png"/><Relationship Id="rId10" Type="http://schemas.openxmlformats.org/officeDocument/2006/relationships/slideLayout" Target="../slideLayouts/slideLayout180.xml"/><Relationship Id="rId19" Type="http://schemas.openxmlformats.org/officeDocument/2006/relationships/slideLayout" Target="../slideLayouts/slideLayout189.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slideLayout" Target="../slideLayouts/slideLayout184.xml"/><Relationship Id="rId22" Type="http://schemas.openxmlformats.org/officeDocument/2006/relationships/slideLayout" Target="../slideLayouts/slideLayout192.xml"/><Relationship Id="rId27"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209.xml"/><Relationship Id="rId18" Type="http://schemas.openxmlformats.org/officeDocument/2006/relationships/slideLayout" Target="../slideLayouts/slideLayout214.xml"/><Relationship Id="rId26" Type="http://schemas.openxmlformats.org/officeDocument/2006/relationships/slideLayout" Target="../slideLayouts/slideLayout222.xml"/><Relationship Id="rId39" Type="http://schemas.openxmlformats.org/officeDocument/2006/relationships/slideLayout" Target="../slideLayouts/slideLayout235.xml"/><Relationship Id="rId21" Type="http://schemas.openxmlformats.org/officeDocument/2006/relationships/slideLayout" Target="../slideLayouts/slideLayout217.xml"/><Relationship Id="rId34" Type="http://schemas.openxmlformats.org/officeDocument/2006/relationships/slideLayout" Target="../slideLayouts/slideLayout230.xml"/><Relationship Id="rId42" Type="http://schemas.openxmlformats.org/officeDocument/2006/relationships/theme" Target="../theme/theme9.xml"/><Relationship Id="rId7" Type="http://schemas.openxmlformats.org/officeDocument/2006/relationships/slideLayout" Target="../slideLayouts/slideLayout203.xml"/><Relationship Id="rId2" Type="http://schemas.openxmlformats.org/officeDocument/2006/relationships/slideLayout" Target="../slideLayouts/slideLayout198.xml"/><Relationship Id="rId16" Type="http://schemas.openxmlformats.org/officeDocument/2006/relationships/slideLayout" Target="../slideLayouts/slideLayout212.xml"/><Relationship Id="rId20" Type="http://schemas.openxmlformats.org/officeDocument/2006/relationships/slideLayout" Target="../slideLayouts/slideLayout216.xml"/><Relationship Id="rId29" Type="http://schemas.openxmlformats.org/officeDocument/2006/relationships/slideLayout" Target="../slideLayouts/slideLayout225.xml"/><Relationship Id="rId41" Type="http://schemas.openxmlformats.org/officeDocument/2006/relationships/slideLayout" Target="../slideLayouts/slideLayout237.xml"/><Relationship Id="rId1" Type="http://schemas.openxmlformats.org/officeDocument/2006/relationships/slideLayout" Target="../slideLayouts/slideLayout197.xml"/><Relationship Id="rId6" Type="http://schemas.openxmlformats.org/officeDocument/2006/relationships/slideLayout" Target="../slideLayouts/slideLayout202.xml"/><Relationship Id="rId11" Type="http://schemas.openxmlformats.org/officeDocument/2006/relationships/slideLayout" Target="../slideLayouts/slideLayout207.xml"/><Relationship Id="rId24" Type="http://schemas.openxmlformats.org/officeDocument/2006/relationships/slideLayout" Target="../slideLayouts/slideLayout220.xml"/><Relationship Id="rId32" Type="http://schemas.openxmlformats.org/officeDocument/2006/relationships/slideLayout" Target="../slideLayouts/slideLayout228.xml"/><Relationship Id="rId37" Type="http://schemas.openxmlformats.org/officeDocument/2006/relationships/slideLayout" Target="../slideLayouts/slideLayout233.xml"/><Relationship Id="rId40" Type="http://schemas.openxmlformats.org/officeDocument/2006/relationships/slideLayout" Target="../slideLayouts/slideLayout236.xml"/><Relationship Id="rId5" Type="http://schemas.openxmlformats.org/officeDocument/2006/relationships/slideLayout" Target="../slideLayouts/slideLayout201.xml"/><Relationship Id="rId15" Type="http://schemas.openxmlformats.org/officeDocument/2006/relationships/slideLayout" Target="../slideLayouts/slideLayout211.xml"/><Relationship Id="rId23" Type="http://schemas.openxmlformats.org/officeDocument/2006/relationships/slideLayout" Target="../slideLayouts/slideLayout219.xml"/><Relationship Id="rId28" Type="http://schemas.openxmlformats.org/officeDocument/2006/relationships/slideLayout" Target="../slideLayouts/slideLayout224.xml"/><Relationship Id="rId36" Type="http://schemas.openxmlformats.org/officeDocument/2006/relationships/slideLayout" Target="../slideLayouts/slideLayout232.xml"/><Relationship Id="rId10" Type="http://schemas.openxmlformats.org/officeDocument/2006/relationships/slideLayout" Target="../slideLayouts/slideLayout206.xml"/><Relationship Id="rId19" Type="http://schemas.openxmlformats.org/officeDocument/2006/relationships/slideLayout" Target="../slideLayouts/slideLayout215.xml"/><Relationship Id="rId31" Type="http://schemas.openxmlformats.org/officeDocument/2006/relationships/slideLayout" Target="../slideLayouts/slideLayout227.xml"/><Relationship Id="rId4" Type="http://schemas.openxmlformats.org/officeDocument/2006/relationships/slideLayout" Target="../slideLayouts/slideLayout200.xml"/><Relationship Id="rId9" Type="http://schemas.openxmlformats.org/officeDocument/2006/relationships/slideLayout" Target="../slideLayouts/slideLayout205.xml"/><Relationship Id="rId14" Type="http://schemas.openxmlformats.org/officeDocument/2006/relationships/slideLayout" Target="../slideLayouts/slideLayout210.xml"/><Relationship Id="rId22" Type="http://schemas.openxmlformats.org/officeDocument/2006/relationships/slideLayout" Target="../slideLayouts/slideLayout218.xml"/><Relationship Id="rId27" Type="http://schemas.openxmlformats.org/officeDocument/2006/relationships/slideLayout" Target="../slideLayouts/slideLayout223.xml"/><Relationship Id="rId30" Type="http://schemas.openxmlformats.org/officeDocument/2006/relationships/slideLayout" Target="../slideLayouts/slideLayout226.xml"/><Relationship Id="rId35" Type="http://schemas.openxmlformats.org/officeDocument/2006/relationships/slideLayout" Target="../slideLayouts/slideLayout231.xml"/><Relationship Id="rId8" Type="http://schemas.openxmlformats.org/officeDocument/2006/relationships/slideLayout" Target="../slideLayouts/slideLayout204.xml"/><Relationship Id="rId3" Type="http://schemas.openxmlformats.org/officeDocument/2006/relationships/slideLayout" Target="../slideLayouts/slideLayout199.xml"/><Relationship Id="rId12" Type="http://schemas.openxmlformats.org/officeDocument/2006/relationships/slideLayout" Target="../slideLayouts/slideLayout208.xml"/><Relationship Id="rId17" Type="http://schemas.openxmlformats.org/officeDocument/2006/relationships/slideLayout" Target="../slideLayouts/slideLayout213.xml"/><Relationship Id="rId25" Type="http://schemas.openxmlformats.org/officeDocument/2006/relationships/slideLayout" Target="../slideLayouts/slideLayout221.xml"/><Relationship Id="rId33" Type="http://schemas.openxmlformats.org/officeDocument/2006/relationships/slideLayout" Target="../slideLayouts/slideLayout229.xml"/><Relationship Id="rId38" Type="http://schemas.openxmlformats.org/officeDocument/2006/relationships/slideLayout" Target="../slideLayouts/slideLayout2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dirty="0"/>
              <a:t>IBM Watson / © 2019 IBM Corporation</a:t>
            </a:r>
          </a:p>
        </p:txBody>
      </p:sp>
    </p:spTree>
    <p:extLst>
      <p:ext uri="{BB962C8B-B14F-4D97-AF65-F5344CB8AC3E}">
        <p14:creationId xmlns:p14="http://schemas.microsoft.com/office/powerpoint/2010/main" val="385927195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Lst>
  <p:hf sldNum="0"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Think 2020 / Cloud Data Lake / May 05, 2020 / © 2020 IBM Corporation</a:t>
            </a:r>
          </a:p>
        </p:txBody>
      </p:sp>
    </p:spTree>
    <p:extLst>
      <p:ext uri="{BB962C8B-B14F-4D97-AF65-F5344CB8AC3E}">
        <p14:creationId xmlns:p14="http://schemas.microsoft.com/office/powerpoint/2010/main" val="479779056"/>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 id="2147483983" r:id="rId14"/>
    <p:sldLayoutId id="2147483984" r:id="rId15"/>
    <p:sldLayoutId id="2147483985" r:id="rId16"/>
    <p:sldLayoutId id="2147483986" r:id="rId17"/>
    <p:sldLayoutId id="2147483987" r:id="rId18"/>
    <p:sldLayoutId id="2147483988" r:id="rId19"/>
    <p:sldLayoutId id="2147483989" r:id="rId20"/>
    <p:sldLayoutId id="2147483990" r:id="rId21"/>
    <p:sldLayoutId id="2147483991" r:id="rId22"/>
    <p:sldLayoutId id="2147483992" r:id="rId23"/>
    <p:sldLayoutId id="2147483993" r:id="rId24"/>
    <p:sldLayoutId id="2147483994" r:id="rId25"/>
    <p:sldLayoutId id="2147483995" r:id="rId26"/>
    <p:sldLayoutId id="2147483996" r:id="rId27"/>
    <p:sldLayoutId id="2147483997" r:id="rId28"/>
    <p:sldLayoutId id="2147483998" r:id="rId29"/>
    <p:sldLayoutId id="2147483999" r:id="rId30"/>
    <p:sldLayoutId id="2147484000" r:id="rId31"/>
    <p:sldLayoutId id="2147484001" r:id="rId32"/>
    <p:sldLayoutId id="2147484002" r:id="rId33"/>
    <p:sldLayoutId id="2147484003" r:id="rId34"/>
    <p:sldLayoutId id="2147484004" r:id="rId35"/>
    <p:sldLayoutId id="2147484005" r:id="rId36"/>
    <p:sldLayoutId id="2147484007" r:id="rId37"/>
    <p:sldLayoutId id="2147484008" r:id="rId38"/>
    <p:sldLayoutId id="2147484009" r:id="rId39"/>
    <p:sldLayoutId id="2147484010" r:id="rId40"/>
    <p:sldLayoutId id="2147484011" r:id="rId41"/>
    <p:sldLayoutId id="2147484012" r:id="rId42"/>
  </p:sldLayoutIdLst>
  <p:hf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4" y="611188"/>
            <a:ext cx="11688233"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title style</a:t>
            </a:r>
          </a:p>
        </p:txBody>
      </p:sp>
      <p:sp>
        <p:nvSpPr>
          <p:cNvPr id="1027" name="Rectangle 3"/>
          <p:cNvSpPr>
            <a:spLocks noGrp="1" noChangeArrowheads="1"/>
          </p:cNvSpPr>
          <p:nvPr>
            <p:ph type="body" idx="1"/>
          </p:nvPr>
        </p:nvSpPr>
        <p:spPr bwMode="auto">
          <a:xfrm>
            <a:off x="203200" y="1828800"/>
            <a:ext cx="11684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49" name="Line 25"/>
          <p:cNvSpPr>
            <a:spLocks noChangeShapeType="1"/>
          </p:cNvSpPr>
          <p:nvPr/>
        </p:nvSpPr>
        <p:spPr bwMode="auto">
          <a:xfrm>
            <a:off x="347135" y="549275"/>
            <a:ext cx="11493500" cy="0"/>
          </a:xfrm>
          <a:prstGeom prst="line">
            <a:avLst/>
          </a:prstGeom>
          <a:noFill/>
          <a:ln w="9525">
            <a:solidFill>
              <a:srgbClr val="000000"/>
            </a:solidFill>
            <a:round/>
            <a:headEnd/>
            <a:tailEnd/>
          </a:ln>
          <a:effectLst/>
        </p:spPr>
        <p:txBody>
          <a:bodyPr/>
          <a:lstStyle/>
          <a:p>
            <a:pPr>
              <a:defRPr/>
            </a:pPr>
            <a:endParaRPr lang="en-US" sz="1800">
              <a:solidFill>
                <a:srgbClr val="000000"/>
              </a:solidFill>
              <a:latin typeface="Arial" pitchFamily="-110" charset="0"/>
              <a:ea typeface="MS PGothic"/>
            </a:endParaRPr>
          </a:p>
        </p:txBody>
      </p:sp>
      <p:sp>
        <p:nvSpPr>
          <p:cNvPr id="15" name="Rectangle 6"/>
          <p:cNvSpPr>
            <a:spLocks noChangeArrowheads="1"/>
          </p:cNvSpPr>
          <p:nvPr/>
        </p:nvSpPr>
        <p:spPr bwMode="black">
          <a:xfrm>
            <a:off x="7903633" y="6449125"/>
            <a:ext cx="4072467" cy="216088"/>
          </a:xfrm>
          <a:prstGeom prst="rect">
            <a:avLst/>
          </a:prstGeom>
          <a:noFill/>
          <a:ln w="9525">
            <a:noFill/>
            <a:miter lim="800000"/>
            <a:headEnd/>
            <a:tailEnd/>
          </a:ln>
          <a:effectLst/>
        </p:spPr>
        <p:txBody>
          <a:bodyPr lIns="92075" tIns="46039" rIns="92075" bIns="46039" anchor="ctr">
            <a:spAutoFit/>
          </a:bodyPr>
          <a:lstStyle/>
          <a:p>
            <a:pPr algn="r">
              <a:defRPr/>
            </a:pPr>
            <a:r>
              <a:rPr lang="en-US" altLang="zh-CN" sz="800">
                <a:solidFill>
                  <a:srgbClr val="000000"/>
                </a:solidFill>
                <a:latin typeface="Arial" pitchFamily="34" charset="0"/>
              </a:rPr>
              <a:t>© 2015 IBM Corporation</a:t>
            </a:r>
            <a:endParaRPr lang="en-US" altLang="zh-CN" sz="1800">
              <a:solidFill>
                <a:srgbClr val="000000"/>
              </a:solidFill>
              <a:latin typeface="Arial" pitchFamily="34" charset="0"/>
            </a:endParaRPr>
          </a:p>
        </p:txBody>
      </p:sp>
      <p:pic>
        <p:nvPicPr>
          <p:cNvPr id="1031" name="Picture 31" descr="5300_IBMpos_black_PPT_bkgd"/>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11057469" y="239714"/>
            <a:ext cx="781051" cy="234951"/>
          </a:xfrm>
          <a:prstGeom prst="rect">
            <a:avLst/>
          </a:prstGeom>
          <a:noFill/>
          <a:ln w="9525">
            <a:noFill/>
            <a:miter lim="800000"/>
            <a:headEnd/>
            <a:tailEnd/>
          </a:ln>
        </p:spPr>
      </p:pic>
    </p:spTree>
    <p:extLst>
      <p:ext uri="{BB962C8B-B14F-4D97-AF65-F5344CB8AC3E}">
        <p14:creationId xmlns:p14="http://schemas.microsoft.com/office/powerpoint/2010/main" val="2858741065"/>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Lst>
  <p:transition/>
  <p:txStyles>
    <p:titleStyle>
      <a:lvl1pPr algn="l" rtl="0" eaLnBrk="0" fontAlgn="base" hangingPunct="0">
        <a:spcBef>
          <a:spcPct val="0"/>
        </a:spcBef>
        <a:spcAft>
          <a:spcPct val="0"/>
        </a:spcAft>
        <a:defRPr sz="2400" b="1" i="0">
          <a:solidFill>
            <a:schemeClr val="accent1"/>
          </a:solidFill>
          <a:latin typeface="+mj-lt"/>
          <a:ea typeface="+mj-ea"/>
          <a:cs typeface="+mj-cs"/>
        </a:defRPr>
      </a:lvl1pPr>
      <a:lvl2pPr algn="l" rtl="0" eaLnBrk="0" fontAlgn="base" hangingPunct="0">
        <a:spcBef>
          <a:spcPct val="0"/>
        </a:spcBef>
        <a:spcAft>
          <a:spcPct val="0"/>
        </a:spcAft>
        <a:defRPr sz="2800" b="1" i="1">
          <a:solidFill>
            <a:schemeClr val="accent1"/>
          </a:solidFill>
          <a:latin typeface="Arial" pitchFamily="34" charset="0"/>
          <a:ea typeface="MS PGothic" pitchFamily="34" charset="-128"/>
          <a:cs typeface="Arial" pitchFamily="34" charset="0"/>
        </a:defRPr>
      </a:lvl2pPr>
      <a:lvl3pPr algn="l" rtl="0" eaLnBrk="0" fontAlgn="base" hangingPunct="0">
        <a:spcBef>
          <a:spcPct val="0"/>
        </a:spcBef>
        <a:spcAft>
          <a:spcPct val="0"/>
        </a:spcAft>
        <a:defRPr sz="2800" b="1" i="1">
          <a:solidFill>
            <a:schemeClr val="accent1"/>
          </a:solidFill>
          <a:latin typeface="Arial" pitchFamily="34" charset="0"/>
          <a:ea typeface="MS PGothic" pitchFamily="34" charset="-128"/>
          <a:cs typeface="Arial" pitchFamily="34" charset="0"/>
        </a:defRPr>
      </a:lvl3pPr>
      <a:lvl4pPr algn="l" rtl="0" eaLnBrk="0" fontAlgn="base" hangingPunct="0">
        <a:spcBef>
          <a:spcPct val="0"/>
        </a:spcBef>
        <a:spcAft>
          <a:spcPct val="0"/>
        </a:spcAft>
        <a:defRPr sz="2800" b="1" i="1">
          <a:solidFill>
            <a:schemeClr val="accent1"/>
          </a:solidFill>
          <a:latin typeface="Arial" pitchFamily="34" charset="0"/>
          <a:ea typeface="MS PGothic" pitchFamily="34" charset="-128"/>
          <a:cs typeface="Arial" pitchFamily="34" charset="0"/>
        </a:defRPr>
      </a:lvl4pPr>
      <a:lvl5pPr algn="l" rtl="0" eaLnBrk="0" fontAlgn="base" hangingPunct="0">
        <a:spcBef>
          <a:spcPct val="0"/>
        </a:spcBef>
        <a:spcAft>
          <a:spcPct val="0"/>
        </a:spcAft>
        <a:defRPr sz="2800" b="1" i="1">
          <a:solidFill>
            <a:schemeClr val="accent1"/>
          </a:solidFill>
          <a:latin typeface="Arial" pitchFamily="34" charset="0"/>
          <a:ea typeface="MS PGothic" pitchFamily="34" charset="-128"/>
          <a:cs typeface="Arial" pitchFamily="34" charset="0"/>
        </a:defRPr>
      </a:lvl5pPr>
      <a:lvl6pPr marL="457189" algn="l" rtl="0" fontAlgn="base">
        <a:spcBef>
          <a:spcPct val="0"/>
        </a:spcBef>
        <a:spcAft>
          <a:spcPct val="0"/>
        </a:spcAft>
        <a:defRPr sz="2800" b="1" i="1">
          <a:solidFill>
            <a:schemeClr val="accent1"/>
          </a:solidFill>
          <a:latin typeface="Arial" pitchFamily="34" charset="0"/>
          <a:ea typeface="MS PGothic" pitchFamily="34" charset="-128"/>
          <a:cs typeface="Arial" pitchFamily="34" charset="0"/>
        </a:defRPr>
      </a:lvl6pPr>
      <a:lvl7pPr marL="914377" algn="l" rtl="0" fontAlgn="base">
        <a:spcBef>
          <a:spcPct val="0"/>
        </a:spcBef>
        <a:spcAft>
          <a:spcPct val="0"/>
        </a:spcAft>
        <a:defRPr sz="2800" b="1" i="1">
          <a:solidFill>
            <a:schemeClr val="accent1"/>
          </a:solidFill>
          <a:latin typeface="Arial" pitchFamily="34" charset="0"/>
          <a:ea typeface="MS PGothic" pitchFamily="34" charset="-128"/>
          <a:cs typeface="Arial" pitchFamily="34" charset="0"/>
        </a:defRPr>
      </a:lvl7pPr>
      <a:lvl8pPr marL="1371566" algn="l" rtl="0" fontAlgn="base">
        <a:spcBef>
          <a:spcPct val="0"/>
        </a:spcBef>
        <a:spcAft>
          <a:spcPct val="0"/>
        </a:spcAft>
        <a:defRPr sz="2800" b="1" i="1">
          <a:solidFill>
            <a:schemeClr val="accent1"/>
          </a:solidFill>
          <a:latin typeface="Arial" pitchFamily="34" charset="0"/>
          <a:ea typeface="MS PGothic" pitchFamily="34" charset="-128"/>
          <a:cs typeface="Arial" pitchFamily="34" charset="0"/>
        </a:defRPr>
      </a:lvl8pPr>
      <a:lvl9pPr marL="1828754" algn="l" rtl="0" fontAlgn="base">
        <a:spcBef>
          <a:spcPct val="0"/>
        </a:spcBef>
        <a:spcAft>
          <a:spcPct val="0"/>
        </a:spcAft>
        <a:defRPr sz="2800" b="1" i="1">
          <a:solidFill>
            <a:schemeClr val="accent1"/>
          </a:solidFill>
          <a:latin typeface="Arial" pitchFamily="34" charset="0"/>
          <a:ea typeface="MS PGothic" pitchFamily="34" charset="-128"/>
          <a:cs typeface="Arial" pitchFamily="34" charset="0"/>
        </a:defRPr>
      </a:lvl9pPr>
    </p:titleStyle>
    <p:bodyStyle>
      <a:lvl1pPr marL="171446" indent="-171446" algn="l" rtl="0" eaLnBrk="0" fontAlgn="base" hangingPunct="0">
        <a:spcBef>
          <a:spcPct val="20000"/>
        </a:spcBef>
        <a:spcAft>
          <a:spcPct val="0"/>
        </a:spcAft>
        <a:buClr>
          <a:schemeClr val="accent1"/>
        </a:buClr>
        <a:buFont typeface="Wingdings" pitchFamily="2" charset="2"/>
        <a:buChar char="§"/>
        <a:defRPr b="1" i="0">
          <a:solidFill>
            <a:schemeClr val="tx1"/>
          </a:solidFill>
          <a:latin typeface="+mn-lt"/>
          <a:ea typeface="+mn-ea"/>
          <a:cs typeface="+mn-cs"/>
        </a:defRPr>
      </a:lvl1pPr>
      <a:lvl2pPr marL="573074" indent="-230182" algn="l" rtl="0" eaLnBrk="0" fontAlgn="base" hangingPunct="0">
        <a:spcBef>
          <a:spcPct val="20000"/>
        </a:spcBef>
        <a:spcAft>
          <a:spcPct val="0"/>
        </a:spcAft>
        <a:buClr>
          <a:schemeClr val="accent1"/>
        </a:buClr>
        <a:buFont typeface="Arial" charset="0"/>
        <a:buChar char="–"/>
        <a:defRPr sz="1600">
          <a:solidFill>
            <a:schemeClr val="tx1"/>
          </a:solidFill>
          <a:latin typeface="+mn-lt"/>
          <a:ea typeface="+mn-ea"/>
          <a:cs typeface="+mn-cs"/>
        </a:defRPr>
      </a:lvl2pPr>
      <a:lvl3pPr marL="1027088" indent="-228594" algn="l" rtl="0" eaLnBrk="0" fontAlgn="base" hangingPunct="0">
        <a:spcBef>
          <a:spcPct val="20000"/>
        </a:spcBef>
        <a:spcAft>
          <a:spcPct val="0"/>
        </a:spcAft>
        <a:buClr>
          <a:schemeClr val="accent1"/>
        </a:buClr>
        <a:buFont typeface="Arial" charset="0"/>
        <a:buChar char="-"/>
        <a:defRPr sz="1600">
          <a:solidFill>
            <a:schemeClr val="tx1"/>
          </a:solidFill>
          <a:latin typeface="+mn-lt"/>
          <a:ea typeface="+mn-ea"/>
          <a:cs typeface="+mn-cs"/>
        </a:defRPr>
      </a:lvl3pPr>
      <a:lvl4pPr marL="1482688" indent="-228594" algn="l" rtl="0" eaLnBrk="0" fontAlgn="base" hangingPunct="0">
        <a:spcBef>
          <a:spcPct val="20000"/>
        </a:spcBef>
        <a:spcAft>
          <a:spcPct val="0"/>
        </a:spcAft>
        <a:buClr>
          <a:schemeClr val="accent1"/>
        </a:buClr>
        <a:buFont typeface="Arial" charset="0"/>
        <a:buChar char="-"/>
        <a:defRPr sz="1600">
          <a:solidFill>
            <a:schemeClr val="tx1"/>
          </a:solidFill>
          <a:latin typeface="+mn-lt"/>
          <a:ea typeface="+mn-ea"/>
          <a:cs typeface="+mn-cs"/>
        </a:defRPr>
      </a:lvl4pPr>
      <a:lvl5pPr marL="1939877" indent="-228594" algn="l" rtl="0" eaLnBrk="0" fontAlgn="base" hangingPunct="0">
        <a:spcBef>
          <a:spcPct val="20000"/>
        </a:spcBef>
        <a:spcAft>
          <a:spcPct val="0"/>
        </a:spcAft>
        <a:buClr>
          <a:schemeClr val="accent1"/>
        </a:buClr>
        <a:buFont typeface="Arial" charset="0"/>
        <a:buChar char="-"/>
        <a:defRPr sz="1600">
          <a:solidFill>
            <a:schemeClr val="tx1"/>
          </a:solidFill>
          <a:latin typeface="+mn-lt"/>
          <a:ea typeface="+mn-ea"/>
          <a:cs typeface="+mn-cs"/>
        </a:defRPr>
      </a:lvl5pPr>
      <a:lvl6pPr marL="2397065" indent="-228594" algn="l" rtl="0" fontAlgn="base">
        <a:spcBef>
          <a:spcPct val="20000"/>
        </a:spcBef>
        <a:spcAft>
          <a:spcPct val="0"/>
        </a:spcAft>
        <a:buClr>
          <a:schemeClr val="accent1"/>
        </a:buClr>
        <a:buFont typeface="Arial" pitchFamily="34" charset="0"/>
        <a:buChar char="-"/>
        <a:defRPr sz="1600">
          <a:solidFill>
            <a:schemeClr val="tx1"/>
          </a:solidFill>
          <a:latin typeface="+mn-lt"/>
          <a:ea typeface="+mn-ea"/>
          <a:cs typeface="+mn-cs"/>
        </a:defRPr>
      </a:lvl6pPr>
      <a:lvl7pPr marL="2854254" indent="-228594" algn="l" rtl="0" fontAlgn="base">
        <a:spcBef>
          <a:spcPct val="20000"/>
        </a:spcBef>
        <a:spcAft>
          <a:spcPct val="0"/>
        </a:spcAft>
        <a:buClr>
          <a:schemeClr val="accent1"/>
        </a:buClr>
        <a:buFont typeface="Arial" pitchFamily="34" charset="0"/>
        <a:buChar char="-"/>
        <a:defRPr sz="1600">
          <a:solidFill>
            <a:schemeClr val="tx1"/>
          </a:solidFill>
          <a:latin typeface="+mn-lt"/>
          <a:ea typeface="+mn-ea"/>
          <a:cs typeface="+mn-cs"/>
        </a:defRPr>
      </a:lvl7pPr>
      <a:lvl8pPr marL="3311443" indent="-228594" algn="l" rtl="0" fontAlgn="base">
        <a:spcBef>
          <a:spcPct val="20000"/>
        </a:spcBef>
        <a:spcAft>
          <a:spcPct val="0"/>
        </a:spcAft>
        <a:buClr>
          <a:schemeClr val="accent1"/>
        </a:buClr>
        <a:buFont typeface="Arial" pitchFamily="34" charset="0"/>
        <a:buChar char="-"/>
        <a:defRPr sz="1600">
          <a:solidFill>
            <a:schemeClr val="tx1"/>
          </a:solidFill>
          <a:latin typeface="+mn-lt"/>
          <a:ea typeface="+mn-ea"/>
          <a:cs typeface="+mn-cs"/>
        </a:defRPr>
      </a:lvl8pPr>
      <a:lvl9pPr marL="3768631" indent="-228594" algn="l" rtl="0" fontAlgn="base">
        <a:spcBef>
          <a:spcPct val="20000"/>
        </a:spcBef>
        <a:spcAft>
          <a:spcPct val="0"/>
        </a:spcAft>
        <a:buClr>
          <a:schemeClr val="accent1"/>
        </a:buClr>
        <a:buFont typeface="Arial" pitchFamily="34" charset="0"/>
        <a:buChar char="-"/>
        <a:defRPr sz="16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pic>
        <p:nvPicPr>
          <p:cNvPr id="14" name="Gartner Logo"/>
          <p:cNvPicPr>
            <a:picLocks noChangeAspect="1"/>
          </p:cNvPicPr>
          <p:nvPr userDrawn="1"/>
        </p:nvPicPr>
        <p:blipFill>
          <a:blip r:embed="rId32"/>
          <a:srcRect/>
          <a:stretch/>
        </p:blipFill>
        <p:spPr>
          <a:xfrm>
            <a:off x="10452994" y="6241725"/>
            <a:ext cx="1280218" cy="292316"/>
          </a:xfrm>
          <a:prstGeom prst="rect">
            <a:avLst/>
          </a:prstGeom>
        </p:spPr>
      </p:pic>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and Pg Num">
            <a:extLst>
              <a:ext uri="{FF2B5EF4-FFF2-40B4-BE49-F238E27FC236}">
                <a16:creationId xmlns:a16="http://schemas.microsoft.com/office/drawing/2014/main" id="{F5055630-A206-91CD-4EDC-FD3097B87078}"/>
              </a:ext>
            </a:extLst>
          </p:cNvPr>
          <p:cNvSpPr txBox="1"/>
          <p:nvPr userDrawn="1"/>
        </p:nvSpPr>
        <p:spPr>
          <a:xfrm>
            <a:off x="457201" y="6408509"/>
            <a:ext cx="7181849" cy="138499"/>
          </a:xfrm>
          <a:prstGeom prst="rect">
            <a:avLst/>
          </a:prstGeom>
          <a:noFill/>
        </p:spPr>
        <p:txBody>
          <a:bodyPr wrap="square" lIns="0" tIns="0" rIns="0" bIns="0" rtlCol="0" anchor="b" anchorCtr="0">
            <a:spAutoFit/>
          </a:bodyPr>
          <a:lstStyle/>
          <a:p>
            <a:pPr marL="274320" marR="0" lvl="0" indent="-274320" algn="l" defTabSz="914400" rtl="0" eaLnBrk="1" fontAlgn="auto" latinLnBrk="0" hangingPunct="1">
              <a:lnSpc>
                <a:spcPct val="100000"/>
              </a:lnSpc>
              <a:spcBef>
                <a:spcPts val="0"/>
              </a:spcBef>
              <a:spcAft>
                <a:spcPts val="0"/>
              </a:spcAft>
              <a:buClrTx/>
              <a:buSzTx/>
              <a:buFontTx/>
              <a:buNone/>
              <a:tabLst>
                <a:tab pos="288925" algn="l"/>
              </a:tabLst>
              <a:defRPr/>
            </a:pPr>
            <a:fld id="{1CE9EA8B-DBE7-492B-893F-AD13AC039ED7}" type="slidenum">
              <a:rPr lang="en-US" sz="900" smtClean="0">
                <a:solidFill>
                  <a:srgbClr val="000000"/>
                </a:solidFill>
              </a:rPr>
              <a:pPr marL="274320" marR="0" lvl="0" indent="-274320" algn="l" defTabSz="914400" rtl="0" eaLnBrk="1" fontAlgn="auto" latinLnBrk="0" hangingPunct="1">
                <a:lnSpc>
                  <a:spcPct val="100000"/>
                </a:lnSpc>
                <a:spcBef>
                  <a:spcPts val="0"/>
                </a:spcBef>
                <a:spcAft>
                  <a:spcPts val="0"/>
                </a:spcAft>
                <a:buClrTx/>
                <a:buSzTx/>
                <a:buFontTx/>
                <a:buNone/>
                <a:tabLst>
                  <a:tab pos="288925" algn="l"/>
                </a:tabLst>
                <a:defRPr/>
              </a:pPr>
              <a:t>‹#›</a:t>
            </a:fld>
            <a:r>
              <a:rPr lang="en-US" sz="700">
                <a:solidFill>
                  <a:srgbClr val="6F7878"/>
                </a:solidFill>
              </a:rPr>
              <a:t>	© 2023 Gartner, Inc. and/or its affiliates. All rights reserved. Gartner is a registered trademark of Gartner, Inc. and its affiliates.</a:t>
            </a:r>
          </a:p>
        </p:txBody>
      </p:sp>
    </p:spTree>
    <p:extLst>
      <p:ext uri="{BB962C8B-B14F-4D97-AF65-F5344CB8AC3E}">
        <p14:creationId xmlns:p14="http://schemas.microsoft.com/office/powerpoint/2010/main" val="3247952160"/>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 id="2147484047" r:id="rId19"/>
    <p:sldLayoutId id="2147484048" r:id="rId20"/>
    <p:sldLayoutId id="2147484049" r:id="rId21"/>
    <p:sldLayoutId id="2147484050" r:id="rId22"/>
    <p:sldLayoutId id="2147484051" r:id="rId23"/>
    <p:sldLayoutId id="2147484052" r:id="rId24"/>
    <p:sldLayoutId id="2147484053" r:id="rId25"/>
    <p:sldLayoutId id="2147484054" r:id="rId26"/>
    <p:sldLayoutId id="2147484055" r:id="rId27"/>
    <p:sldLayoutId id="2147484056" r:id="rId28"/>
    <p:sldLayoutId id="2147484057" r:id="rId29"/>
    <p:sldLayoutId id="2147484058" r:id="rId30"/>
  </p:sldLayoutIdLst>
  <p:hf sldNum="0" hdr="0" ftr="0" dt="0"/>
  <p:txStyles>
    <p:titleStyle>
      <a:lvl1pPr algn="l" defTabSz="914400" rtl="0" eaLnBrk="1" latinLnBrk="0" hangingPunct="1">
        <a:lnSpc>
          <a:spcPct val="90000"/>
        </a:lnSpc>
        <a:spcBef>
          <a:spcPts val="1200"/>
        </a:spcBef>
        <a:spcAft>
          <a:spcPts val="0"/>
        </a:spcAft>
        <a:buNone/>
        <a:defRPr sz="3200" b="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ClrTx/>
        <a:buSzPct val="100000"/>
        <a:buFont typeface="Arial" panose="020B0604020202020204" pitchFamily="34" charset="0"/>
        <a:buChar char="•"/>
        <a:defRPr sz="28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02">
          <p15:clr>
            <a:srgbClr val="5ACBF0"/>
          </p15:clr>
        </p15:guide>
        <p15:guide id="14" pos="3752">
          <p15:clr>
            <a:srgbClr val="5ACBF0"/>
          </p15:clr>
        </p15:guide>
        <p15:guide id="15" pos="3927">
          <p15:clr>
            <a:srgbClr val="5ACBF0"/>
          </p15:clr>
        </p15:guide>
        <p15:guide id="16" pos="2655">
          <p15:clr>
            <a:srgbClr val="5ACBF0"/>
          </p15:clr>
        </p15:guide>
        <p15:guide id="17" pos="5024">
          <p15:clr>
            <a:srgbClr val="5ACBF0"/>
          </p15:clr>
        </p15:guide>
        <p15:guide id="18"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de-DE" dirty="0"/>
              <a:t>IBM Cloud / Watson and Cloud </a:t>
            </a:r>
            <a:r>
              <a:rPr lang="de-DE" dirty="0" err="1"/>
              <a:t>Platform</a:t>
            </a:r>
            <a:r>
              <a:rPr lang="de-DE" dirty="0"/>
              <a:t> / © 2018 IBM Corporation</a:t>
            </a:r>
            <a:endParaRPr lang="en-US" dirty="0"/>
          </a:p>
        </p:txBody>
      </p:sp>
    </p:spTree>
    <p:extLst>
      <p:ext uri="{BB962C8B-B14F-4D97-AF65-F5344CB8AC3E}">
        <p14:creationId xmlns:p14="http://schemas.microsoft.com/office/powerpoint/2010/main" val="29524695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Lst>
  <p:hf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7464E1-994F-70F6-69E7-A43938DF68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BC6F834C-BB52-4ADF-DC6D-EA2DD77472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8EDC9E4-384D-C55C-EF6F-3BDC21A530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73545-6099-F94F-A01F-AF11471B17F4}" type="datetimeFigureOut">
              <a:rPr lang="en-DE" smtClean="0"/>
              <a:t>27.11.23</a:t>
            </a:fld>
            <a:endParaRPr lang="en-DE"/>
          </a:p>
        </p:txBody>
      </p:sp>
      <p:sp>
        <p:nvSpPr>
          <p:cNvPr id="5" name="Footer Placeholder 4">
            <a:extLst>
              <a:ext uri="{FF2B5EF4-FFF2-40B4-BE49-F238E27FC236}">
                <a16:creationId xmlns:a16="http://schemas.microsoft.com/office/drawing/2014/main" id="{2B52215F-6160-8E9E-C61F-A8C8E609BD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8C9F6CDA-0E84-56BF-ECE1-530030F696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C2464-CCEF-8146-A85D-E9E6C1F61187}" type="slidenum">
              <a:rPr lang="en-DE" smtClean="0"/>
              <a:t>‹#›</a:t>
            </a:fld>
            <a:endParaRPr lang="en-DE"/>
          </a:p>
        </p:txBody>
      </p:sp>
    </p:spTree>
    <p:extLst>
      <p:ext uri="{BB962C8B-B14F-4D97-AF65-F5344CB8AC3E}">
        <p14:creationId xmlns:p14="http://schemas.microsoft.com/office/powerpoint/2010/main" val="2973139733"/>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GB"/>
              <a:t>Think 2019 / #5349 / FEB 13, 2019 / © 2019 IBM Corporation</a:t>
            </a:r>
            <a:endParaRPr lang="en-US"/>
          </a:p>
        </p:txBody>
      </p:sp>
      <p:pic>
        <p:nvPicPr>
          <p:cNvPr id="6" name="Picture 5">
            <a:extLst>
              <a:ext uri="{FF2B5EF4-FFF2-40B4-BE49-F238E27FC236}">
                <a16:creationId xmlns:a16="http://schemas.microsoft.com/office/drawing/2014/main" id="{32BC8318-1E90-6C4A-81DC-2F85E23DB0FB}"/>
              </a:ext>
            </a:extLst>
          </p:cNvPr>
          <p:cNvPicPr>
            <a:picLocks noChangeAspect="1"/>
          </p:cNvPicPr>
          <p:nvPr userDrawn="1"/>
        </p:nvPicPr>
        <p:blipFill>
          <a:blip r:embed="rId38">
            <a:extLst>
              <a:ext uri="{28A0092B-C50C-407E-A947-70E740481C1C}">
                <a14:useLocalDpi xmlns:a14="http://schemas.microsoft.com/office/drawing/2010/main"/>
              </a:ext>
            </a:extLst>
          </a:blip>
          <a:stretch>
            <a:fillRect/>
          </a:stretch>
        </p:blipFill>
        <p:spPr>
          <a:xfrm>
            <a:off x="11493355" y="103723"/>
            <a:ext cx="574020" cy="758077"/>
          </a:xfrm>
          <a:prstGeom prst="rect">
            <a:avLst/>
          </a:prstGeom>
        </p:spPr>
      </p:pic>
    </p:spTree>
    <p:extLst>
      <p:ext uri="{BB962C8B-B14F-4D97-AF65-F5344CB8AC3E}">
        <p14:creationId xmlns:p14="http://schemas.microsoft.com/office/powerpoint/2010/main" val="210388997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Lst>
  <p:hf sldNum="0"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GB"/>
              <a:t>Think 2019 / #5349 / FEB 13, 2019 / © 2019 IBM Corporation</a:t>
            </a:r>
            <a:endParaRPr lang="en-US"/>
          </a:p>
        </p:txBody>
      </p:sp>
    </p:spTree>
    <p:extLst>
      <p:ext uri="{BB962C8B-B14F-4D97-AF65-F5344CB8AC3E}">
        <p14:creationId xmlns:p14="http://schemas.microsoft.com/office/powerpoint/2010/main" val="109700196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Lst>
  <p:hf sldNum="0"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261A8-7724-9045-8939-59E8F3D633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709822-8820-C34E-A8C2-D9057B75B5D5}"/>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2A7EF-3DA6-624E-A56F-1C55F8D1D30C}"/>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5336F-C254-A44D-A989-987EC3A0EF74}" type="datetimeFigureOut">
              <a:rPr lang="en-US" smtClean="0"/>
              <a:t>11/27/23</a:t>
            </a:fld>
            <a:endParaRPr lang="en-US"/>
          </a:p>
        </p:txBody>
      </p:sp>
      <p:sp>
        <p:nvSpPr>
          <p:cNvPr id="5" name="Footer Placeholder 4">
            <a:extLst>
              <a:ext uri="{FF2B5EF4-FFF2-40B4-BE49-F238E27FC236}">
                <a16:creationId xmlns:a16="http://schemas.microsoft.com/office/drawing/2014/main" id="{93B96E05-B5FC-A744-94B9-138F7D40F8E2}"/>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52390F-3EB6-4E46-BCC1-87BF0E886648}"/>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19B94-3241-B54A-9156-FF1E6A9DD6A5}" type="slidenum">
              <a:rPr lang="en-US" smtClean="0"/>
              <a:t>‹#›</a:t>
            </a:fld>
            <a:endParaRPr lang="en-US"/>
          </a:p>
        </p:txBody>
      </p:sp>
    </p:spTree>
    <p:extLst>
      <p:ext uri="{BB962C8B-B14F-4D97-AF65-F5344CB8AC3E}">
        <p14:creationId xmlns:p14="http://schemas.microsoft.com/office/powerpoint/2010/main" val="172102607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3" r:id="rId1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tx1"/>
                </a:solidFill>
                <a:latin typeface="+mn-lt"/>
              </a:defRPr>
            </a:lvl1pPr>
          </a:lstStyle>
          <a:p>
            <a:r>
              <a:rPr lang="en-US"/>
              <a:t>IBM Cloud / © 2021 IBM Corporation</a:t>
            </a:r>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tx1"/>
                </a:solidFill>
                <a:latin typeface="+mn-lt"/>
              </a:defRPr>
            </a:lvl1pPr>
          </a:lstStyle>
          <a:p>
            <a:fld id="{59395FB3-9C97-154F-86B2-7E381B951268}" type="slidenum">
              <a:rPr lang="en-US" smtClean="0"/>
              <a:pPr/>
              <a:t>‹#›</a:t>
            </a:fld>
            <a:endParaRPr lang="en-US"/>
          </a:p>
        </p:txBody>
      </p:sp>
      <p:grpSp>
        <p:nvGrpSpPr>
          <p:cNvPr id="59" name="Group"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488726103"/>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2" r:id="rId18"/>
    <p:sldLayoutId id="2147483863" r:id="rId19"/>
    <p:sldLayoutId id="2147483864" r:id="rId20"/>
    <p:sldLayoutId id="2147483865" r:id="rId21"/>
    <p:sldLayoutId id="2147483866" r:id="rId22"/>
    <p:sldLayoutId id="2147483867" r:id="rId23"/>
    <p:sldLayoutId id="2147483868" r:id="rId24"/>
    <p:sldLayoutId id="2147483869" r:id="rId25"/>
    <p:sldLayoutId id="2147483870" r:id="rId26"/>
    <p:sldLayoutId id="2147483871" r:id="rId27"/>
    <p:sldLayoutId id="2147483875" r:id="rId28"/>
    <p:sldLayoutId id="2147483876"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lnSpc>
          <a:spcPct val="90000"/>
        </a:lnSpc>
        <a:spcBef>
          <a:spcPct val="0"/>
        </a:spcBef>
        <a:spcAft>
          <a:spcPct val="0"/>
        </a:spcAft>
        <a:defRPr sz="2667" b="0">
          <a:solidFill>
            <a:schemeClr val="tx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chemeClr val="tx1"/>
        </a:buClr>
        <a:buSzPct val="90000"/>
        <a:buFont typeface="Wingdings" pitchFamily="2" charset="2"/>
        <a:buNone/>
        <a:defRPr sz="1867">
          <a:solidFill>
            <a:schemeClr val="tx1"/>
          </a:solidFill>
          <a:latin typeface="+mn-lt"/>
          <a:ea typeface="Arial" panose="020B0604020202020204" pitchFamily="34" charset="0"/>
          <a:cs typeface="Arial" panose="020B0604020202020204" pitchFamily="34" charset="0"/>
        </a:defRPr>
      </a:lvl1pPr>
      <a:lvl2pPr marL="228597" indent="-231642" algn="l" rtl="0" eaLnBrk="1" fontAlgn="base" hangingPunct="1">
        <a:lnSpc>
          <a:spcPct val="100000"/>
        </a:lnSpc>
        <a:spcBef>
          <a:spcPts val="1467"/>
        </a:spcBef>
        <a:spcAft>
          <a:spcPct val="0"/>
        </a:spcAft>
        <a:buClr>
          <a:schemeClr val="tx1"/>
        </a:buClr>
        <a:buSzPct val="100000"/>
        <a:buFont typeface=".AppleSystemUIFont" charset="-120"/>
        <a:buChar char="–"/>
        <a:tabLst/>
        <a:defRPr sz="1867">
          <a:solidFill>
            <a:schemeClr val="tx1"/>
          </a:solidFill>
          <a:latin typeface="+mn-lt"/>
          <a:ea typeface="Arial" panose="020B0604020202020204" pitchFamily="34" charset="0"/>
          <a:cs typeface="Arial" panose="020B0604020202020204" pitchFamily="34" charset="0"/>
        </a:defRPr>
      </a:lvl2pPr>
      <a:lvl3pPr marL="457195" indent="-231642" algn="l" rtl="0" eaLnBrk="1" fontAlgn="base" hangingPunct="1">
        <a:lnSpc>
          <a:spcPct val="100000"/>
        </a:lnSpc>
        <a:spcBef>
          <a:spcPts val="1467"/>
        </a:spcBef>
        <a:spcAft>
          <a:spcPct val="0"/>
        </a:spcAft>
        <a:buClr>
          <a:schemeClr val="tx1"/>
        </a:buClr>
        <a:buSzPct val="100000"/>
        <a:buFont typeface="Arial" panose="020B0604020202020204" pitchFamily="34" charset="0"/>
        <a:buChar char="•"/>
        <a:tabLst/>
        <a:defRPr sz="1867">
          <a:solidFill>
            <a:schemeClr val="tx1"/>
          </a:solidFill>
          <a:latin typeface="+mn-lt"/>
          <a:ea typeface="Arial" panose="020B0604020202020204" pitchFamily="34" charset="0"/>
          <a:cs typeface="Arial" panose="020B0604020202020204" pitchFamily="34" charset="0"/>
        </a:defRPr>
      </a:lvl3pPr>
      <a:lvl4pPr marL="838190" indent="-231642" algn="l" rtl="0" eaLnBrk="1" fontAlgn="base" hangingPunct="1">
        <a:lnSpc>
          <a:spcPct val="100000"/>
        </a:lnSpc>
        <a:spcBef>
          <a:spcPts val="1467"/>
        </a:spcBef>
        <a:spcAft>
          <a:spcPct val="0"/>
        </a:spcAft>
        <a:buClr>
          <a:schemeClr val="tx1"/>
        </a:buClr>
        <a:buSzPct val="100000"/>
        <a:buFont typeface=".AppleSystemUIFont" charset="-120"/>
        <a:buChar char="–"/>
        <a:tabLst/>
        <a:defRPr sz="1867" baseline="0">
          <a:solidFill>
            <a:schemeClr val="tx1"/>
          </a:solidFill>
          <a:latin typeface="+mn-lt"/>
          <a:ea typeface="Arial" panose="020B0604020202020204" pitchFamily="34" charset="0"/>
          <a:cs typeface="Arial" panose="020B0604020202020204" pitchFamily="34" charset="0"/>
        </a:defRPr>
      </a:lvl4pPr>
      <a:lvl5pPr marL="1071020" indent="-231642" algn="l" rtl="0" eaLnBrk="1" fontAlgn="base" hangingPunct="1">
        <a:lnSpc>
          <a:spcPct val="100000"/>
        </a:lnSpc>
        <a:spcBef>
          <a:spcPts val="1467"/>
        </a:spcBef>
        <a:spcAft>
          <a:spcPct val="0"/>
        </a:spcAft>
        <a:buClr>
          <a:schemeClr val="tx1"/>
        </a:buClr>
        <a:buFont typeface=".AppleSystemUIFont" charset="-120"/>
        <a:buChar char="»"/>
        <a:tabLst/>
        <a:defRPr sz="1867">
          <a:solidFill>
            <a:schemeClr val="tx1"/>
          </a:solidFill>
          <a:latin typeface="+mn-lt"/>
          <a:ea typeface="Arial" panose="020B0604020202020204" pitchFamily="34" charset="0"/>
          <a:cs typeface="Arial" panose="020B0604020202020204"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571501"/>
            <a:ext cx="5486400" cy="95250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381000" y="1714501"/>
            <a:ext cx="5486400" cy="4381500"/>
          </a:xfrm>
          <a:prstGeom prst="rect">
            <a:avLst/>
          </a:prstGeom>
        </p:spPr>
        <p:txBody>
          <a:bodyPr vert="horz" lIns="0" tIns="228600" rIns="0" bIns="0" rtlCol="0" anchor="t">
            <a:noAutofit/>
          </a:bodyPr>
          <a:lstStyle/>
          <a:p>
            <a:pPr lvl="0"/>
            <a:r>
              <a:rPr lang="en-US" dirty="0"/>
              <a:t>Click to edit Master text styles</a:t>
            </a:r>
          </a:p>
        </p:txBody>
      </p:sp>
      <p:pic>
        <p:nvPicPr>
          <p:cNvPr id="15" name="Picture 14"/>
          <p:cNvPicPr>
            <a:picLocks noChangeAspect="1"/>
          </p:cNvPicPr>
          <p:nvPr userDrawn="1"/>
        </p:nvPicPr>
        <p:blipFill>
          <a:blip r:embed="rId28" cstate="hqprint">
            <a:extLst>
              <a:ext uri="{28A0092B-C50C-407E-A947-70E740481C1C}">
                <a14:useLocalDpi xmlns:a14="http://schemas.microsoft.com/office/drawing/2010/main"/>
              </a:ext>
            </a:extLst>
          </a:blip>
          <a:stretch>
            <a:fillRect/>
          </a:stretch>
        </p:blipFill>
        <p:spPr>
          <a:xfrm>
            <a:off x="11339010" y="6515119"/>
            <a:ext cx="471765" cy="190500"/>
          </a:xfrm>
          <a:prstGeom prst="rect">
            <a:avLst/>
          </a:prstGeom>
        </p:spPr>
      </p:pic>
      <p:grpSp>
        <p:nvGrpSpPr>
          <p:cNvPr id="9" name="Group 8"/>
          <p:cNvGrpSpPr/>
          <p:nvPr userDrawn="1"/>
        </p:nvGrpSpPr>
        <p:grpSpPr>
          <a:xfrm>
            <a:off x="762000" y="6583048"/>
            <a:ext cx="2261125" cy="183809"/>
            <a:chOff x="914400" y="7899655"/>
            <a:chExt cx="2713350" cy="220571"/>
          </a:xfrm>
        </p:grpSpPr>
        <p:sp>
          <p:nvSpPr>
            <p:cNvPr id="10"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a:solidFill>
                    <a:schemeClr val="tx1">
                      <a:alpha val="60000"/>
                    </a:schemeClr>
                  </a:solidFill>
                  <a:latin typeface="IBM Plex Sans" charset="0"/>
                  <a:ea typeface="IBM Plex Sans" charset="0"/>
                  <a:cs typeface="IBM Plex Sans" charset="0"/>
                </a:rPr>
                <a:t>© Copyright IBM Corporation 2021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fontAlgn="auto">
                <a:spcBef>
                  <a:spcPts val="0"/>
                </a:spcBef>
                <a:spcAft>
                  <a:spcPts val="0"/>
                </a:spcAft>
                <a:tabLst/>
                <a:defRPr/>
              </a:pPr>
              <a:r>
                <a:rPr lang="en-US" sz="665" b="0" i="0">
                  <a:solidFill>
                    <a:schemeClr val="tx1">
                      <a:alpha val="60000"/>
                    </a:schemeClr>
                  </a:solidFill>
                  <a:latin typeface="IBM Plex Sans" charset="0"/>
                  <a:ea typeface="IBM Plex Sans" charset="0"/>
                  <a:cs typeface="IBM Plex Sans" charset="0"/>
                </a:rPr>
                <a:t> </a:t>
              </a:r>
              <a:fld id="{7C9968D1-C8E5-4FE3-AED4-7D4518C301B3}" type="datetime3">
                <a:rPr lang="en-US" sz="665" b="0" i="0" smtClean="0">
                  <a:solidFill>
                    <a:schemeClr val="tx1">
                      <a:alpha val="60000"/>
                    </a:schemeClr>
                  </a:solidFill>
                  <a:latin typeface="IBM Plex Sans" charset="0"/>
                  <a:ea typeface="IBM Plex Sans" charset="0"/>
                  <a:cs typeface="IBM Plex Sans" charset="0"/>
                </a:rPr>
                <a:pPr marL="0" indent="0" algn="r" fontAlgn="auto">
                  <a:spcBef>
                    <a:spcPts val="0"/>
                  </a:spcBef>
                  <a:spcAft>
                    <a:spcPts val="0"/>
                  </a:spcAft>
                  <a:tabLst/>
                  <a:defRPr/>
                </a:pPr>
                <a:t>27 November 2023</a:t>
              </a:fld>
              <a:endParaRPr lang="en-US" sz="665" b="0" i="0">
                <a:solidFill>
                  <a:schemeClr val="tx1">
                    <a:alpha val="60000"/>
                  </a:schemeClr>
                </a:solidFill>
                <a:latin typeface="IBM Plex Sans" charset="0"/>
                <a:ea typeface="IBM Plex Sans" charset="0"/>
                <a:cs typeface="IBM Plex Sans" charset="0"/>
              </a:endParaRPr>
            </a:p>
          </p:txBody>
        </p:sp>
      </p:grpSp>
      <p:sp>
        <p:nvSpPr>
          <p:cNvPr id="16" name="Footer Placeholder 3"/>
          <p:cNvSpPr txBox="1">
            <a:spLocks/>
          </p:cNvSpPr>
          <p:nvPr userDrawn="1"/>
        </p:nvSpPr>
        <p:spPr>
          <a:xfrm>
            <a:off x="3238500" y="658368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5" b="0" i="0">
                <a:solidFill>
                  <a:schemeClr val="tx1">
                    <a:alpha val="60000"/>
                  </a:schemeClr>
                </a:solidFill>
                <a:latin typeface="IBM Plex Sans" charset="0"/>
                <a:ea typeface="IBM Plex Sans" charset="0"/>
                <a:cs typeface="IBM Plex Sans" charset="0"/>
              </a:rPr>
              <a:t>IBM CONFIDENTIAL</a:t>
            </a:r>
          </a:p>
        </p:txBody>
      </p:sp>
      <p:sp>
        <p:nvSpPr>
          <p:cNvPr id="17" name="Slide Number Placeholder 2"/>
          <p:cNvSpPr txBox="1">
            <a:spLocks/>
          </p:cNvSpPr>
          <p:nvPr userDrawn="1"/>
        </p:nvSpPr>
        <p:spPr>
          <a:xfrm>
            <a:off x="379049" y="6578160"/>
            <a:ext cx="273232" cy="182541"/>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tx1"/>
                </a:solidFill>
                <a:latin typeface="IBM Plex Sans" charset="0"/>
                <a:ea typeface="IBM Plex Sans" charset="0"/>
                <a:cs typeface="IBM Plex Sans" charset="0"/>
              </a:rPr>
              <a:pPr algn="l"/>
              <a:t>‹#›</a:t>
            </a:fld>
            <a:endParaRPr lang="en-US" sz="667" b="0" i="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493600553"/>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 id="2147483918" r:id="rId20"/>
    <p:sldLayoutId id="2147483919" r:id="rId21"/>
    <p:sldLayoutId id="2147483920" r:id="rId22"/>
    <p:sldLayoutId id="2147483921" r:id="rId23"/>
    <p:sldLayoutId id="2147483922" r:id="rId24"/>
    <p:sldLayoutId id="2147483923" r:id="rId25"/>
    <p:sldLayoutId id="2147483924" r:id="rId26"/>
  </p:sldLayoutIdLst>
  <p:txStyles>
    <p:titleStyle>
      <a:lvl1pPr algn="l" defTabSz="914377" rtl="0" eaLnBrk="1" latinLnBrk="0" hangingPunct="1">
        <a:lnSpc>
          <a:spcPct val="90000"/>
        </a:lnSpc>
        <a:spcBef>
          <a:spcPct val="0"/>
        </a:spcBef>
        <a:buNone/>
        <a:defRPr sz="3000" b="0" i="0" kern="1200">
          <a:solidFill>
            <a:schemeClr val="tx1"/>
          </a:solidFill>
          <a:latin typeface="IBM Plex Sans" charset="0"/>
          <a:ea typeface="IBM Plex Sans" charset="0"/>
          <a:cs typeface="IBM Plex Sans" charset="0"/>
        </a:defRPr>
      </a:lvl1pPr>
    </p:titleStyle>
    <p:bodyStyle>
      <a:lvl1pPr marL="0" indent="0" algn="l" defTabSz="914377" rtl="0" eaLnBrk="1" latinLnBrk="0" hangingPunct="1">
        <a:lnSpc>
          <a:spcPct val="105000"/>
        </a:lnSpc>
        <a:spcBef>
          <a:spcPts val="500"/>
        </a:spcBef>
        <a:buFontTx/>
        <a:buNone/>
        <a:tabLst/>
        <a:defRPr sz="1667" b="0" i="0" kern="1200">
          <a:solidFill>
            <a:schemeClr val="tx1"/>
          </a:solidFill>
          <a:latin typeface="IBM Plex Sans" charset="0"/>
          <a:ea typeface="IBM Plex Sans" charset="0"/>
          <a:cs typeface="IBM Plex Sans" charset="0"/>
        </a:defRPr>
      </a:lvl1pPr>
      <a:lvl2pPr marL="190495" indent="-190495" algn="l" defTabSz="914377" rtl="0" eaLnBrk="1" latinLnBrk="0" hangingPunct="1">
        <a:lnSpc>
          <a:spcPct val="105000"/>
        </a:lnSpc>
        <a:spcBef>
          <a:spcPts val="500"/>
        </a:spcBef>
        <a:buFont typeface="Wingdings" panose="05000000000000000000" pitchFamily="2" charset="2"/>
        <a:buChar char="§"/>
        <a:defRPr lang="en-US" sz="1667" b="0" i="0" kern="1200" dirty="0" smtClean="0">
          <a:solidFill>
            <a:schemeClr val="tx1"/>
          </a:solidFill>
          <a:latin typeface="IBM Plex Sans" charset="0"/>
          <a:ea typeface="IBM Plex Sans" charset="0"/>
          <a:cs typeface="IBM Plex Sans" charset="0"/>
        </a:defRPr>
      </a:lvl2pPr>
      <a:lvl3pPr marL="380990" indent="-190495" algn="l" defTabSz="914377" rtl="0" eaLnBrk="1" latinLnBrk="0" hangingPunct="1">
        <a:lnSpc>
          <a:spcPct val="105000"/>
        </a:lnSpc>
        <a:spcBef>
          <a:spcPts val="500"/>
        </a:spcBef>
        <a:buSzPct val="80000"/>
        <a:buFont typeface="Arial" panose="020B0604020202020204" pitchFamily="34" charset="0"/>
        <a:buChar char="–"/>
        <a:defRPr lang="en-US" sz="1667" b="0" i="0" kern="1200" dirty="0" smtClean="0">
          <a:solidFill>
            <a:schemeClr val="tx1"/>
          </a:solidFill>
          <a:latin typeface="IBM Plex Sans" charset="0"/>
          <a:ea typeface="IBM Plex Sans" charset="0"/>
          <a:cs typeface="IBM Plex Sans" charset="0"/>
        </a:defRPr>
      </a:lvl3pPr>
      <a:lvl4pPr marL="571486" indent="-190495" algn="l" defTabSz="914377" rtl="0" eaLnBrk="1" latinLnBrk="0" hangingPunct="1">
        <a:lnSpc>
          <a:spcPct val="105000"/>
        </a:lnSpc>
        <a:spcBef>
          <a:spcPts val="500"/>
        </a:spcBef>
        <a:buFont typeface="Arial" panose="020B0604020202020204" pitchFamily="34" charset="0"/>
        <a:buChar char="•"/>
        <a:defRPr lang="en-US" sz="1667" b="0" i="0" kern="1200" dirty="0" smtClean="0">
          <a:solidFill>
            <a:schemeClr val="tx1"/>
          </a:solidFill>
          <a:latin typeface="IBM Plex Sans" charset="0"/>
          <a:ea typeface="IBM Plex Sans" charset="0"/>
          <a:cs typeface="IBM Plex Sans" charset="0"/>
        </a:defRPr>
      </a:lvl4pPr>
      <a:lvl5pPr marL="761981" indent="-190495" algn="l" defTabSz="914377" rtl="0" eaLnBrk="1" latinLnBrk="0" hangingPunct="1">
        <a:lnSpc>
          <a:spcPct val="105000"/>
        </a:lnSpc>
        <a:spcBef>
          <a:spcPts val="500"/>
        </a:spcBef>
        <a:buSzPct val="80000"/>
        <a:buFont typeface="Arial" panose="020B0604020202020204" pitchFamily="34" charset="0"/>
        <a:buChar char="–"/>
        <a:defRPr lang="en-US" sz="1667" b="0" i="0" kern="1200" dirty="0">
          <a:solidFill>
            <a:schemeClr val="tx1"/>
          </a:solidFill>
          <a:latin typeface="IBM Plex Sans" charset="0"/>
          <a:ea typeface="IBM Plex Sans" charset="0"/>
          <a:cs typeface="IBM Plex Sans"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Think 2020 / Cloud Data Lake / May 05, 2020 / © 2020 IBM Corporation</a:t>
            </a:r>
          </a:p>
        </p:txBody>
      </p:sp>
    </p:spTree>
    <p:extLst>
      <p:ext uri="{BB962C8B-B14F-4D97-AF65-F5344CB8AC3E}">
        <p14:creationId xmlns:p14="http://schemas.microsoft.com/office/powerpoint/2010/main" val="3758296850"/>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 id="2147483942" r:id="rId17"/>
    <p:sldLayoutId id="2147483943" r:id="rId18"/>
    <p:sldLayoutId id="2147483944" r:id="rId19"/>
    <p:sldLayoutId id="2147483945" r:id="rId20"/>
    <p:sldLayoutId id="2147483946" r:id="rId21"/>
    <p:sldLayoutId id="2147483947" r:id="rId22"/>
    <p:sldLayoutId id="2147483948" r:id="rId23"/>
    <p:sldLayoutId id="2147483949" r:id="rId24"/>
    <p:sldLayoutId id="2147483950" r:id="rId25"/>
    <p:sldLayoutId id="2147483951" r:id="rId26"/>
    <p:sldLayoutId id="2147483952" r:id="rId27"/>
    <p:sldLayoutId id="2147483953" r:id="rId28"/>
    <p:sldLayoutId id="2147483954" r:id="rId29"/>
    <p:sldLayoutId id="2147483955" r:id="rId30"/>
    <p:sldLayoutId id="2147483956" r:id="rId31"/>
    <p:sldLayoutId id="2147483957" r:id="rId32"/>
    <p:sldLayoutId id="2147483958" r:id="rId33"/>
    <p:sldLayoutId id="2147483959" r:id="rId34"/>
    <p:sldLayoutId id="2147483960" r:id="rId35"/>
    <p:sldLayoutId id="2147483961" r:id="rId36"/>
    <p:sldLayoutId id="2147483963" r:id="rId37"/>
    <p:sldLayoutId id="2147483964" r:id="rId38"/>
    <p:sldLayoutId id="2147483965" r:id="rId39"/>
    <p:sldLayoutId id="2147483966" r:id="rId40"/>
    <p:sldLayoutId id="2147483967" r:id="rId41"/>
  </p:sldLayoutIdLst>
  <p:hf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45C4CF06-0403-7844-9209-A0A3E6690450}"/>
              </a:ext>
            </a:extLst>
          </p:cNvPr>
          <p:cNvSpPr/>
          <p:nvPr/>
        </p:nvSpPr>
        <p:spPr>
          <a:xfrm>
            <a:off x="4289378" y="1671527"/>
            <a:ext cx="2868700"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IBM Plex Sans"/>
                <a:ea typeface="ＭＳ Ｐゴシック" charset="-128"/>
                <a:cs typeface="+mn-cs"/>
              </a:rPr>
              <a:t>Data Lake Admins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Rounded Rectangle 29">
            <a:extLst>
              <a:ext uri="{FF2B5EF4-FFF2-40B4-BE49-F238E27FC236}">
                <a16:creationId xmlns:a16="http://schemas.microsoft.com/office/drawing/2014/main" id="{7D25094D-41B9-CD49-A7FE-A312C580B768}"/>
              </a:ext>
            </a:extLst>
          </p:cNvPr>
          <p:cNvSpPr/>
          <p:nvPr/>
        </p:nvSpPr>
        <p:spPr>
          <a:xfrm>
            <a:off x="1113892" y="3471333"/>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IAM Identity</a:t>
            </a:r>
          </a:p>
        </p:txBody>
      </p:sp>
      <p:sp>
        <p:nvSpPr>
          <p:cNvPr id="154" name="Right Arrow 47">
            <a:extLst>
              <a:ext uri="{FF2B5EF4-FFF2-40B4-BE49-F238E27FC236}">
                <a16:creationId xmlns:a16="http://schemas.microsoft.com/office/drawing/2014/main" id="{47CA2F4E-58CB-4244-B4BE-CC375528431E}"/>
              </a:ext>
            </a:extLst>
          </p:cNvPr>
          <p:cNvSpPr/>
          <p:nvPr/>
        </p:nvSpPr>
        <p:spPr>
          <a:xfrm rot="5400000">
            <a:off x="5467459" y="2232123"/>
            <a:ext cx="383303" cy="256347"/>
          </a:xfrm>
          <a:prstGeom prst="rightArrow">
            <a:avLst/>
          </a:prstGeom>
          <a:solidFill>
            <a:srgbClr val="00B0F0"/>
          </a:solidFill>
          <a:ln w="25400" cap="flat" cmpd="sng" algn="ctr">
            <a:solidFill>
              <a:srgbClr val="0070C0"/>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dirty="0">
              <a:ln>
                <a:noFill/>
              </a:ln>
              <a:solidFill>
                <a:srgbClr val="000E5E"/>
              </a:solidFill>
              <a:effectLst/>
              <a:uLnTx/>
              <a:uFillTx/>
              <a:latin typeface="Calibri" panose="020F0502020204030204"/>
              <a:ea typeface="ＭＳ Ｐゴシック" charset="-128"/>
              <a:cs typeface="+mn-cs"/>
            </a:endParaRPr>
          </a:p>
        </p:txBody>
      </p:sp>
      <p:sp>
        <p:nvSpPr>
          <p:cNvPr id="2" name="Rounded Rectangle 29">
            <a:extLst>
              <a:ext uri="{FF2B5EF4-FFF2-40B4-BE49-F238E27FC236}">
                <a16:creationId xmlns:a16="http://schemas.microsoft.com/office/drawing/2014/main" id="{F7B69D70-5B92-09A8-48D1-23F8008F4632}"/>
              </a:ext>
            </a:extLst>
          </p:cNvPr>
          <p:cNvSpPr/>
          <p:nvPr/>
        </p:nvSpPr>
        <p:spPr>
          <a:xfrm>
            <a:off x="2650504" y="3467099"/>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IAM Policy</a:t>
            </a:r>
          </a:p>
        </p:txBody>
      </p:sp>
      <p:sp>
        <p:nvSpPr>
          <p:cNvPr id="3" name="Rounded Rectangle 29">
            <a:extLst>
              <a:ext uri="{FF2B5EF4-FFF2-40B4-BE49-F238E27FC236}">
                <a16:creationId xmlns:a16="http://schemas.microsoft.com/office/drawing/2014/main" id="{61AFD82F-3475-C2B8-07D2-C00490770B74}"/>
              </a:ext>
            </a:extLst>
          </p:cNvPr>
          <p:cNvSpPr/>
          <p:nvPr/>
        </p:nvSpPr>
        <p:spPr>
          <a:xfrm>
            <a:off x="4187116" y="3475566"/>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User Management Service</a:t>
            </a:r>
          </a:p>
        </p:txBody>
      </p:sp>
      <p:sp>
        <p:nvSpPr>
          <p:cNvPr id="5" name="Rounded Rectangle 29">
            <a:extLst>
              <a:ext uri="{FF2B5EF4-FFF2-40B4-BE49-F238E27FC236}">
                <a16:creationId xmlns:a16="http://schemas.microsoft.com/office/drawing/2014/main" id="{692759F9-B3C0-0043-D7AA-E05521F63C31}"/>
              </a:ext>
            </a:extLst>
          </p:cNvPr>
          <p:cNvSpPr/>
          <p:nvPr/>
        </p:nvSpPr>
        <p:spPr>
          <a:xfrm>
            <a:off x="5723728" y="3467098"/>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IAM Access Group</a:t>
            </a:r>
          </a:p>
        </p:txBody>
      </p:sp>
      <p:sp>
        <p:nvSpPr>
          <p:cNvPr id="6" name="Rounded Rectangle 29">
            <a:extLst>
              <a:ext uri="{FF2B5EF4-FFF2-40B4-BE49-F238E27FC236}">
                <a16:creationId xmlns:a16="http://schemas.microsoft.com/office/drawing/2014/main" id="{8912F26E-583D-897C-20C8-2659BBE3ABBC}"/>
              </a:ext>
            </a:extLst>
          </p:cNvPr>
          <p:cNvSpPr/>
          <p:nvPr/>
        </p:nvSpPr>
        <p:spPr>
          <a:xfrm>
            <a:off x="7260340" y="3467098"/>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COS</a:t>
            </a:r>
          </a:p>
        </p:txBody>
      </p:sp>
      <p:sp>
        <p:nvSpPr>
          <p:cNvPr id="7" name="Rounded Rectangle 29">
            <a:extLst>
              <a:ext uri="{FF2B5EF4-FFF2-40B4-BE49-F238E27FC236}">
                <a16:creationId xmlns:a16="http://schemas.microsoft.com/office/drawing/2014/main" id="{9AF774C3-F4D9-F623-75C5-3DB6090A73CE}"/>
              </a:ext>
            </a:extLst>
          </p:cNvPr>
          <p:cNvSpPr/>
          <p:nvPr/>
        </p:nvSpPr>
        <p:spPr>
          <a:xfrm>
            <a:off x="8796952" y="3475565"/>
            <a:ext cx="1373088" cy="431801"/>
          </a:xfrm>
          <a:prstGeom prst="roundRect">
            <a:avLst>
              <a:gd name="adj" fmla="val 0"/>
            </a:avLst>
          </a:prstGeom>
          <a:solidFill>
            <a:schemeClr val="accent2">
              <a:lumMod val="60000"/>
              <a:lumOff val="40000"/>
            </a:schemeClr>
          </a:solidFill>
          <a:ln w="19050" cap="flat" cmpd="sng" algn="ctr">
            <a:solidFill>
              <a:srgbClr val="D95167"/>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COS Resource Configuration</a:t>
            </a:r>
          </a:p>
        </p:txBody>
      </p:sp>
      <p:sp>
        <p:nvSpPr>
          <p:cNvPr id="12" name="Rounded Rectangle 29">
            <a:extLst>
              <a:ext uri="{FF2B5EF4-FFF2-40B4-BE49-F238E27FC236}">
                <a16:creationId xmlns:a16="http://schemas.microsoft.com/office/drawing/2014/main" id="{F4F633CB-631B-883B-45CB-B143BABE74BA}"/>
              </a:ext>
            </a:extLst>
          </p:cNvPr>
          <p:cNvSpPr/>
          <p:nvPr/>
        </p:nvSpPr>
        <p:spPr>
          <a:xfrm>
            <a:off x="1113892" y="2605046"/>
            <a:ext cx="9056148" cy="297866"/>
          </a:xfrm>
          <a:prstGeom prst="roundRect">
            <a:avLst>
              <a:gd name="adj" fmla="val 0"/>
            </a:avLst>
          </a:prstGeom>
          <a:solidFill>
            <a:srgbClr val="92D050"/>
          </a:solidFill>
          <a:ln w="19050" cap="flat" cmpd="sng" algn="ctr">
            <a:solidFill>
              <a:srgbClr val="0070C0"/>
            </a:solidFill>
            <a:prstDash val="solid"/>
          </a:ln>
          <a:effectLst/>
        </p:spPr>
        <p:txBody>
          <a:bodyPr lIns="0" rIns="0" rtlCol="0" anchor="ctr" anchorCtr="0"/>
          <a:lstStyle/>
          <a:p>
            <a:pPr marL="0" marR="0" lvl="0" indent="0" algn="ctr" defTabSz="1065428" rtl="0" eaLnBrk="1" fontAlgn="auto" latinLnBrk="0" hangingPunct="1">
              <a:lnSpc>
                <a:spcPct val="100000"/>
              </a:lnSpc>
              <a:spcBef>
                <a:spcPts val="0"/>
              </a:spcBef>
              <a:spcAft>
                <a:spcPts val="0"/>
              </a:spcAft>
              <a:buClrTx/>
              <a:buSzTx/>
              <a:buFontTx/>
              <a:buNone/>
              <a:tabLst/>
              <a:defRPr/>
            </a:pPr>
            <a:r>
              <a:rPr lang="en-US" sz="1400" kern="0" dirty="0">
                <a:solidFill>
                  <a:srgbClr val="000000"/>
                </a:solidFill>
                <a:latin typeface="Calibri" panose="020F0502020204030204"/>
                <a:ea typeface="Helvetica Neue Thin" panose="020B0403020202020204" pitchFamily="34" charset="0"/>
              </a:rPr>
              <a:t>c</a:t>
            </a:r>
            <a:r>
              <a:rPr kumimoji="0" lang="en-US" sz="1400" i="0" u="none" strike="noStrike" kern="0" cap="none" spc="0" normalizeH="0" baseline="0" noProof="0" dirty="0">
                <a:ln>
                  <a:noFill/>
                </a:ln>
                <a:solidFill>
                  <a:srgbClr val="000000"/>
                </a:solidFill>
                <a:effectLst/>
                <a:uLnTx/>
                <a:uFillTx/>
                <a:latin typeface="Calibri" panose="020F0502020204030204"/>
                <a:ea typeface="Helvetica Neue Thin" panose="020B0403020202020204" pitchFamily="34" charset="0"/>
                <a:cs typeface="+mn-cs"/>
              </a:rPr>
              <a:t>osaccess SDK</a:t>
            </a:r>
          </a:p>
        </p:txBody>
      </p:sp>
      <p:sp>
        <p:nvSpPr>
          <p:cNvPr id="17" name="Right Arrow 47">
            <a:extLst>
              <a:ext uri="{FF2B5EF4-FFF2-40B4-BE49-F238E27FC236}">
                <a16:creationId xmlns:a16="http://schemas.microsoft.com/office/drawing/2014/main" id="{B88E5E9C-A42A-4805-DE50-1D9D17BAFA1D}"/>
              </a:ext>
            </a:extLst>
          </p:cNvPr>
          <p:cNvSpPr/>
          <p:nvPr/>
        </p:nvSpPr>
        <p:spPr>
          <a:xfrm rot="5400000">
            <a:off x="1608784" y="3105467"/>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dirty="0">
              <a:ln>
                <a:noFill/>
              </a:ln>
              <a:solidFill>
                <a:srgbClr val="000E5E"/>
              </a:solidFill>
              <a:effectLst/>
              <a:uLnTx/>
              <a:uFillTx/>
              <a:latin typeface="Calibri" panose="020F0502020204030204"/>
              <a:ea typeface="ＭＳ Ｐゴシック" charset="-128"/>
              <a:cs typeface="+mn-cs"/>
            </a:endParaRPr>
          </a:p>
        </p:txBody>
      </p:sp>
      <p:sp>
        <p:nvSpPr>
          <p:cNvPr id="18" name="Right Arrow 47">
            <a:extLst>
              <a:ext uri="{FF2B5EF4-FFF2-40B4-BE49-F238E27FC236}">
                <a16:creationId xmlns:a16="http://schemas.microsoft.com/office/drawing/2014/main" id="{EFA2A49E-8EC2-4AC1-497E-7B5B40A5E048}"/>
              </a:ext>
            </a:extLst>
          </p:cNvPr>
          <p:cNvSpPr/>
          <p:nvPr/>
        </p:nvSpPr>
        <p:spPr>
          <a:xfrm rot="5400000">
            <a:off x="3145397" y="3105468"/>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dirty="0">
              <a:ln>
                <a:noFill/>
              </a:ln>
              <a:solidFill>
                <a:srgbClr val="000E5E"/>
              </a:solidFill>
              <a:effectLst/>
              <a:uLnTx/>
              <a:uFillTx/>
              <a:latin typeface="Calibri" panose="020F0502020204030204"/>
              <a:ea typeface="ＭＳ Ｐゴシック" charset="-128"/>
              <a:cs typeface="+mn-cs"/>
            </a:endParaRPr>
          </a:p>
        </p:txBody>
      </p:sp>
      <p:sp>
        <p:nvSpPr>
          <p:cNvPr id="19" name="Right Arrow 47">
            <a:extLst>
              <a:ext uri="{FF2B5EF4-FFF2-40B4-BE49-F238E27FC236}">
                <a16:creationId xmlns:a16="http://schemas.microsoft.com/office/drawing/2014/main" id="{6B11C708-DDA4-E4F9-3145-A737BBBB0B4C}"/>
              </a:ext>
            </a:extLst>
          </p:cNvPr>
          <p:cNvSpPr/>
          <p:nvPr/>
        </p:nvSpPr>
        <p:spPr>
          <a:xfrm rot="5400000">
            <a:off x="4682009" y="3123940"/>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dirty="0">
              <a:ln>
                <a:noFill/>
              </a:ln>
              <a:solidFill>
                <a:srgbClr val="000E5E"/>
              </a:solidFill>
              <a:effectLst/>
              <a:uLnTx/>
              <a:uFillTx/>
              <a:latin typeface="Calibri" panose="020F0502020204030204"/>
              <a:ea typeface="ＭＳ Ｐゴシック" charset="-128"/>
              <a:cs typeface="+mn-cs"/>
            </a:endParaRPr>
          </a:p>
        </p:txBody>
      </p:sp>
      <p:sp>
        <p:nvSpPr>
          <p:cNvPr id="20" name="Right Arrow 47">
            <a:extLst>
              <a:ext uri="{FF2B5EF4-FFF2-40B4-BE49-F238E27FC236}">
                <a16:creationId xmlns:a16="http://schemas.microsoft.com/office/drawing/2014/main" id="{EC530E34-610C-4329-3A75-CABC3569CFED}"/>
              </a:ext>
            </a:extLst>
          </p:cNvPr>
          <p:cNvSpPr/>
          <p:nvPr/>
        </p:nvSpPr>
        <p:spPr>
          <a:xfrm rot="5400000">
            <a:off x="6218621" y="3129720"/>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dirty="0">
              <a:ln>
                <a:noFill/>
              </a:ln>
              <a:solidFill>
                <a:srgbClr val="000E5E"/>
              </a:solidFill>
              <a:effectLst/>
              <a:uLnTx/>
              <a:uFillTx/>
              <a:latin typeface="Calibri" panose="020F0502020204030204"/>
              <a:ea typeface="ＭＳ Ｐゴシック" charset="-128"/>
              <a:cs typeface="+mn-cs"/>
            </a:endParaRPr>
          </a:p>
        </p:txBody>
      </p:sp>
      <p:sp>
        <p:nvSpPr>
          <p:cNvPr id="21" name="Right Arrow 47">
            <a:extLst>
              <a:ext uri="{FF2B5EF4-FFF2-40B4-BE49-F238E27FC236}">
                <a16:creationId xmlns:a16="http://schemas.microsoft.com/office/drawing/2014/main" id="{F9E81ED2-DC6A-ACBF-A681-02798753E37D}"/>
              </a:ext>
            </a:extLst>
          </p:cNvPr>
          <p:cNvSpPr/>
          <p:nvPr/>
        </p:nvSpPr>
        <p:spPr>
          <a:xfrm rot="5400000">
            <a:off x="7311040" y="3129719"/>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dirty="0">
              <a:ln>
                <a:noFill/>
              </a:ln>
              <a:solidFill>
                <a:srgbClr val="000E5E"/>
              </a:solidFill>
              <a:effectLst/>
              <a:uLnTx/>
              <a:uFillTx/>
              <a:latin typeface="Calibri" panose="020F0502020204030204"/>
              <a:ea typeface="ＭＳ Ｐゴシック" charset="-128"/>
              <a:cs typeface="+mn-cs"/>
            </a:endParaRPr>
          </a:p>
        </p:txBody>
      </p:sp>
      <p:sp>
        <p:nvSpPr>
          <p:cNvPr id="22" name="Right Arrow 47">
            <a:extLst>
              <a:ext uri="{FF2B5EF4-FFF2-40B4-BE49-F238E27FC236}">
                <a16:creationId xmlns:a16="http://schemas.microsoft.com/office/drawing/2014/main" id="{91F46B31-69F7-8769-B7BE-41F87CD86B3F}"/>
              </a:ext>
            </a:extLst>
          </p:cNvPr>
          <p:cNvSpPr/>
          <p:nvPr/>
        </p:nvSpPr>
        <p:spPr>
          <a:xfrm rot="5400000">
            <a:off x="7755233" y="3119713"/>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dirty="0">
              <a:ln>
                <a:noFill/>
              </a:ln>
              <a:solidFill>
                <a:srgbClr val="000E5E"/>
              </a:solidFill>
              <a:effectLst/>
              <a:uLnTx/>
              <a:uFillTx/>
              <a:latin typeface="Calibri" panose="020F0502020204030204"/>
              <a:ea typeface="ＭＳ Ｐゴシック" charset="-128"/>
              <a:cs typeface="+mn-cs"/>
            </a:endParaRPr>
          </a:p>
        </p:txBody>
      </p:sp>
      <p:sp>
        <p:nvSpPr>
          <p:cNvPr id="23" name="Right Arrow 47">
            <a:extLst>
              <a:ext uri="{FF2B5EF4-FFF2-40B4-BE49-F238E27FC236}">
                <a16:creationId xmlns:a16="http://schemas.microsoft.com/office/drawing/2014/main" id="{0C4BEB60-7A79-475F-E20C-1ED3EEF0FCE1}"/>
              </a:ext>
            </a:extLst>
          </p:cNvPr>
          <p:cNvSpPr/>
          <p:nvPr/>
        </p:nvSpPr>
        <p:spPr>
          <a:xfrm rot="5400000">
            <a:off x="8199426" y="3109704"/>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dirty="0">
              <a:ln>
                <a:noFill/>
              </a:ln>
              <a:solidFill>
                <a:srgbClr val="000E5E"/>
              </a:solidFill>
              <a:effectLst/>
              <a:uLnTx/>
              <a:uFillTx/>
              <a:latin typeface="Calibri" panose="020F0502020204030204"/>
              <a:ea typeface="ＭＳ Ｐゴシック" charset="-128"/>
              <a:cs typeface="+mn-cs"/>
            </a:endParaRPr>
          </a:p>
        </p:txBody>
      </p:sp>
      <p:sp>
        <p:nvSpPr>
          <p:cNvPr id="24" name="Right Arrow 47">
            <a:extLst>
              <a:ext uri="{FF2B5EF4-FFF2-40B4-BE49-F238E27FC236}">
                <a16:creationId xmlns:a16="http://schemas.microsoft.com/office/drawing/2014/main" id="{936299B4-6629-2DD5-194B-674169B08F80}"/>
              </a:ext>
            </a:extLst>
          </p:cNvPr>
          <p:cNvSpPr/>
          <p:nvPr/>
        </p:nvSpPr>
        <p:spPr>
          <a:xfrm rot="5400000">
            <a:off x="9291845" y="3105468"/>
            <a:ext cx="383303" cy="159076"/>
          </a:xfrm>
          <a:prstGeom prst="rightArrow">
            <a:avLst/>
          </a:prstGeom>
          <a:solidFill>
            <a:srgbClr val="FFC000"/>
          </a:solidFill>
          <a:ln w="25400" cap="flat" cmpd="sng" algn="ctr">
            <a:solidFill>
              <a:srgbClr val="D95167"/>
            </a:solidFill>
            <a:prstDash val="solid"/>
          </a:ln>
          <a:effectLst/>
        </p:spPr>
        <p:txBody>
          <a:bodyPr rot="0" spcFirstLastPara="0" vertOverflow="overflow" horzOverflow="overflow" vert="horz" wrap="square" lIns="106567" tIns="53284" rIns="106567" bIns="53284" numCol="1" spcCol="0" rtlCol="0" fromWordArt="0" anchor="ctr" anchorCtr="0" forceAA="0" compatLnSpc="1">
            <a:prstTxWarp prst="textNoShape">
              <a:avLst/>
            </a:prstTxWarp>
            <a:noAutofit/>
          </a:bodyPr>
          <a:lstStyle/>
          <a:p>
            <a:pPr marL="0" marR="0" lvl="0" indent="0" algn="ctr" defTabSz="1065615" rtl="0" eaLnBrk="1" fontAlgn="auto" latinLnBrk="0" hangingPunct="1">
              <a:lnSpc>
                <a:spcPct val="100000"/>
              </a:lnSpc>
              <a:spcBef>
                <a:spcPts val="0"/>
              </a:spcBef>
              <a:spcAft>
                <a:spcPts val="0"/>
              </a:spcAft>
              <a:buClrTx/>
              <a:buSzTx/>
              <a:buFontTx/>
              <a:buNone/>
              <a:tabLst/>
              <a:defRPr/>
            </a:pPr>
            <a:endParaRPr kumimoji="0" lang="en-US" sz="2797" b="0" i="0" u="none" strike="noStrike" kern="0" cap="none" spc="0" normalizeH="0" baseline="0" noProof="0" dirty="0">
              <a:ln>
                <a:noFill/>
              </a:ln>
              <a:solidFill>
                <a:srgbClr val="000E5E"/>
              </a:solidFill>
              <a:effectLst/>
              <a:uLnTx/>
              <a:uFillTx/>
              <a:latin typeface="Calibri" panose="020F0502020204030204"/>
              <a:ea typeface="ＭＳ Ｐゴシック" charset="-128"/>
              <a:cs typeface="+mn-cs"/>
            </a:endParaRPr>
          </a:p>
        </p:txBody>
      </p:sp>
      <p:sp>
        <p:nvSpPr>
          <p:cNvPr id="25" name="Rectangle 24">
            <a:extLst>
              <a:ext uri="{FF2B5EF4-FFF2-40B4-BE49-F238E27FC236}">
                <a16:creationId xmlns:a16="http://schemas.microsoft.com/office/drawing/2014/main" id="{093690F1-4136-B818-50FE-A299A563FB27}"/>
              </a:ext>
            </a:extLst>
          </p:cNvPr>
          <p:cNvSpPr/>
          <p:nvPr/>
        </p:nvSpPr>
        <p:spPr>
          <a:xfrm>
            <a:off x="3275472" y="4056772"/>
            <a:ext cx="4591874"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IBM Plex Sans"/>
                <a:ea typeface="ＭＳ Ｐゴシック" charset="-128"/>
                <a:cs typeface="+mn-cs"/>
              </a:rPr>
              <a:t>Broad range of SDKs and endpoints are required to do the job</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1859931"/>
      </p:ext>
    </p:extLst>
  </p:cSld>
  <p:clrMapOvr>
    <a:masterClrMapping/>
  </p:clrMapOvr>
</p:sld>
</file>

<file path=ppt/theme/theme1.xml><?xml version="1.0" encoding="utf-8"?>
<a:theme xmlns:a="http://schemas.openxmlformats.org/drawingml/2006/main" name="blk_background_2017">
  <a:themeElements>
    <a:clrScheme name="Custom 2">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CB59F96B-D893-E545-AC82-604AA9AE6CB9}"/>
    </a:ext>
  </a:extLst>
</a:theme>
</file>

<file path=ppt/theme/theme10.xml><?xml version="1.0" encoding="utf-8"?>
<a:theme xmlns:a="http://schemas.openxmlformats.org/drawingml/2006/main" name="4_blk_background_2020">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_Think_2018_Template" id="{DEDEDB99-4D94-7540-9AEC-C1D5D192657B}" vid="{0A8A2757-95C4-E74B-A761-C1301396D4C1}"/>
    </a:ext>
  </a:extLst>
</a:theme>
</file>

<file path=ppt/theme/theme11.xml><?xml version="1.0" encoding="utf-8"?>
<a:theme xmlns:a="http://schemas.openxmlformats.org/drawingml/2006/main" name="3_ibm simple">
  <a:themeElements>
    <a:clrScheme name="">
      <a:dk1>
        <a:srgbClr val="000000"/>
      </a:dk1>
      <a:lt1>
        <a:srgbClr val="FFFFFF"/>
      </a:lt1>
      <a:dk2>
        <a:srgbClr val="1F497D"/>
      </a:dk2>
      <a:lt2>
        <a:srgbClr val="EEECE1"/>
      </a:lt2>
      <a:accent1>
        <a:srgbClr val="7889FB"/>
      </a:accent1>
      <a:accent2>
        <a:srgbClr val="C0504D"/>
      </a:accent2>
      <a:accent3>
        <a:srgbClr val="FFFFFF"/>
      </a:accent3>
      <a:accent4>
        <a:srgbClr val="000000"/>
      </a:accent4>
      <a:accent5>
        <a:srgbClr val="BEC4FD"/>
      </a:accent5>
      <a:accent6>
        <a:srgbClr val="AE4845"/>
      </a:accent6>
      <a:hlink>
        <a:srgbClr val="0000FF"/>
      </a:hlink>
      <a:folHlink>
        <a:srgbClr val="800080"/>
      </a:folHlink>
    </a:clrScheme>
    <a:fontScheme name="ibm simpl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ibm simple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2022_Whit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squar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DEFAULT V-EVENTS MASTER-2020-1229.potx" id="{436981CC-19AC-4481-8E5E-24538504A289}" vid="{EE11AC78-36D6-4677-B48D-4A7902079EDF}"/>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tx1"/>
          </a:solidFill>
        </a:ln>
      </a:spPr>
      <a:bodyPr wrap="square" lIns="0" tIns="0" rIns="0" bIns="0" rtlCol="0" anchor="ctr">
        <a:noAutofit/>
      </a:bodyPr>
      <a:lstStyle>
        <a:defPPr algn="ct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A022B6EB-307D-AB45-ACB7-EBB7A58A12E8}"/>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gry_background_2017">
  <a:themeElements>
    <a:clrScheme name="Custom 46">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2018_V03_Plex" id="{1226378D-4E68-1646-AEAE-702B1A9905A1}" vid="{DEE17116-BC68-9249-A1BD-365EEF115E80}"/>
    </a:ext>
  </a:extLst>
</a:theme>
</file>

<file path=ppt/theme/theme5.xml><?xml version="1.0" encoding="utf-8"?>
<a:theme xmlns:a="http://schemas.openxmlformats.org/drawingml/2006/main" name="8_gry_background_2017">
  <a:themeElements>
    <a:clrScheme name="Custom 46">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2018_V03_Plex" id="{1226378D-4E68-1646-AEAE-702B1A9905A1}" vid="{DEE17116-BC68-9249-A1BD-365EEF115E80}"/>
    </a:ext>
  </a:ext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BM 2019 Master template (white background)">
  <a:themeElements>
    <a:clrScheme name="Custom 1">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Cloud_Master_Presentation_2020_V01_Arial" id="{751FC046-BFE2-264A-B588-93AADC334A29}" vid="{5C0E6ECF-C791-A042-A3B0-F47895A7C984}"/>
    </a:ext>
  </a:extLst>
</a:theme>
</file>

<file path=ppt/theme/theme8.xml><?xml version="1.0" encoding="utf-8"?>
<a:theme xmlns:a="http://schemas.openxmlformats.org/drawingml/2006/main" name="4_Light Background">
  <a:themeElements>
    <a:clrScheme name="IBM Services Palette Final">
      <a:dk1>
        <a:srgbClr val="000000"/>
      </a:dk1>
      <a:lt1>
        <a:srgbClr val="051243"/>
      </a:lt1>
      <a:dk2>
        <a:srgbClr val="F3F3F3"/>
      </a:dk2>
      <a:lt2>
        <a:srgbClr val="FFFFFF"/>
      </a:lt2>
      <a:accent1>
        <a:srgbClr val="6EA6FF"/>
      </a:accent1>
      <a:accent2>
        <a:srgbClr val="0F6DFF"/>
      </a:accent2>
      <a:accent3>
        <a:srgbClr val="0530AD"/>
      </a:accent3>
      <a:accent4>
        <a:srgbClr val="00BAB6"/>
      </a:accent4>
      <a:accent5>
        <a:srgbClr val="924CFC"/>
      </a:accent5>
      <a:accent6>
        <a:srgbClr val="D7306D"/>
      </a:accent6>
      <a:hlink>
        <a:srgbClr val="0F6DFF"/>
      </a:hlink>
      <a:folHlink>
        <a:srgbClr val="E0E0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defRPr sz="2000" dirty="0">
            <a:latin typeface="IBM Plex Sans" panose="020B0503050000000000"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tailEnd type="triangle"/>
        </a:ln>
      </a:spPr>
      <a:bodyPr/>
      <a:lstStyle/>
      <a:style>
        <a:lnRef idx="1">
          <a:schemeClr val="accent1"/>
        </a:lnRef>
        <a:fillRef idx="0">
          <a:schemeClr val="accent1"/>
        </a:fillRef>
        <a:effectRef idx="0">
          <a:schemeClr val="accent1"/>
        </a:effectRef>
        <a:fontRef idx="minor">
          <a:schemeClr val="tx1"/>
        </a:fontRef>
      </a:style>
    </a:lnDef>
    <a:txDef>
      <a:spPr/>
      <a:bodyPr wrap="square" lIns="91440" tIns="45720" rIns="91440" bIns="45720" rtlCol="0">
        <a:noAutofit/>
      </a:bodyPr>
      <a:lstStyle>
        <a:defPPr>
          <a:lnSpc>
            <a:spcPct val="105000"/>
          </a:lnSpc>
          <a:spcBef>
            <a:spcPts val="1000"/>
          </a:spcBef>
          <a:defRPr sz="2000" dirty="0" err="1" smtClean="0">
            <a:solidFill>
              <a:schemeClr val="tx1"/>
            </a:solidFill>
            <a:latin typeface="IBM Plex Sans" charset="0"/>
            <a:ea typeface="IBM Plex Sans" charset="0"/>
            <a:cs typeface="IBM Plex Sans"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3_blk_background_2020">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_Think_2018_Template" id="{DEDEDB99-4D94-7540-9AEC-C1D5D192657B}" vid="{0A8A2757-95C4-E74B-A761-C1301396D4C1}"/>
    </a:ext>
  </a:extLst>
</a:theme>
</file>

<file path=docProps/app.xml><?xml version="1.0" encoding="utf-8"?>
<Properties xmlns="http://schemas.openxmlformats.org/officeDocument/2006/extended-properties" xmlns:vt="http://schemas.openxmlformats.org/officeDocument/2006/docPropsVTypes">
  <TotalTime>65237</TotalTime>
  <Words>32</Words>
  <Application>Microsoft Macintosh PowerPoint</Application>
  <PresentationFormat>Widescreen</PresentationFormat>
  <Paragraphs>10</Paragraphs>
  <Slides>1</Slides>
  <Notes>1</Notes>
  <HiddenSlides>0</HiddenSlides>
  <MMClips>0</MMClips>
  <ScaleCrop>false</ScaleCrop>
  <HeadingPairs>
    <vt:vector size="6" baseType="variant">
      <vt:variant>
        <vt:lpstr>Fonts Used</vt:lpstr>
      </vt:variant>
      <vt:variant>
        <vt:i4>12</vt:i4>
      </vt:variant>
      <vt:variant>
        <vt:lpstr>Theme</vt:lpstr>
      </vt:variant>
      <vt:variant>
        <vt:i4>12</vt:i4>
      </vt:variant>
      <vt:variant>
        <vt:lpstr>Slide Titles</vt:lpstr>
      </vt:variant>
      <vt:variant>
        <vt:i4>1</vt:i4>
      </vt:variant>
    </vt:vector>
  </HeadingPairs>
  <TitlesOfParts>
    <vt:vector size="25" baseType="lpstr">
      <vt:lpstr>.AppleSystemUIFont</vt:lpstr>
      <vt:lpstr>Arial</vt:lpstr>
      <vt:lpstr>Arial Black</vt:lpstr>
      <vt:lpstr>Arial Regular</vt:lpstr>
      <vt:lpstr>Calibri</vt:lpstr>
      <vt:lpstr>Calibri Light</vt:lpstr>
      <vt:lpstr>Cambria</vt:lpstr>
      <vt:lpstr>HelvNeue Light for IBM</vt:lpstr>
      <vt:lpstr>IBM Plex Sans</vt:lpstr>
      <vt:lpstr>IBM Plex Sans Medm</vt:lpstr>
      <vt:lpstr>Times</vt:lpstr>
      <vt:lpstr>Wingdings</vt:lpstr>
      <vt:lpstr>blk_background_2017</vt:lpstr>
      <vt:lpstr>wht_background_2017</vt:lpstr>
      <vt:lpstr>Custom Design</vt:lpstr>
      <vt:lpstr>gry_background_2017</vt:lpstr>
      <vt:lpstr>8_gry_background_2017</vt:lpstr>
      <vt:lpstr>4_Office Theme</vt:lpstr>
      <vt:lpstr>IBM 2019 Master template (white background)</vt:lpstr>
      <vt:lpstr>4_Light Background</vt:lpstr>
      <vt:lpstr>3_blk_background_2020</vt:lpstr>
      <vt:lpstr>4_blk_background_2020</vt:lpstr>
      <vt:lpstr>3_ibm simple</vt:lpstr>
      <vt:lpstr>2022_White bkgrnd master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 Data &amp; AI Howard / Daniel Austin Meeting </dc:title>
  <dc:creator>ALAN BIVENS</dc:creator>
  <cp:lastModifiedBy>Torsten Steinbach</cp:lastModifiedBy>
  <cp:revision>407</cp:revision>
  <dcterms:created xsi:type="dcterms:W3CDTF">2021-05-21T04:37:08Z</dcterms:created>
  <dcterms:modified xsi:type="dcterms:W3CDTF">2023-11-27T09:05:18Z</dcterms:modified>
</cp:coreProperties>
</file>