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5.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6.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7.xml" ContentType="application/vnd.openxmlformats-officedocument.theme+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8.xml" ContentType="application/vnd.openxmlformats-officedocument.theme+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theme/theme9.xml" ContentType="application/vnd.openxmlformats-officedocument.theme+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theme/theme10.xml" ContentType="application/vnd.openxmlformats-officedocument.theme+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718" r:id="rId2"/>
    <p:sldMasterId id="2147483767" r:id="rId3"/>
    <p:sldMasterId id="2147483805" r:id="rId4"/>
    <p:sldMasterId id="2147483829" r:id="rId5"/>
    <p:sldMasterId id="2147483844" r:id="rId6"/>
    <p:sldMasterId id="2147483898" r:id="rId7"/>
    <p:sldMasterId id="2147483925" r:id="rId8"/>
    <p:sldMasterId id="2147483969" r:id="rId9"/>
    <p:sldMasterId id="2147484013" r:id="rId10"/>
    <p:sldMasterId id="2147484028" r:id="rId11"/>
  </p:sldMasterIdLst>
  <p:notesMasterIdLst>
    <p:notesMasterId r:id="rId13"/>
  </p:notesMasterIdLst>
  <p:sldIdLst>
    <p:sldId id="21473745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Vincent" initials="TV" lastIdx="4" clrIdx="0">
    <p:extLst>
      <p:ext uri="{19B8F6BF-5375-455C-9EA6-DF929625EA0E}">
        <p15:presenceInfo xmlns:p15="http://schemas.microsoft.com/office/powerpoint/2012/main" userId="S::tvincent@ca.ibm.com::2ba09b6b-6ba4-4105-a4e7-9193dcd2e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167"/>
    <a:srgbClr val="DDF0F5"/>
    <a:srgbClr val="EAF5F9"/>
    <a:srgbClr val="DBF0F4"/>
    <a:srgbClr val="D1F8F7"/>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p:restoredTop sz="96838"/>
  </p:normalViewPr>
  <p:slideViewPr>
    <p:cSldViewPr snapToGrid="0" snapToObjects="1">
      <p:cViewPr varScale="1">
        <p:scale>
          <a:sx n="128" d="100"/>
          <a:sy n="128" d="100"/>
        </p:scale>
        <p:origin x="8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2FED7-F85D-F849-B2B3-9C5668884EF7}"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38869-81D3-9B48-92ED-88CA51BB4770}" type="slidenum">
              <a:rPr lang="en-US" smtClean="0"/>
              <a:t>‹#›</a:t>
            </a:fld>
            <a:endParaRPr lang="en-US"/>
          </a:p>
        </p:txBody>
      </p:sp>
    </p:spTree>
    <p:extLst>
      <p:ext uri="{BB962C8B-B14F-4D97-AF65-F5344CB8AC3E}">
        <p14:creationId xmlns:p14="http://schemas.microsoft.com/office/powerpoint/2010/main" val="141598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1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653DF2-0EAF-9C4F-B64D-FABFB3FEDC1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2668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Master" Target="../slideMasters/slideMaster8.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Master" Target="../slideMasters/slideMaster8.xml"/><Relationship Id="rId4" Type="http://schemas.openxmlformats.org/officeDocument/2006/relationships/image" Target="../media/image27.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jpeg"/><Relationship Id="rId1" Type="http://schemas.openxmlformats.org/officeDocument/2006/relationships/slideMaster" Target="../slideMasters/slideMaster8.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Master" Target="../slideMasters/slideMaster9.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9.xml"/></Relationships>
</file>

<file path=ppt/slideLayouts/_rels/slideLayout2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9.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9.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9.xml"/></Relationships>
</file>

<file path=ppt/slideLayouts/_rels/slideLayout26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Master" Target="../slideMasters/slideMaster9.xml"/><Relationship Id="rId4" Type="http://schemas.openxmlformats.org/officeDocument/2006/relationships/image" Target="../media/image27.png"/></Relationships>
</file>

<file path=ppt/slideLayouts/_rels/slideLayout2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jpeg"/><Relationship Id="rId1" Type="http://schemas.openxmlformats.org/officeDocument/2006/relationships/slideMaster" Target="../slideMasters/slideMaster9.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0.xml"/></Relationships>
</file>

<file path=ppt/slideLayouts/_rels/slideLayout283.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36.png"/><Relationship Id="rId1" Type="http://schemas.openxmlformats.org/officeDocument/2006/relationships/slideMaster" Target="../slideMasters/slideMaster11.xml"/><Relationship Id="rId4" Type="http://schemas.openxmlformats.org/officeDocument/2006/relationships/hyperlink" Target="https://www.gartner.com/technology/about/ombudsman/omb_guide2.jsp" TargetMode="Externa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1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1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2715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6073981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351690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Tree>
    <p:extLst>
      <p:ext uri="{BB962C8B-B14F-4D97-AF65-F5344CB8AC3E}">
        <p14:creationId xmlns:p14="http://schemas.microsoft.com/office/powerpoint/2010/main" val="417458141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Tree>
    <p:extLst>
      <p:ext uri="{BB962C8B-B14F-4D97-AF65-F5344CB8AC3E}">
        <p14:creationId xmlns:p14="http://schemas.microsoft.com/office/powerpoint/2010/main" val="407948633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654579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473566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0524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7306065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45396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140897154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280402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390922584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1265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61081948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7308161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Cover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655026"/>
      </p:ext>
    </p:extLst>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over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47232"/>
      </p:ext>
    </p:extLst>
  </p:cSld>
  <p:clrMapOvr>
    <a:overrideClrMapping bg1="lt1" tx1="dk1" bg2="lt2" tx2="dk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Cover Slid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452396"/>
      </p:ext>
    </p:extLst>
  </p:cSld>
  <p:clrMapOvr>
    <a:overrideClrMapping bg1="lt1" tx1="dk1" bg2="lt2" tx2="dk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GB"/>
              <a:t>Think 2019 / #5349 / FEB 13, 2019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7" name="Rectangle 6">
            <a:extLst>
              <a:ext uri="{FF2B5EF4-FFF2-40B4-BE49-F238E27FC236}">
                <a16:creationId xmlns:a16="http://schemas.microsoft.com/office/drawing/2014/main" id="{A6E9252E-6B41-6940-BE1D-7FDBCEB074A0}"/>
              </a:ext>
            </a:extLst>
          </p:cNvPr>
          <p:cNvSpPr/>
          <p:nvPr userDrawn="1"/>
        </p:nvSpPr>
        <p:spPr bwMode="auto">
          <a:xfrm>
            <a:off x="-1" y="-1"/>
            <a:ext cx="72000" cy="720000"/>
          </a:xfrm>
          <a:prstGeom prst="rect">
            <a:avLst/>
          </a:prstGeom>
          <a:solidFill>
            <a:schemeClr val="accent2"/>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90000"/>
              </a:lnSpc>
              <a:spcBef>
                <a:spcPct val="0"/>
              </a:spcBef>
              <a:spcAft>
                <a:spcPct val="0"/>
              </a:spcAft>
              <a:buClrTx/>
              <a:buSzTx/>
              <a:buFontTx/>
              <a:buNone/>
              <a:tabLst/>
            </a:pPr>
            <a:endParaRPr kumimoji="0" lang="en-GB" sz="2933" b="0" i="0" u="none" strike="noStrike" cap="none" normalizeH="0" baseline="0" dirty="0">
              <a:ln>
                <a:noFill/>
              </a:ln>
              <a:solidFill>
                <a:schemeClr val="hlink"/>
              </a:solidFill>
              <a:effectLst/>
              <a:latin typeface="IBM Plex Sans" charset="0"/>
              <a:ea typeface="IBM Plex Sans" charset="0"/>
              <a:cs typeface="IBM Plex Sans" charset="0"/>
            </a:endParaRPr>
          </a:p>
        </p:txBody>
      </p:sp>
      <p:pic>
        <p:nvPicPr>
          <p:cNvPr id="8" name="Picture 7">
            <a:extLst>
              <a:ext uri="{FF2B5EF4-FFF2-40B4-BE49-F238E27FC236}">
                <a16:creationId xmlns:a16="http://schemas.microsoft.com/office/drawing/2014/main" id="{3AA40970-1243-3449-AC92-0B48369B5E9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93355" y="103723"/>
            <a:ext cx="574020" cy="758077"/>
          </a:xfrm>
          <a:prstGeom prst="rect">
            <a:avLst/>
          </a:prstGeom>
        </p:spPr>
      </p:pic>
      <p:sp>
        <p:nvSpPr>
          <p:cNvPr id="11" name="Text Placeholder 10">
            <a:extLst>
              <a:ext uri="{FF2B5EF4-FFF2-40B4-BE49-F238E27FC236}">
                <a16:creationId xmlns:a16="http://schemas.microsoft.com/office/drawing/2014/main" id="{66F923A1-65C4-1F49-B15B-1BDD4B15D43F}"/>
              </a:ext>
            </a:extLst>
          </p:cNvPr>
          <p:cNvSpPr>
            <a:spLocks noGrp="1"/>
          </p:cNvSpPr>
          <p:nvPr>
            <p:ph type="body" sz="quarter" idx="14"/>
          </p:nvPr>
        </p:nvSpPr>
        <p:spPr>
          <a:xfrm>
            <a:off x="304800" y="967317"/>
            <a:ext cx="11582400" cy="5266267"/>
          </a:xfrm>
          <a:prstGeom prst="rect">
            <a:avLst/>
          </a:prstGeom>
        </p:spPr>
        <p:txBody>
          <a:bodyPr/>
          <a:lstStyle>
            <a:lvl2pPr marL="380990" indent="-380990">
              <a:buFont typeface="Wingdings" pitchFamily="2" charset="2"/>
              <a:buChar char="§"/>
              <a:defRPr/>
            </a:lvl2pPr>
            <a:lvl3pPr marL="529153" indent="-230712">
              <a:buFont typeface="Wingdings" pitchFamily="2" charset="2"/>
              <a:buChar char="§"/>
              <a:defRPr/>
            </a:lvl3pPr>
            <a:lvl5pPr marL="1071007" indent="-230712">
              <a:buFont typeface="Wingdings" pitchFamily="2" charset="2"/>
              <a:buChar char="§"/>
              <a:defRPr/>
            </a:lvl5pPr>
          </a:lstStyle>
          <a:p>
            <a:pPr lvl="0"/>
            <a:r>
              <a:rPr lang="en-US" dirty="0"/>
              <a:t>Edit Master text styles</a:t>
            </a:r>
          </a:p>
          <a:p>
            <a:pPr lvl="1"/>
            <a:r>
              <a:rPr lang="en-US" dirty="0"/>
              <a:t>Second level</a:t>
            </a:r>
          </a:p>
          <a:p>
            <a:pPr lvl="2"/>
            <a:r>
              <a:rPr lang="en-US" dirty="0"/>
              <a:t>Third Level</a:t>
            </a:r>
          </a:p>
          <a:p>
            <a:pPr lvl="4"/>
            <a:r>
              <a:rPr lang="en-US" dirty="0"/>
              <a:t>Fifth level</a:t>
            </a:r>
          </a:p>
        </p:txBody>
      </p:sp>
      <p:sp>
        <p:nvSpPr>
          <p:cNvPr id="12" name="Text Placeholder 11">
            <a:extLst>
              <a:ext uri="{FF2B5EF4-FFF2-40B4-BE49-F238E27FC236}">
                <a16:creationId xmlns:a16="http://schemas.microsoft.com/office/drawing/2014/main" id="{F6491AF5-97B2-B94B-8A78-8A3F6F0BAC5E}"/>
              </a:ext>
            </a:extLst>
          </p:cNvPr>
          <p:cNvSpPr>
            <a:spLocks noGrp="1"/>
          </p:cNvSpPr>
          <p:nvPr>
            <p:ph type="body" sz="quarter" idx="13" hasCustomPrompt="1"/>
          </p:nvPr>
        </p:nvSpPr>
        <p:spPr>
          <a:xfrm>
            <a:off x="304800" y="159974"/>
            <a:ext cx="5486400" cy="400049"/>
          </a:xfrm>
          <a:prstGeom prst="rect">
            <a:avLst/>
          </a:prstGeom>
        </p:spPr>
        <p:txBody>
          <a:bodyPr/>
          <a:lstStyle>
            <a:lvl1pPr>
              <a:defRPr b="1"/>
            </a:lvl1pPr>
          </a:lstStyle>
          <a:p>
            <a:r>
              <a:rPr lang="en-US" sz="1867" dirty="0"/>
              <a:t>Insert Text</a:t>
            </a:r>
          </a:p>
        </p:txBody>
      </p:sp>
    </p:spTree>
    <p:extLst>
      <p:ext uri="{BB962C8B-B14F-4D97-AF65-F5344CB8AC3E}">
        <p14:creationId xmlns:p14="http://schemas.microsoft.com/office/powerpoint/2010/main" val="57318932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991477"/>
            <a:ext cx="5486400" cy="5327896"/>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991477"/>
            <a:ext cx="5486400" cy="5266531"/>
          </a:xfrm>
          <a:prstGeom prst="rect">
            <a:avLst/>
          </a:prstGeo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a:prstGeom prst="rect">
            <a:avLst/>
          </a:prstGeom>
        </p:spPr>
        <p:txBody>
          <a:bodyPr/>
          <a:lstStyle>
            <a:lvl1pPr>
              <a:defRPr sz="1467"/>
            </a:lvl1pPr>
          </a:lstStyle>
          <a:p>
            <a:pPr lvl="0"/>
            <a:r>
              <a:rPr lang="en-US"/>
              <a:t>Click to edit Master text styles</a:t>
            </a:r>
          </a:p>
        </p:txBody>
      </p:sp>
      <p:sp>
        <p:nvSpPr>
          <p:cNvPr id="7" name="Rectangle 6">
            <a:extLst>
              <a:ext uri="{FF2B5EF4-FFF2-40B4-BE49-F238E27FC236}">
                <a16:creationId xmlns:a16="http://schemas.microsoft.com/office/drawing/2014/main" id="{D2EBD797-5963-9D4C-9C73-9D3BCEB0AFB6}"/>
              </a:ext>
            </a:extLst>
          </p:cNvPr>
          <p:cNvSpPr/>
          <p:nvPr userDrawn="1"/>
        </p:nvSpPr>
        <p:spPr bwMode="auto">
          <a:xfrm>
            <a:off x="-1" y="-1"/>
            <a:ext cx="72000" cy="720000"/>
          </a:xfrm>
          <a:prstGeom prst="rect">
            <a:avLst/>
          </a:prstGeom>
          <a:solidFill>
            <a:schemeClr val="accent2"/>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90000"/>
              </a:lnSpc>
              <a:spcBef>
                <a:spcPct val="0"/>
              </a:spcBef>
              <a:spcAft>
                <a:spcPct val="0"/>
              </a:spcAft>
              <a:buClrTx/>
              <a:buSzTx/>
              <a:buFontTx/>
              <a:buNone/>
              <a:tabLst/>
            </a:pPr>
            <a:endParaRPr kumimoji="0" lang="en-GB" sz="2933" b="0" i="0" u="none" strike="noStrike" cap="none" normalizeH="0" baseline="0" dirty="0">
              <a:ln>
                <a:noFill/>
              </a:ln>
              <a:solidFill>
                <a:schemeClr val="hlink"/>
              </a:solidFill>
              <a:effectLst/>
              <a:latin typeface="IBM Plex Sans" charset="0"/>
              <a:ea typeface="IBM Plex Sans" charset="0"/>
              <a:cs typeface="IBM Plex Sans" charset="0"/>
            </a:endParaRPr>
          </a:p>
        </p:txBody>
      </p:sp>
      <p:pic>
        <p:nvPicPr>
          <p:cNvPr id="8" name="Picture 7">
            <a:extLst>
              <a:ext uri="{FF2B5EF4-FFF2-40B4-BE49-F238E27FC236}">
                <a16:creationId xmlns:a16="http://schemas.microsoft.com/office/drawing/2014/main" id="{84B27C06-4CD3-8B4D-96B4-8F0B06A6C2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93355" y="103723"/>
            <a:ext cx="574020" cy="758077"/>
          </a:xfrm>
          <a:prstGeom prst="rect">
            <a:avLst/>
          </a:prstGeom>
        </p:spPr>
      </p:pic>
    </p:spTree>
    <p:extLst>
      <p:ext uri="{BB962C8B-B14F-4D97-AF65-F5344CB8AC3E}">
        <p14:creationId xmlns:p14="http://schemas.microsoft.com/office/powerpoint/2010/main" val="27391783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E639-B042-8E43-9E9F-CD369FEBEF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3EE7F-7E86-C04F-96C7-34A8F6C8BF9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3C7112-1661-CB42-A788-75448476E756}"/>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63AA688D-AC02-9745-A409-4150EABE2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3D97E-3F38-0B45-94DA-B9D100FA1C26}"/>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276308869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3C95-77B3-684C-9245-98C6F3570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F2288-9EC6-AD46-87F7-B3778BD92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BC93F-052D-E64F-AE79-820837E6919A}"/>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E63B6E68-0434-C242-9B70-FB390B460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51166-8083-F947-90DF-9C92A8572A95}"/>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3723418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45116714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9461-9CC7-7049-8009-18AB14A67F48}"/>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D0B0B-8DE1-904F-8B0F-157F4805214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239D15-237A-984E-B5A2-8596021076EE}"/>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B5F19B7A-887E-6D40-941A-D2A8535C5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2DA00-721A-0D4A-95FE-3F27E6685E7C}"/>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84243669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3CBE-4C55-9C4F-9D3E-B03F25FE8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D3A3B-8C5C-9241-A12E-D532EBD7C657}"/>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4A8E8-7BE4-2443-AB98-17EB94B846F7}"/>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1D40B-AD0E-3348-864C-31838C9AA61D}"/>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6" name="Footer Placeholder 5">
            <a:extLst>
              <a:ext uri="{FF2B5EF4-FFF2-40B4-BE49-F238E27FC236}">
                <a16:creationId xmlns:a16="http://schemas.microsoft.com/office/drawing/2014/main" id="{A595705E-85AA-9D45-A165-7E1EC1BDE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D3F2B-0FBE-C145-BE3B-585FBDDB9376}"/>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20602908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67F7-0BB4-D545-9CF1-C6ACEB5A5F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27ABE3-C1A0-D940-BA12-530185E2636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247D67-F1A2-9B40-86E8-DF3419C6B03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0733D-AED7-3040-B757-6F0EA9799072}"/>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2561A-93E3-4C47-BBF4-6E1D49ACF12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591CB-B2EC-C048-BD0B-11FFD3F0BCD2}"/>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8" name="Footer Placeholder 7">
            <a:extLst>
              <a:ext uri="{FF2B5EF4-FFF2-40B4-BE49-F238E27FC236}">
                <a16:creationId xmlns:a16="http://schemas.microsoft.com/office/drawing/2014/main" id="{158903EF-32E1-5F46-BB45-9914CBBB1D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59476E-9061-A949-9009-336C0FEADC34}"/>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169344307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B4C5-76FB-254C-B368-38C706619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A8B5BA-60C3-5B43-A131-06AE7C1CE280}"/>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4" name="Footer Placeholder 3">
            <a:extLst>
              <a:ext uri="{FF2B5EF4-FFF2-40B4-BE49-F238E27FC236}">
                <a16:creationId xmlns:a16="http://schemas.microsoft.com/office/drawing/2014/main" id="{B9A6EE24-A56C-AE41-AE70-3D37C237C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CE8C8A-B2FD-3947-9217-73F7B1590399}"/>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143848614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486DB9-8D1D-E644-96EC-92BFC8936539}"/>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3" name="Footer Placeholder 2">
            <a:extLst>
              <a:ext uri="{FF2B5EF4-FFF2-40B4-BE49-F238E27FC236}">
                <a16:creationId xmlns:a16="http://schemas.microsoft.com/office/drawing/2014/main" id="{57C7D998-F644-7C40-BA66-9E9EE0DC94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E86691-3092-324E-9706-6B069934864E}"/>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14214373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D3E3-9AC3-F048-A4F4-CEFAD1A05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12E0D-03F4-BE4F-8ED3-A3D5ED0E1DBE}"/>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B3C9B5-F23D-A14A-B393-2681D47C4589}"/>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15E96-E4D0-904D-B67F-3927FE317F3E}"/>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6" name="Footer Placeholder 5">
            <a:extLst>
              <a:ext uri="{FF2B5EF4-FFF2-40B4-BE49-F238E27FC236}">
                <a16:creationId xmlns:a16="http://schemas.microsoft.com/office/drawing/2014/main" id="{A23986DA-62D6-C740-B61C-3368DC398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43D76-DB91-2345-B216-78F5A256C1B3}"/>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46825789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6242-7E88-A747-BA40-1260EF7BF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7F33D4-12A9-7E44-9998-A10DFAF3E80F}"/>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66614BDC-DEC7-444B-88EE-CDA86F5D060D}"/>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64CE7-E8D2-D944-A4FA-95B1233F8399}"/>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6" name="Footer Placeholder 5">
            <a:extLst>
              <a:ext uri="{FF2B5EF4-FFF2-40B4-BE49-F238E27FC236}">
                <a16:creationId xmlns:a16="http://schemas.microsoft.com/office/drawing/2014/main" id="{231C376F-8E3C-284F-9B3C-26DA3B1B7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8660-BA27-BB4C-890E-5318D278FE5E}"/>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84873522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A730-6418-A04D-8F29-67F061C056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9E5C5-16CD-A341-A123-408B7FB7B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984CC-33D2-C148-991A-37F186A3F2BE}"/>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F10B86DE-55AE-204F-8806-D3393E73D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972AF-880A-F74B-80BE-19D15862587E}"/>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25363582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8C008-0D60-C745-B648-DFAC7E3914DA}"/>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927E6-70C9-5E4D-93F2-DA764E922C59}"/>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E241B-AB67-304E-9737-8A90386774AD}"/>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ADF79944-03E4-F34C-A11C-4933FA486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5BE5C-10DB-A941-89B7-5C425AB2F48A}"/>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96524837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92109" y="1358153"/>
            <a:ext cx="11592977" cy="4985771"/>
          </a:xfrm>
        </p:spPr>
        <p:txBody>
          <a:bodyPr/>
          <a:lstStyle>
            <a:lvl1pPr marL="0" indent="0">
              <a:buNone/>
              <a:defRPr b="1"/>
            </a:lvl1pPr>
            <a:lvl2pPr marL="226873" indent="-226873">
              <a:buFont typeface="Wingdings" panose="05000000000000000000" pitchFamily="2" charset="2"/>
              <a:buChar char="§"/>
              <a:defRPr/>
            </a:lvl2pPr>
            <a:lvl3pPr marL="629850" indent="-171345">
              <a:buFont typeface="Arial" panose="020B0604020202020204" pitchFamily="34" charset="0"/>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bwMode="auto">
          <a:xfrm>
            <a:off x="8747051" y="5635257"/>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395" tIns="45697" rIns="91395" bIns="45697" numCol="1" spcCol="0" rtlCol="0" fromWordArt="0" anchor="t" anchorCtr="0" forceAA="0" compatLnSpc="1">
            <a:prstTxWarp prst="textNoShape">
              <a:avLst/>
            </a:prstTxWarp>
            <a:noAutofit/>
          </a:bodyPr>
          <a:lstStyle/>
          <a:p>
            <a:pPr marL="0" marR="0" indent="0" algn="l" defTabSz="913836"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1199" b="0" i="0" u="none" strike="noStrike" cap="none" normalizeH="0" baseline="0">
              <a:ln>
                <a:noFill/>
              </a:ln>
              <a:solidFill>
                <a:schemeClr val="tx1"/>
              </a:solidFill>
              <a:effectLst/>
              <a:latin typeface="Arial" charset="0"/>
            </a:endParaRPr>
          </a:p>
        </p:txBody>
      </p:sp>
      <p:sp>
        <p:nvSpPr>
          <p:cNvPr id="6" name="Text Placeholder 6">
            <a:extLst>
              <a:ext uri="{FF2B5EF4-FFF2-40B4-BE49-F238E27FC236}">
                <a16:creationId xmlns:a16="http://schemas.microsoft.com/office/drawing/2014/main" id="{1405FA7E-4C5C-467B-B8D7-D50AC8BF4B51}"/>
              </a:ext>
            </a:extLst>
          </p:cNvPr>
          <p:cNvSpPr>
            <a:spLocks noGrp="1"/>
          </p:cNvSpPr>
          <p:nvPr>
            <p:ph type="body" sz="quarter" idx="10" hasCustomPrompt="1"/>
          </p:nvPr>
        </p:nvSpPr>
        <p:spPr>
          <a:xfrm>
            <a:off x="292110" y="6464807"/>
            <a:ext cx="11491575" cy="379412"/>
          </a:xfrm>
        </p:spPr>
        <p:txBody>
          <a:bodyPr anchor="b"/>
          <a:lstStyle>
            <a:lvl1pPr>
              <a:defRPr sz="799" b="0">
                <a:solidFill>
                  <a:schemeClr val="tx1">
                    <a:lumMod val="50000"/>
                    <a:lumOff val="50000"/>
                  </a:schemeClr>
                </a:solidFill>
              </a:defRPr>
            </a:lvl1pPr>
          </a:lstStyle>
          <a:p>
            <a:pPr lvl="0"/>
            <a:r>
              <a:rPr lang="en-US" dirty="0"/>
              <a:t>Source: </a:t>
            </a:r>
          </a:p>
        </p:txBody>
      </p:sp>
    </p:spTree>
    <p:extLst>
      <p:ext uri="{BB962C8B-B14F-4D97-AF65-F5344CB8AC3E}">
        <p14:creationId xmlns:p14="http://schemas.microsoft.com/office/powerpoint/2010/main" val="2667936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396580286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3641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pic>
        <p:nvPicPr>
          <p:cNvPr id="6" name="Picture"/>
          <p:cNvPicPr>
            <a:picLocks noChangeAspect="1"/>
          </p:cNvPicPr>
          <p:nvPr userDrawn="1"/>
        </p:nvPicPr>
        <p:blipFill>
          <a:blip r:embed="rId2"/>
          <a:stretch>
            <a:fillRect/>
          </a:stretch>
        </p:blipFill>
        <p:spPr>
          <a:xfrm>
            <a:off x="11191750" y="6256738"/>
            <a:ext cx="695452" cy="277477"/>
          </a:xfrm>
          <a:prstGeom prst="rect">
            <a:avLst/>
          </a:prstGeom>
        </p:spPr>
      </p:pic>
    </p:spTree>
    <p:extLst>
      <p:ext uri="{BB962C8B-B14F-4D97-AF65-F5344CB8AC3E}">
        <p14:creationId xmlns:p14="http://schemas.microsoft.com/office/powerpoint/2010/main" val="162447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8745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332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741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11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7023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4213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5754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4810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52410469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100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301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47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2309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531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779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622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671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073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4286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89428612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6945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568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174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0323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5_IBM_signoff">
    <p:bg>
      <p:bgRef idx="1001">
        <a:schemeClr val="bg2"/>
      </p:bgRef>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E51C25BB-0086-934B-BBF5-0E93FC803C37}"/>
              </a:ext>
            </a:extLst>
          </p:cNvPr>
          <p:cNvSpPr>
            <a:spLocks noGrp="1"/>
          </p:cNvSpPr>
          <p:nvPr>
            <p:ph type="ftr" sz="quarter" idx="10"/>
          </p:nvPr>
        </p:nvSpPr>
        <p:spPr>
          <a:xfrm>
            <a:off x="304889" y="6383868"/>
            <a:ext cx="5486313" cy="222249"/>
          </a:xfrm>
        </p:spPr>
        <p:txBody>
          <a:bodyPr/>
          <a:lstStyle>
            <a:lvl1pPr>
              <a:defRPr>
                <a:solidFill>
                  <a:schemeClr val="bg1"/>
                </a:solidFill>
              </a:defRPr>
            </a:lvl1pPr>
          </a:lstStyle>
          <a:p>
            <a:r>
              <a:rPr lang="en-US"/>
              <a:t>IBM Cloud / © 2021 IBM Corporation</a:t>
            </a:r>
            <a:endParaRPr lang="en-US" dirty="0"/>
          </a:p>
        </p:txBody>
      </p:sp>
      <p:sp>
        <p:nvSpPr>
          <p:cNvPr id="4" name="Slide Number Placeholder 2">
            <a:extLst>
              <a:ext uri="{FF2B5EF4-FFF2-40B4-BE49-F238E27FC236}">
                <a16:creationId xmlns:a16="http://schemas.microsoft.com/office/drawing/2014/main" id="{613BA46F-F706-E649-95A7-CB15C439F587}"/>
              </a:ext>
            </a:extLst>
          </p:cNvPr>
          <p:cNvSpPr>
            <a:spLocks noGrp="1"/>
          </p:cNvSpPr>
          <p:nvPr>
            <p:ph type="sldNum" sz="quarter" idx="11"/>
          </p:nvPr>
        </p:nvSpPr>
        <p:spPr>
          <a:xfrm>
            <a:off x="9448802" y="6383868"/>
            <a:ext cx="2438309" cy="222249"/>
          </a:xfrm>
        </p:spPr>
        <p:txBody>
          <a:bodyPr/>
          <a:lstStyle>
            <a:lvl1pPr>
              <a:defRPr>
                <a:solidFill>
                  <a:schemeClr val="bg1"/>
                </a:solidFill>
              </a:defRPr>
            </a:lvl1p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E70482B8-491C-BB49-AD33-D7DCB27598C7}"/>
              </a:ext>
            </a:extLst>
          </p:cNvPr>
          <p:cNvPicPr>
            <a:picLocks noChangeAspect="1"/>
          </p:cNvPicPr>
          <p:nvPr userDrawn="1"/>
        </p:nvPicPr>
        <p:blipFill>
          <a:blip r:embed="rId2"/>
          <a:stretch>
            <a:fillRect/>
          </a:stretch>
        </p:blipFill>
        <p:spPr>
          <a:xfrm>
            <a:off x="5230928" y="3083847"/>
            <a:ext cx="1730144" cy="690309"/>
          </a:xfrm>
          <a:prstGeom prst="rect">
            <a:avLst/>
          </a:prstGeom>
        </p:spPr>
      </p:pic>
    </p:spTree>
    <p:extLst>
      <p:ext uri="{BB962C8B-B14F-4D97-AF65-F5344CB8AC3E}">
        <p14:creationId xmlns:p14="http://schemas.microsoft.com/office/powerpoint/2010/main" val="2276801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tx">
  <p:cSld name="1_Divider">
    <p:bg>
      <p:bgPr>
        <a:solidFill>
          <a:schemeClr val="accent2"/>
        </a:solidFill>
        <a:effectLst/>
      </p:bgPr>
    </p:bg>
    <p:spTree>
      <p:nvGrpSpPr>
        <p:cNvPr id="1" name=""/>
        <p:cNvGrpSpPr/>
        <p:nvPr/>
      </p:nvGrpSpPr>
      <p:grpSpPr>
        <a:xfrm>
          <a:off x="0" y="0"/>
          <a:ext cx="0" cy="0"/>
          <a:chOff x="0" y="0"/>
          <a:chExt cx="0" cy="0"/>
        </a:xfrm>
      </p:grpSpPr>
      <p:sp>
        <p:nvSpPr>
          <p:cNvPr id="34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
        <p:nvSpPr>
          <p:cNvPr id="347" name="Title Text"/>
          <p:cNvSpPr txBox="1">
            <a:spLocks noGrp="1"/>
          </p:cNvSpPr>
          <p:nvPr>
            <p:ph type="title"/>
          </p:nvPr>
        </p:nvSpPr>
        <p:spPr>
          <a:xfrm>
            <a:off x="304800" y="268230"/>
            <a:ext cx="5486400" cy="5991671"/>
          </a:xfrm>
          <a:prstGeom prst="rect">
            <a:avLst/>
          </a:prstGeom>
        </p:spPr>
        <p:txBody>
          <a:bodyPr>
            <a:normAutofit/>
          </a:bodyPr>
          <a:lstStyle/>
          <a:p>
            <a:r>
              <a:rPr dirty="0"/>
              <a:t>Title Text</a:t>
            </a:r>
          </a:p>
        </p:txBody>
      </p:sp>
    </p:spTree>
    <p:extLst>
      <p:ext uri="{BB962C8B-B14F-4D97-AF65-F5344CB8AC3E}">
        <p14:creationId xmlns:p14="http://schemas.microsoft.com/office/powerpoint/2010/main" val="4291154582"/>
      </p:ext>
    </p:extLst>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type="tx" preserve="1">
  <p:cSld name="1_Cover Slide">
    <p:bg>
      <p:bgPr>
        <a:gradFill flip="none" rotWithShape="1">
          <a:gsLst>
            <a:gs pos="0">
              <a:schemeClr val="accent2"/>
            </a:gs>
            <a:gs pos="100000">
              <a:srgbClr val="000000"/>
            </a:gs>
          </a:gsLst>
          <a:lin ang="0" scaled="0"/>
        </a:gradFill>
        <a:effectLst/>
      </p:bgPr>
    </p:bg>
    <p:spTree>
      <p:nvGrpSpPr>
        <p:cNvPr id="1" name=""/>
        <p:cNvGrpSpPr/>
        <p:nvPr/>
      </p:nvGrpSpPr>
      <p:grpSpPr>
        <a:xfrm>
          <a:off x="0" y="0"/>
          <a:ext cx="0" cy="0"/>
          <a:chOff x="0" y="0"/>
          <a:chExt cx="0" cy="0"/>
        </a:xfrm>
      </p:grpSpPr>
      <p:sp>
        <p:nvSpPr>
          <p:cNvPr id="335" name="Title Text"/>
          <p:cNvSpPr txBox="1">
            <a:spLocks noGrp="1"/>
          </p:cNvSpPr>
          <p:nvPr>
            <p:ph type="title"/>
          </p:nvPr>
        </p:nvSpPr>
        <p:spPr>
          <a:xfrm>
            <a:off x="304800" y="271707"/>
            <a:ext cx="5486403" cy="5972461"/>
          </a:xfrm>
          <a:prstGeom prst="rect">
            <a:avLst/>
          </a:prstGeom>
        </p:spPr>
        <p:txBody>
          <a:bodyPr>
            <a:normAutofit/>
          </a:bodyPr>
          <a:lstStyle>
            <a:lvl1pPr>
              <a:defRPr>
                <a:solidFill>
                  <a:schemeClr val="bg1"/>
                </a:solidFill>
              </a:defRPr>
            </a:lvl1pPr>
          </a:lstStyle>
          <a:p>
            <a:r>
              <a:t>Title Text</a:t>
            </a:r>
          </a:p>
        </p:txBody>
      </p:sp>
      <p:pic>
        <p:nvPicPr>
          <p:cNvPr id="337" name="Picture 13" descr="Picture 13"/>
          <p:cNvPicPr>
            <a:picLocks noChangeAspect="1"/>
          </p:cNvPicPr>
          <p:nvPr/>
        </p:nvPicPr>
        <p:blipFill>
          <a:blip r:embed="rId2">
            <a:extLst>
              <a:ext uri="{28A0092B-C50C-407E-A947-70E740481C1C}">
                <a14:useLocalDpi xmlns:a14="http://schemas.microsoft.com/office/drawing/2010/main"/>
              </a:ext>
            </a:extLst>
          </a:blip>
          <a:srcRect l="15132" t="30197" r="15583" b="32340"/>
          <a:stretch>
            <a:fillRect/>
          </a:stretch>
        </p:blipFill>
        <p:spPr>
          <a:xfrm>
            <a:off x="9880995" y="6139910"/>
            <a:ext cx="2098805" cy="531957"/>
          </a:xfrm>
          <a:prstGeom prst="rect">
            <a:avLst/>
          </a:prstGeom>
          <a:ln w="12700">
            <a:miter lim="400000"/>
          </a:ln>
        </p:spPr>
      </p:pic>
    </p:spTree>
    <p:extLst>
      <p:ext uri="{BB962C8B-B14F-4D97-AF65-F5344CB8AC3E}">
        <p14:creationId xmlns:p14="http://schemas.microsoft.com/office/powerpoint/2010/main" val="34724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4_IBM_signoff">
    <p:bg>
      <p:bgRef idx="1001">
        <a:schemeClr val="bg1"/>
      </p:bgRef>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E51C25BB-0086-934B-BBF5-0E93FC803C37}"/>
              </a:ext>
            </a:extLst>
          </p:cNvPr>
          <p:cNvSpPr>
            <a:spLocks noGrp="1"/>
          </p:cNvSpPr>
          <p:nvPr>
            <p:ph type="ftr" sz="quarter" idx="10"/>
          </p:nvPr>
        </p:nvSpPr>
        <p:spPr>
          <a:xfrm>
            <a:off x="304890" y="6383869"/>
            <a:ext cx="5486313" cy="222249"/>
          </a:xfrm>
        </p:spPr>
        <p:txBody>
          <a:bodyPr/>
          <a:lstStyle/>
          <a:p>
            <a:r>
              <a:rPr lang="en-US"/>
              <a:t>IBM Cloud / © 2021 IBM Corporation</a:t>
            </a:r>
            <a:endParaRPr lang="en-US" dirty="0"/>
          </a:p>
        </p:txBody>
      </p:sp>
      <p:sp>
        <p:nvSpPr>
          <p:cNvPr id="4" name="Slide Number Placeholder 2">
            <a:extLst>
              <a:ext uri="{FF2B5EF4-FFF2-40B4-BE49-F238E27FC236}">
                <a16:creationId xmlns:a16="http://schemas.microsoft.com/office/drawing/2014/main" id="{613BA46F-F706-E649-95A7-CB15C439F587}"/>
              </a:ext>
            </a:extLst>
          </p:cNvPr>
          <p:cNvSpPr>
            <a:spLocks noGrp="1"/>
          </p:cNvSpPr>
          <p:nvPr>
            <p:ph type="sldNum" sz="quarter" idx="11"/>
          </p:nvPr>
        </p:nvSpPr>
        <p:spPr>
          <a:xfrm>
            <a:off x="9448802" y="6383869"/>
            <a:ext cx="2438309" cy="222249"/>
          </a:xfrm>
        </p:spPr>
        <p:txBody>
          <a:bodyPr/>
          <a:lstStyle/>
          <a:p>
            <a:fld id="{59395FB3-9C97-154F-86B2-7E381B951268}" type="slidenum">
              <a:rPr lang="en-US" smtClean="0"/>
              <a:pPr/>
              <a:t>‹#›</a:t>
            </a:fld>
            <a:endParaRPr lang="en-US" dirty="0"/>
          </a:p>
        </p:txBody>
      </p:sp>
      <p:pic>
        <p:nvPicPr>
          <p:cNvPr id="6" name="Picture" descr="IBM 8-bar logo">
            <a:extLst>
              <a:ext uri="{FF2B5EF4-FFF2-40B4-BE49-F238E27FC236}">
                <a16:creationId xmlns:a16="http://schemas.microsoft.com/office/drawing/2014/main" id="{790FE06F-3FFA-204F-B27D-B12DACF08376}"/>
              </a:ext>
            </a:extLst>
          </p:cNvPr>
          <p:cNvPicPr>
            <a:picLocks noChangeAspect="1"/>
          </p:cNvPicPr>
          <p:nvPr userDrawn="1"/>
        </p:nvPicPr>
        <p:blipFill>
          <a:blip r:embed="rId2"/>
          <a:stretch>
            <a:fillRect/>
          </a:stretch>
        </p:blipFill>
        <p:spPr>
          <a:xfrm>
            <a:off x="5242242" y="3090203"/>
            <a:ext cx="1697821" cy="673748"/>
          </a:xfrm>
          <a:prstGeom prst="rect">
            <a:avLst/>
          </a:prstGeom>
        </p:spPr>
      </p:pic>
    </p:spTree>
    <p:extLst>
      <p:ext uri="{BB962C8B-B14F-4D97-AF65-F5344CB8AC3E}">
        <p14:creationId xmlns:p14="http://schemas.microsoft.com/office/powerpoint/2010/main" val="1523299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Content - Title 2 Lines">
    <p:bg>
      <p:bgPr>
        <a:solidFill>
          <a:srgbClr val="000000"/>
        </a:soli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87902"/>
            <a:ext cx="5027020" cy="938543"/>
          </a:xfrm>
        </p:spPr>
        <p:txBody>
          <a:bodyPr>
            <a:noAutofit/>
          </a:bodyPr>
          <a:lstStyle>
            <a:lvl1pPr marL="0" indent="0" fontAlgn="t">
              <a:buFontTx/>
              <a:buNone/>
              <a:defRPr sz="3467" baseline="0">
                <a:solidFill>
                  <a:srgbClr val="0F6FFF"/>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2" y="1535866"/>
            <a:ext cx="10909300" cy="4306359"/>
          </a:xfrm>
        </p:spPr>
        <p:txBody>
          <a:bodyPr numCol="2" spcCol="617220"/>
          <a:lstStyle>
            <a:lvl1pPr marL="0" marR="0" indent="0" algn="l" defTabSz="914377" rtl="0" eaLnBrk="1" fontAlgn="auto" latinLnBrk="0" hangingPunct="1">
              <a:lnSpc>
                <a:spcPct val="90000"/>
              </a:lnSpc>
              <a:spcBef>
                <a:spcPts val="0"/>
              </a:spcBef>
              <a:spcAft>
                <a:spcPts val="1200"/>
              </a:spcAft>
              <a:buClrTx/>
              <a:buSzTx/>
              <a:buFont typeface="Arial"/>
              <a:buNone/>
              <a:tabLst/>
              <a:defRPr lang="en-US" sz="1867" kern="1200" baseline="0">
                <a:solidFill>
                  <a:schemeClr val="bg1"/>
                </a:solidFill>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67" dirty="0">
                <a:effectLst/>
                <a:latin typeface="+mn-lt"/>
                <a:ea typeface="ＭＳ 明朝"/>
                <a:cs typeface="Times New Roman"/>
              </a:rPr>
              <a:t>Copy goes here for two column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ipsum</a:t>
            </a:r>
            <a:r>
              <a:rPr lang="en-US" sz="1867" dirty="0">
                <a:effectLst/>
                <a:latin typeface="+mn-lt"/>
                <a:ea typeface="ＭＳ 明朝"/>
                <a:cs typeface="Times New Roman"/>
              </a:rPr>
              <a:t> </a:t>
            </a:r>
            <a:r>
              <a:rPr lang="en-US" sz="1867" dirty="0" err="1">
                <a:effectLst/>
                <a:latin typeface="+mn-lt"/>
                <a:ea typeface="ＭＳ 明朝"/>
                <a:cs typeface="Times New Roman"/>
              </a:rPr>
              <a:t>dolar</a:t>
            </a:r>
            <a:r>
              <a:rPr lang="en-US" sz="1867" dirty="0">
                <a:effectLst/>
                <a:latin typeface="+mn-lt"/>
                <a:ea typeface="ＭＳ 明朝"/>
                <a:cs typeface="Times New Roman"/>
              </a:rPr>
              <a:t> sit </a:t>
            </a:r>
            <a:r>
              <a:rPr lang="en-US" sz="1867" dirty="0" err="1">
                <a:effectLst/>
                <a:latin typeface="+mn-lt"/>
                <a:ea typeface="ＭＳ 明朝"/>
                <a:cs typeface="Times New Roman"/>
              </a:rPr>
              <a:t>amet</a:t>
            </a:r>
            <a:r>
              <a:rPr lang="en-US" sz="1867" dirty="0">
                <a:effectLst/>
                <a:latin typeface="+mn-lt"/>
                <a:ea typeface="ＭＳ 明朝"/>
                <a:cs typeface="Times New Roman"/>
              </a:rPr>
              <a:t>, </a:t>
            </a:r>
            <a:r>
              <a:rPr lang="en-US" sz="1867" dirty="0" err="1">
                <a:effectLst/>
                <a:latin typeface="+mn-lt"/>
                <a:ea typeface="ＭＳ 明朝"/>
                <a:cs typeface="Times New Roman"/>
              </a:rPr>
              <a:t>consectetur</a:t>
            </a:r>
            <a:r>
              <a:rPr lang="en-US" sz="1867" dirty="0">
                <a:effectLst/>
                <a:latin typeface="+mn-lt"/>
                <a:ea typeface="ＭＳ 明朝"/>
                <a:cs typeface="Times New Roman"/>
              </a:rPr>
              <a:t> </a:t>
            </a:r>
            <a:r>
              <a:rPr lang="en-US" sz="1867" dirty="0" err="1">
                <a:effectLst/>
                <a:latin typeface="+mn-lt"/>
                <a:ea typeface="ＭＳ 明朝"/>
                <a:cs typeface="Times New Roman"/>
              </a:rPr>
              <a:t>adipiscing</a:t>
            </a:r>
            <a:r>
              <a:rPr lang="en-US" sz="1867" dirty="0">
                <a:effectLst/>
                <a:latin typeface="+mn-lt"/>
                <a:ea typeface="ＭＳ 明朝"/>
                <a:cs typeface="Times New Roman"/>
              </a:rPr>
              <a:t> </a:t>
            </a:r>
            <a:r>
              <a:rPr lang="en-US" sz="1867" dirty="0" err="1">
                <a:effectLst/>
                <a:latin typeface="+mn-lt"/>
                <a:ea typeface="ＭＳ 明朝"/>
                <a:cs typeface="Times New Roman"/>
              </a:rPr>
              <a:t>elit</a:t>
            </a:r>
            <a:r>
              <a:rPr lang="en-US" sz="1867" dirty="0">
                <a:effectLst/>
                <a:latin typeface="+mn-lt"/>
                <a:ea typeface="ＭＳ 明朝"/>
                <a:cs typeface="Times New Roman"/>
              </a:rPr>
              <a:t>. </a:t>
            </a:r>
            <a:r>
              <a:rPr lang="en-US" sz="1867" dirty="0" err="1">
                <a:effectLst/>
                <a:latin typeface="+mn-lt"/>
                <a:ea typeface="ＭＳ 明朝"/>
                <a:cs typeface="Times New Roman"/>
              </a:rPr>
              <a:t>Donec</a:t>
            </a:r>
            <a:r>
              <a:rPr lang="en-US" sz="1867" dirty="0">
                <a:effectLst/>
                <a:latin typeface="+mn-lt"/>
                <a:ea typeface="ＭＳ 明朝"/>
                <a:cs typeface="Times New Roman"/>
              </a:rPr>
              <a:t> </a:t>
            </a:r>
            <a:r>
              <a:rPr lang="en-US" sz="1867" dirty="0" err="1">
                <a:effectLst/>
                <a:latin typeface="+mn-lt"/>
                <a:ea typeface="ＭＳ 明朝"/>
                <a:cs typeface="Times New Roman"/>
              </a:rPr>
              <a:t>vehicula</a:t>
            </a:r>
            <a:r>
              <a:rPr lang="en-US" sz="1867" dirty="0">
                <a:effectLst/>
                <a:latin typeface="+mn-lt"/>
                <a:ea typeface="ＭＳ 明朝"/>
                <a:cs typeface="Times New Roman"/>
              </a:rPr>
              <a:t>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convallis</a:t>
            </a:r>
            <a:r>
              <a:rPr lang="en-US" sz="1867" dirty="0">
                <a:effectLst/>
                <a:latin typeface="+mn-lt"/>
                <a:ea typeface="ＭＳ 明朝"/>
                <a:cs typeface="Times New Roman"/>
              </a:rPr>
              <a:t> lacus </a:t>
            </a:r>
            <a:r>
              <a:rPr lang="en-US" sz="1867" dirty="0" err="1">
                <a:effectLst/>
                <a:latin typeface="+mn-lt"/>
                <a:ea typeface="ＭＳ 明朝"/>
                <a:cs typeface="Times New Roman"/>
              </a:rPr>
              <a:t>sodales</a:t>
            </a:r>
            <a:r>
              <a:rPr lang="en-US" sz="1867" dirty="0">
                <a:effectLst/>
                <a:latin typeface="+mn-lt"/>
                <a:ea typeface="ＭＳ 明朝"/>
                <a:cs typeface="Times New Roman"/>
              </a:rPr>
              <a:t> in.</a:t>
            </a:r>
            <a:endParaRPr lang="en-US" sz="1200" dirty="0">
              <a:effectLst/>
              <a:latin typeface="Cambria"/>
              <a:ea typeface="ＭＳ 明朝"/>
              <a:cs typeface="Times New Roman"/>
            </a:endParaRPr>
          </a:p>
          <a:p>
            <a:r>
              <a:rPr lang="en-US" sz="1867" dirty="0">
                <a:effectLst/>
                <a:latin typeface="+mn-lt"/>
                <a:ea typeface="ＭＳ 明朝"/>
                <a:cs typeface="Times New Roman"/>
              </a:rPr>
              <a:t>In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neque</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non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sapien</a:t>
            </a:r>
            <a:r>
              <a:rPr lang="en-US" sz="1867" dirty="0">
                <a:effectLst/>
                <a:latin typeface="+mn-lt"/>
                <a:ea typeface="ＭＳ 明朝"/>
                <a:cs typeface="Times New Roman"/>
              </a:rPr>
              <a:t>, </a:t>
            </a:r>
            <a:r>
              <a:rPr lang="en-US" sz="1867" dirty="0" err="1">
                <a:effectLst/>
                <a:latin typeface="+mn-lt"/>
                <a:ea typeface="ＭＳ 明朝"/>
                <a:cs typeface="Times New Roman"/>
              </a:rPr>
              <a:t>sed</a:t>
            </a:r>
            <a:r>
              <a:rPr lang="en-US" sz="1867" dirty="0">
                <a:effectLst/>
                <a:latin typeface="+mn-lt"/>
                <a:ea typeface="ＭＳ 明朝"/>
                <a:cs typeface="Times New Roman"/>
              </a:rPr>
              <a:t> </a:t>
            </a:r>
            <a:r>
              <a:rPr lang="en-US" sz="1867" dirty="0" err="1">
                <a:effectLst/>
                <a:latin typeface="+mn-lt"/>
                <a:ea typeface="ＭＳ 明朝"/>
                <a:cs typeface="Times New Roman"/>
              </a:rPr>
              <a:t>rhoncus</a:t>
            </a:r>
            <a:r>
              <a:rPr lang="en-US" sz="1867" dirty="0">
                <a:effectLst/>
                <a:latin typeface="+mn-lt"/>
                <a:ea typeface="ＭＳ 明朝"/>
                <a:cs typeface="Times New Roman"/>
              </a:rPr>
              <a:t>.</a:t>
            </a:r>
            <a:endParaRPr lang="en-US" sz="1200" dirty="0">
              <a:effectLst/>
              <a:latin typeface="Cambria"/>
              <a:ea typeface="ＭＳ 明朝"/>
              <a:cs typeface="Times New Roman"/>
            </a:endParaRPr>
          </a:p>
          <a:p>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wisi</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ad minim </a:t>
            </a:r>
            <a:r>
              <a:rPr lang="en-US" sz="1867" dirty="0" err="1">
                <a:effectLst/>
                <a:latin typeface="+mn-lt"/>
                <a:ea typeface="ＭＳ 明朝"/>
                <a:cs typeface="Times New Roman"/>
              </a:rPr>
              <a:t>veniam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nostrud</a:t>
            </a:r>
            <a:r>
              <a:rPr lang="en-US" sz="1867" dirty="0">
                <a:effectLst/>
                <a:latin typeface="+mn-lt"/>
                <a:ea typeface="ＭＳ 明朝"/>
                <a:cs typeface="Times New Roman"/>
              </a:rPr>
              <a:t> </a:t>
            </a:r>
            <a:r>
              <a:rPr lang="en-US" sz="1867" dirty="0" err="1">
                <a:effectLst/>
                <a:latin typeface="+mn-lt"/>
                <a:ea typeface="ＭＳ 明朝"/>
                <a:cs typeface="Times New Roman"/>
              </a:rPr>
              <a:t>exerci</a:t>
            </a:r>
            <a:r>
              <a:rPr lang="en-US" sz="1867" dirty="0">
                <a:effectLst/>
                <a:latin typeface="+mn-lt"/>
                <a:ea typeface="ＭＳ 明朝"/>
                <a:cs typeface="Times New Roman"/>
              </a:rPr>
              <a:t> </a:t>
            </a:r>
            <a:r>
              <a:rPr lang="en-US" sz="1867" dirty="0" err="1">
                <a:effectLst/>
                <a:latin typeface="+mn-lt"/>
                <a:ea typeface="ＭＳ 明朝"/>
                <a:cs typeface="Times New Roman"/>
              </a:rPr>
              <a:t>tation</a:t>
            </a:r>
            <a:r>
              <a:rPr lang="en-US" sz="1867" dirty="0">
                <a:effectLst/>
                <a:latin typeface="+mn-lt"/>
                <a:ea typeface="ＭＳ 明朝"/>
                <a:cs typeface="Times New Roman"/>
              </a:rPr>
              <a:t> </a:t>
            </a:r>
            <a:r>
              <a:rPr lang="en-US" sz="1867" dirty="0" err="1">
                <a:effectLst/>
                <a:latin typeface="+mn-lt"/>
                <a:ea typeface="ＭＳ 明朝"/>
                <a:cs typeface="Times New Roman"/>
              </a:rPr>
              <a:t>ullamcorper</a:t>
            </a:r>
            <a:r>
              <a:rPr lang="en-US" sz="1867" dirty="0">
                <a:effectLst/>
                <a:latin typeface="+mn-lt"/>
                <a:ea typeface="ＭＳ 明朝"/>
                <a:cs typeface="Times New Roman"/>
              </a:rPr>
              <a:t> </a:t>
            </a:r>
            <a:r>
              <a:rPr lang="en-US" sz="1867" dirty="0" err="1">
                <a:effectLst/>
                <a:latin typeface="+mn-lt"/>
                <a:ea typeface="ＭＳ 明朝"/>
                <a:cs typeface="Times New Roman"/>
              </a:rPr>
              <a:t>suscipit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nisl</a:t>
            </a:r>
            <a:r>
              <a:rPr lang="en-US" sz="1867" dirty="0">
                <a:effectLst/>
                <a:latin typeface="+mn-lt"/>
                <a:ea typeface="ＭＳ 明朝"/>
                <a:cs typeface="Times New Roman"/>
              </a:rPr>
              <a:t>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aliquip</a:t>
            </a:r>
            <a:r>
              <a:rPr lang="en-US" sz="1867" dirty="0">
                <a:effectLst/>
                <a:latin typeface="+mn-lt"/>
                <a:ea typeface="ＭＳ 明朝"/>
                <a:cs typeface="Times New Roman"/>
              </a:rPr>
              <a:t> ex </a:t>
            </a:r>
            <a:r>
              <a:rPr lang="en-US" sz="1867" dirty="0" err="1">
                <a:effectLst/>
                <a:latin typeface="+mn-lt"/>
                <a:ea typeface="ＭＳ 明朝"/>
                <a:cs typeface="Times New Roman"/>
              </a:rPr>
              <a:t>ea</a:t>
            </a:r>
            <a:r>
              <a:rPr lang="en-US" sz="1867" dirty="0">
                <a:effectLst/>
                <a:latin typeface="+mn-lt"/>
                <a:ea typeface="ＭＳ 明朝"/>
                <a:cs typeface="Times New Roman"/>
              </a:rPr>
              <a:t> </a:t>
            </a:r>
            <a:r>
              <a:rPr lang="en-US" sz="1867" dirty="0" err="1">
                <a:effectLst/>
                <a:latin typeface="+mn-lt"/>
                <a:ea typeface="ＭＳ 明朝"/>
                <a:cs typeface="Times New Roman"/>
              </a:rPr>
              <a:t>commodo</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autem</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eum</a:t>
            </a:r>
            <a:r>
              <a:rPr lang="en-US" sz="1867" dirty="0">
                <a:effectLst/>
                <a:latin typeface="+mn-lt"/>
                <a:ea typeface="ＭＳ 明朝"/>
                <a:cs typeface="Times New Roman"/>
              </a:rPr>
              <a:t> </a:t>
            </a:r>
            <a:r>
              <a:rPr lang="en-US" sz="1867" dirty="0" err="1">
                <a:effectLst/>
                <a:latin typeface="+mn-lt"/>
                <a:ea typeface="ＭＳ 明朝"/>
                <a:cs typeface="Times New Roman"/>
              </a:rPr>
              <a:t>iriure</a:t>
            </a:r>
            <a:r>
              <a:rPr lang="en-US" sz="1867" dirty="0">
                <a:effectLst/>
                <a:latin typeface="+mn-lt"/>
                <a:ea typeface="ＭＳ 明朝"/>
                <a:cs typeface="Times New Roman"/>
              </a:rPr>
              <a:t> dolor in </a:t>
            </a:r>
            <a:r>
              <a:rPr lang="en-US" sz="1867" dirty="0" err="1">
                <a:effectLst/>
                <a:latin typeface="+mn-lt"/>
                <a:ea typeface="ＭＳ 明朝"/>
                <a:cs typeface="Times New Roman"/>
              </a:rPr>
              <a:t>hendrerit</a:t>
            </a:r>
            <a:r>
              <a:rPr lang="en-US" sz="1867" dirty="0">
                <a:effectLst/>
                <a:latin typeface="+mn-lt"/>
                <a:ea typeface="ＭＳ 明朝"/>
                <a:cs typeface="Times New Roman"/>
              </a:rPr>
              <a:t> in </a:t>
            </a:r>
            <a:r>
              <a:rPr lang="en-US" sz="1867" dirty="0" err="1">
                <a:effectLst/>
                <a:latin typeface="+mn-lt"/>
                <a:ea typeface="ＭＳ 明朝"/>
                <a:cs typeface="Times New Roman"/>
              </a:rPr>
              <a:t>vulputate</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esse</a:t>
            </a:r>
            <a:r>
              <a:rPr lang="en-US" sz="1867" dirty="0">
                <a:effectLst/>
                <a:latin typeface="+mn-lt"/>
                <a:ea typeface="ＭＳ 明朝"/>
                <a:cs typeface="Times New Roman"/>
              </a:rPr>
              <a:t> </a:t>
            </a:r>
            <a:r>
              <a:rPr lang="en-US" sz="1867" dirty="0" err="1">
                <a:effectLst/>
                <a:latin typeface="+mn-lt"/>
                <a:ea typeface="ＭＳ 明朝"/>
                <a:cs typeface="Times New Roman"/>
              </a:rPr>
              <a:t>molestie</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illum</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eu</a:t>
            </a:r>
            <a:r>
              <a:rPr lang="en-US" sz="1867" dirty="0">
                <a:effectLst/>
                <a:latin typeface="+mn-lt"/>
                <a:ea typeface="ＭＳ 明朝"/>
                <a:cs typeface="Times New Roman"/>
              </a:rPr>
              <a:t>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facilisis</a:t>
            </a:r>
            <a:r>
              <a:rPr lang="en-US" sz="1867" dirty="0">
                <a:effectLst/>
                <a:latin typeface="+mn-lt"/>
                <a:ea typeface="ＭＳ 明朝"/>
                <a:cs typeface="Times New Roman"/>
              </a:rPr>
              <a:t> at </a:t>
            </a:r>
            <a:r>
              <a:rPr lang="en-US" sz="1867" dirty="0" err="1">
                <a:effectLst/>
                <a:latin typeface="+mn-lt"/>
                <a:ea typeface="ＭＳ 明朝"/>
                <a:cs typeface="Times New Roman"/>
              </a:rPr>
              <a:t>vero</a:t>
            </a:r>
            <a:r>
              <a:rPr lang="en-US" sz="1867" dirty="0">
                <a:effectLst/>
                <a:latin typeface="+mn-lt"/>
                <a:ea typeface="ＭＳ 明朝"/>
                <a:cs typeface="Times New Roman"/>
              </a:rPr>
              <a:t> </a:t>
            </a:r>
            <a:r>
              <a:rPr lang="en-US" sz="1867" dirty="0" err="1">
                <a:effectLst/>
                <a:latin typeface="+mn-lt"/>
                <a:ea typeface="ＭＳ 明朝"/>
                <a:cs typeface="Times New Roman"/>
              </a:rPr>
              <a:t>eros</a:t>
            </a:r>
            <a:r>
              <a:rPr lang="en-US" sz="1867" dirty="0">
                <a:effectLst/>
                <a:latin typeface="+mn-lt"/>
                <a:ea typeface="ＭＳ 明朝"/>
                <a:cs typeface="Times New Roman"/>
              </a:rPr>
              <a:t> et </a:t>
            </a:r>
            <a:r>
              <a:rPr lang="en-US" sz="1867" dirty="0" err="1">
                <a:effectLst/>
                <a:latin typeface="+mn-lt"/>
                <a:ea typeface="ＭＳ 明朝"/>
                <a:cs typeface="Times New Roman"/>
              </a:rPr>
              <a:t>accumsan</a:t>
            </a:r>
            <a:r>
              <a:rPr lang="en-US" sz="1867" dirty="0">
                <a:effectLst/>
                <a:latin typeface="+mn-lt"/>
                <a:ea typeface="ＭＳ 明朝"/>
                <a:cs typeface="Times New Roman"/>
              </a:rPr>
              <a:t> et </a:t>
            </a:r>
            <a:r>
              <a:rPr lang="en-US" sz="1867" dirty="0" err="1">
                <a:effectLst/>
                <a:latin typeface="+mn-lt"/>
                <a:ea typeface="ＭＳ 明朝"/>
                <a:cs typeface="Times New Roman"/>
              </a:rPr>
              <a:t>iusto</a:t>
            </a:r>
            <a:r>
              <a:rPr lang="en-US" sz="1867" dirty="0">
                <a:effectLst/>
                <a:latin typeface="+mn-lt"/>
                <a:ea typeface="ＭＳ 明朝"/>
                <a:cs typeface="Times New Roman"/>
              </a:rPr>
              <a:t> </a:t>
            </a:r>
            <a:r>
              <a:rPr lang="en-US" sz="1867" dirty="0" err="1">
                <a:effectLst/>
                <a:latin typeface="+mn-lt"/>
                <a:ea typeface="ＭＳ 明朝"/>
                <a:cs typeface="Times New Roman"/>
              </a:rPr>
              <a:t>odio</a:t>
            </a:r>
            <a:r>
              <a:rPr lang="en-US" sz="1867" dirty="0">
                <a:effectLst/>
                <a:latin typeface="+mn-lt"/>
                <a:ea typeface="ＭＳ 明朝"/>
                <a:cs typeface="Times New Roman"/>
              </a:rPr>
              <a:t> </a:t>
            </a:r>
            <a:r>
              <a:rPr lang="en-US" sz="1867" dirty="0" err="1">
                <a:effectLst/>
                <a:latin typeface="+mn-lt"/>
                <a:ea typeface="ＭＳ 明朝"/>
                <a:cs typeface="Times New Roman"/>
              </a:rPr>
              <a:t>dignissim</a:t>
            </a:r>
            <a:r>
              <a:rPr lang="en-US" sz="1867" dirty="0">
                <a:effectLst/>
                <a:latin typeface="+mn-lt"/>
                <a:ea typeface="ＭＳ 明朝"/>
                <a:cs typeface="Times New Roman"/>
              </a:rPr>
              <a:t> qui </a:t>
            </a:r>
            <a:r>
              <a:rPr lang="en-US" sz="1867" dirty="0" err="1">
                <a:effectLst/>
                <a:latin typeface="+mn-lt"/>
                <a:ea typeface="ＭＳ 明朝"/>
                <a:cs typeface="Times New Roman"/>
              </a:rPr>
              <a:t>blandit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a:t>
            </a:r>
            <a:r>
              <a:rPr lang="en-US" sz="1867" dirty="0" err="1">
                <a:effectLst/>
                <a:latin typeface="+mn-lt"/>
                <a:ea typeface="ＭＳ 明朝"/>
                <a:cs typeface="Times New Roman"/>
              </a:rPr>
              <a:t>luptatum</a:t>
            </a:r>
            <a:r>
              <a:rPr lang="en-US" sz="1867" dirty="0">
                <a:effectLst/>
                <a:latin typeface="+mn-lt"/>
                <a:ea typeface="ＭＳ 明朝"/>
                <a:cs typeface="Times New Roman"/>
              </a:rPr>
              <a:t> </a:t>
            </a:r>
            <a:r>
              <a:rPr lang="en-US" sz="1867" dirty="0" err="1">
                <a:effectLst/>
                <a:latin typeface="+mn-lt"/>
                <a:ea typeface="ＭＳ 明朝"/>
                <a:cs typeface="Times New Roman"/>
              </a:rPr>
              <a:t>zzril</a:t>
            </a:r>
            <a:r>
              <a:rPr lang="en-US" sz="1867" dirty="0">
                <a:effectLst/>
                <a:latin typeface="+mn-lt"/>
                <a:ea typeface="ＭＳ 明朝"/>
                <a:cs typeface="Times New Roman"/>
              </a:rPr>
              <a:t> </a:t>
            </a:r>
            <a:r>
              <a:rPr lang="en-US" sz="1867" dirty="0" err="1">
                <a:effectLst/>
                <a:latin typeface="+mn-lt"/>
                <a:ea typeface="ＭＳ 明朝"/>
                <a:cs typeface="Times New Roman"/>
              </a:rPr>
              <a:t>delenit</a:t>
            </a:r>
            <a:r>
              <a:rPr lang="en-US" sz="1867" dirty="0">
                <a:effectLst/>
                <a:latin typeface="+mn-lt"/>
                <a:ea typeface="ＭＳ 明朝"/>
                <a:cs typeface="Times New Roman"/>
              </a:rPr>
              <a:t> </a:t>
            </a:r>
            <a:r>
              <a:rPr lang="en-US" sz="1867" dirty="0" err="1">
                <a:effectLst/>
                <a:latin typeface="+mn-lt"/>
                <a:ea typeface="ＭＳ 明朝"/>
                <a:cs typeface="Times New Roman"/>
              </a:rPr>
              <a:t>augue</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te</a:t>
            </a:r>
            <a:r>
              <a:rPr lang="en-US" sz="1867" dirty="0">
                <a:effectLst/>
                <a:latin typeface="+mn-lt"/>
                <a:ea typeface="ＭＳ 明朝"/>
                <a:cs typeface="Times New Roman"/>
              </a:rPr>
              <a:t> </a:t>
            </a:r>
            <a:r>
              <a:rPr lang="en-US" sz="1867" dirty="0" err="1">
                <a:effectLst/>
                <a:latin typeface="+mn-lt"/>
                <a:ea typeface="ＭＳ 明朝"/>
                <a:cs typeface="Times New Roman"/>
              </a:rPr>
              <a:t>feugait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a:t>
            </a:r>
            <a:r>
              <a:rPr lang="en-US" sz="1867" dirty="0">
                <a:effectLst/>
                <a:latin typeface="+mn-lt"/>
                <a:ea typeface="ＭＳ 明朝"/>
                <a:cs typeface="Times New Roman"/>
              </a:rPr>
              <a:t>. </a:t>
            </a:r>
          </a:p>
          <a:p>
            <a:r>
              <a:rPr lang="en-US" sz="1867" dirty="0">
                <a:effectLst/>
                <a:latin typeface="+mn-lt"/>
                <a:ea typeface="ＭＳ 明朝"/>
                <a:cs typeface="Times New Roman"/>
              </a:rPr>
              <a:t>Nam liber </a:t>
            </a:r>
            <a:r>
              <a:rPr lang="en-US" sz="1867" dirty="0" err="1">
                <a:effectLst/>
                <a:latin typeface="+mn-lt"/>
                <a:ea typeface="ＭＳ 明朝"/>
                <a:cs typeface="Times New Roman"/>
              </a:rPr>
              <a:t>tempor</a:t>
            </a:r>
            <a:r>
              <a:rPr lang="en-US" sz="1867" dirty="0">
                <a:effectLst/>
                <a:latin typeface="+mn-lt"/>
                <a:ea typeface="ＭＳ 明朝"/>
                <a:cs typeface="Times New Roman"/>
              </a:rPr>
              <a:t> cum </a:t>
            </a:r>
            <a:r>
              <a:rPr lang="en-US" sz="1867" dirty="0" err="1">
                <a:effectLst/>
                <a:latin typeface="+mn-lt"/>
                <a:ea typeface="ＭＳ 明朝"/>
                <a:cs typeface="Times New Roman"/>
              </a:rPr>
              <a:t>soluta</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eleifend</a:t>
            </a:r>
            <a:r>
              <a:rPr lang="en-US" sz="1867" dirty="0">
                <a:effectLst/>
                <a:latin typeface="+mn-lt"/>
                <a:ea typeface="ＭＳ 明朝"/>
                <a:cs typeface="Times New Roman"/>
              </a:rPr>
              <a:t> option </a:t>
            </a:r>
            <a:r>
              <a:rPr lang="en-US" sz="1867" dirty="0" err="1">
                <a:effectLst/>
                <a:latin typeface="+mn-lt"/>
                <a:ea typeface="ＭＳ 明朝"/>
                <a:cs typeface="Times New Roman"/>
              </a:rPr>
              <a:t>congue</a:t>
            </a:r>
            <a:r>
              <a:rPr lang="en-US" sz="1867" dirty="0">
                <a:effectLst/>
                <a:latin typeface="+mn-lt"/>
                <a:ea typeface="ＭＳ 明朝"/>
                <a:cs typeface="Times New Roman"/>
              </a:rPr>
              <a:t> </a:t>
            </a:r>
            <a:r>
              <a:rPr lang="en-US" sz="1867" dirty="0" err="1">
                <a:effectLst/>
                <a:latin typeface="+mn-lt"/>
                <a:ea typeface="ＭＳ 明朝"/>
                <a:cs typeface="Times New Roman"/>
              </a:rPr>
              <a:t>nihil</a:t>
            </a:r>
            <a:r>
              <a:rPr lang="en-US" sz="1867" dirty="0">
                <a:effectLst/>
                <a:latin typeface="+mn-lt"/>
                <a:ea typeface="ＭＳ 明朝"/>
                <a:cs typeface="Times New Roman"/>
              </a:rPr>
              <a:t> </a:t>
            </a:r>
            <a:r>
              <a:rPr lang="en-US" sz="1867" dirty="0" err="1">
                <a:effectLst/>
                <a:latin typeface="+mn-lt"/>
                <a:ea typeface="ＭＳ 明朝"/>
                <a:cs typeface="Times New Roman"/>
              </a:rPr>
              <a:t>imperdiet</a:t>
            </a:r>
            <a:r>
              <a:rPr lang="en-US" sz="1867" dirty="0">
                <a:effectLst/>
                <a:latin typeface="+mn-lt"/>
                <a:ea typeface="ＭＳ 明朝"/>
                <a:cs typeface="Times New Roman"/>
              </a:rPr>
              <a:t> doming id quod </a:t>
            </a:r>
            <a:r>
              <a:rPr lang="en-US" sz="1867" dirty="0" err="1">
                <a:effectLst/>
                <a:latin typeface="+mn-lt"/>
                <a:ea typeface="ＭＳ 明朝"/>
                <a:cs typeface="Times New Roman"/>
              </a:rPr>
              <a:t>mazim</a:t>
            </a:r>
            <a:r>
              <a:rPr lang="en-US" sz="1867" dirty="0">
                <a:effectLst/>
                <a:latin typeface="+mn-lt"/>
                <a:ea typeface="ＭＳ 明朝"/>
                <a:cs typeface="Times New Roman"/>
              </a:rPr>
              <a:t> </a:t>
            </a:r>
            <a:r>
              <a:rPr lang="en-US" sz="1867" dirty="0" err="1">
                <a:effectLst/>
                <a:latin typeface="+mn-lt"/>
                <a:ea typeface="ＭＳ 明朝"/>
                <a:cs typeface="Times New Roman"/>
              </a:rPr>
              <a:t>placerat</a:t>
            </a:r>
            <a:r>
              <a:rPr lang="en-US" sz="1867" dirty="0">
                <a:effectLst/>
                <a:latin typeface="+mn-lt"/>
                <a:ea typeface="ＭＳ 明朝"/>
                <a:cs typeface="Times New Roman"/>
              </a:rPr>
              <a:t> facer </a:t>
            </a:r>
            <a:r>
              <a:rPr lang="en-US" sz="1867" dirty="0" err="1">
                <a:effectLst/>
                <a:latin typeface="+mn-lt"/>
                <a:ea typeface="ＭＳ 明朝"/>
                <a:cs typeface="Times New Roman"/>
              </a:rPr>
              <a:t>possim</a:t>
            </a:r>
            <a:r>
              <a:rPr lang="en-US" sz="1867" dirty="0">
                <a:effectLst/>
                <a:latin typeface="+mn-lt"/>
                <a:ea typeface="ＭＳ 明朝"/>
                <a:cs typeface="Times New Roman"/>
              </a:rPr>
              <a:t> </a:t>
            </a:r>
            <a:r>
              <a:rPr lang="en-US" sz="1867" dirty="0" err="1">
                <a:effectLst/>
                <a:latin typeface="+mn-lt"/>
                <a:ea typeface="ＭＳ 明朝"/>
                <a:cs typeface="Times New Roman"/>
              </a:rPr>
              <a:t>assum</a:t>
            </a:r>
            <a:r>
              <a:rPr lang="en-US" sz="1867" dirty="0">
                <a:effectLst/>
                <a:latin typeface="+mn-lt"/>
                <a:ea typeface="ＭＳ 明朝"/>
                <a:cs typeface="Times New Roman"/>
              </a:rPr>
              <a:t>. </a:t>
            </a:r>
          </a:p>
          <a:p>
            <a:r>
              <a:rPr lang="en-US" sz="1867" dirty="0" err="1">
                <a:effectLst/>
                <a:latin typeface="+mn-lt"/>
                <a:ea typeface="ＭＳ 明朝"/>
                <a:cs typeface="Times New Roman"/>
              </a:rPr>
              <a:t>Typi</a:t>
            </a:r>
            <a:r>
              <a:rPr lang="en-US" sz="1867" dirty="0">
                <a:effectLst/>
                <a:latin typeface="+mn-lt"/>
                <a:ea typeface="ＭＳ 明朝"/>
                <a:cs typeface="Times New Roman"/>
              </a:rPr>
              <a:t> non </a:t>
            </a:r>
            <a:r>
              <a:rPr lang="en-US" sz="1867" dirty="0" err="1">
                <a:effectLst/>
                <a:latin typeface="+mn-lt"/>
                <a:ea typeface="ＭＳ 明朝"/>
                <a:cs typeface="Times New Roman"/>
              </a:rPr>
              <a:t>habent</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insitam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usus</a:t>
            </a:r>
            <a:r>
              <a:rPr lang="en-US" sz="1867" dirty="0">
                <a:effectLst/>
                <a:latin typeface="+mn-lt"/>
                <a:ea typeface="ＭＳ 明朝"/>
                <a:cs typeface="Times New Roman"/>
              </a:rPr>
              <a:t> </a:t>
            </a:r>
            <a:r>
              <a:rPr lang="en-US" sz="1867" dirty="0" err="1">
                <a:effectLst/>
                <a:latin typeface="+mn-lt"/>
                <a:ea typeface="ＭＳ 明朝"/>
                <a:cs typeface="Times New Roman"/>
              </a:rPr>
              <a:t>legentis</a:t>
            </a:r>
            <a:r>
              <a:rPr lang="en-US" sz="1867" dirty="0">
                <a:effectLst/>
                <a:latin typeface="+mn-lt"/>
                <a:ea typeface="ＭＳ 明朝"/>
                <a:cs typeface="Times New Roman"/>
              </a:rPr>
              <a:t> in </a:t>
            </a:r>
            <a:r>
              <a:rPr lang="en-US" sz="1867" dirty="0" err="1">
                <a:effectLst/>
                <a:latin typeface="+mn-lt"/>
                <a:ea typeface="ＭＳ 明朝"/>
                <a:cs typeface="Times New Roman"/>
              </a:rPr>
              <a:t>iis</a:t>
            </a:r>
            <a:r>
              <a:rPr lang="en-US" sz="1867" dirty="0">
                <a:effectLst/>
                <a:latin typeface="+mn-lt"/>
                <a:ea typeface="ＭＳ 明朝"/>
                <a:cs typeface="Times New Roman"/>
              </a:rPr>
              <a:t> qui </a:t>
            </a:r>
            <a:r>
              <a:rPr lang="en-US" sz="1867" dirty="0" err="1">
                <a:effectLst/>
                <a:latin typeface="+mn-lt"/>
                <a:ea typeface="ＭＳ 明朝"/>
                <a:cs typeface="Times New Roman"/>
              </a:rPr>
              <a:t>facit</a:t>
            </a:r>
            <a:r>
              <a:rPr lang="en-US" sz="1867" dirty="0">
                <a:effectLst/>
                <a:latin typeface="+mn-lt"/>
                <a:ea typeface="ＭＳ 明朝"/>
                <a:cs typeface="Times New Roman"/>
              </a:rPr>
              <a:t> </a:t>
            </a:r>
            <a:r>
              <a:rPr lang="en-US" sz="1867" dirty="0" err="1">
                <a:effectLst/>
                <a:latin typeface="+mn-lt"/>
                <a:ea typeface="ＭＳ 明朝"/>
                <a:cs typeface="Times New Roman"/>
              </a:rPr>
              <a:t>eorum</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Investigationes</a:t>
            </a:r>
            <a:r>
              <a:rPr lang="en-US" sz="1867" dirty="0">
                <a:effectLst/>
                <a:latin typeface="+mn-lt"/>
                <a:ea typeface="ＭＳ 明朝"/>
                <a:cs typeface="Times New Roman"/>
              </a:rPr>
              <a:t> </a:t>
            </a:r>
            <a:r>
              <a:rPr lang="en-US" sz="1867" dirty="0" err="1">
                <a:effectLst/>
                <a:latin typeface="+mn-lt"/>
                <a:ea typeface="ＭＳ 明朝"/>
                <a:cs typeface="Times New Roman"/>
              </a:rPr>
              <a:t>demonstraverunt</a:t>
            </a:r>
            <a:r>
              <a:rPr lang="en-US" sz="1867" dirty="0">
                <a:effectLst/>
                <a:latin typeface="+mn-lt"/>
                <a:ea typeface="ＭＳ 明朝"/>
                <a:cs typeface="Times New Roman"/>
              </a:rPr>
              <a:t> </a:t>
            </a:r>
            <a:r>
              <a:rPr lang="en-US" sz="1867" dirty="0" err="1">
                <a:effectLst/>
                <a:latin typeface="+mn-lt"/>
                <a:ea typeface="ＭＳ 明朝"/>
                <a:cs typeface="Times New Roman"/>
              </a:rPr>
              <a:t>lectores</a:t>
            </a:r>
            <a:r>
              <a:rPr lang="en-US" sz="1867" dirty="0">
                <a:effectLst/>
                <a:latin typeface="+mn-lt"/>
                <a:ea typeface="ＭＳ 明朝"/>
                <a:cs typeface="Times New Roman"/>
              </a:rPr>
              <a:t> </a:t>
            </a:r>
            <a:r>
              <a:rPr lang="en-US" sz="1867" dirty="0" err="1">
                <a:effectLst/>
                <a:latin typeface="+mn-lt"/>
                <a:ea typeface="ＭＳ 明朝"/>
                <a:cs typeface="Times New Roman"/>
              </a:rPr>
              <a:t>legere</a:t>
            </a:r>
            <a:r>
              <a:rPr lang="en-US" sz="1867" dirty="0">
                <a:effectLst/>
                <a:latin typeface="+mn-lt"/>
                <a:ea typeface="ＭＳ 明朝"/>
                <a:cs typeface="Times New Roman"/>
              </a:rPr>
              <a:t> me </a:t>
            </a:r>
            <a:r>
              <a:rPr lang="en-US" sz="1867" dirty="0" err="1">
                <a:effectLst/>
                <a:latin typeface="+mn-lt"/>
                <a:ea typeface="ＭＳ 明朝"/>
                <a:cs typeface="Times New Roman"/>
              </a:rPr>
              <a:t>lius</a:t>
            </a:r>
            <a:r>
              <a:rPr lang="en-US" sz="1867" dirty="0">
                <a:effectLst/>
                <a:latin typeface="+mn-lt"/>
                <a:ea typeface="ＭＳ 明朝"/>
                <a:cs typeface="Times New Roman"/>
              </a:rPr>
              <a:t> quod ii </a:t>
            </a:r>
            <a:r>
              <a:rPr lang="en-US" sz="1867" dirty="0" err="1">
                <a:effectLst/>
                <a:latin typeface="+mn-lt"/>
                <a:ea typeface="ＭＳ 明朝"/>
                <a:cs typeface="Times New Roman"/>
              </a:rPr>
              <a:t>legunt</a:t>
            </a:r>
            <a:r>
              <a:rPr lang="en-US" sz="1867" dirty="0">
                <a:effectLst/>
                <a:latin typeface="+mn-lt"/>
                <a:ea typeface="ＭＳ 明朝"/>
                <a:cs typeface="Times New Roman"/>
              </a:rPr>
              <a:t> </a:t>
            </a:r>
            <a:r>
              <a:rPr lang="en-US" sz="1867" dirty="0" err="1">
                <a:effectLst/>
                <a:latin typeface="+mn-lt"/>
                <a:ea typeface="ＭＳ 明朝"/>
                <a:cs typeface="Times New Roman"/>
              </a:rPr>
              <a:t>saepius</a:t>
            </a:r>
            <a:r>
              <a:rPr lang="en-US" sz="1867" dirty="0">
                <a:effectLst/>
                <a:latin typeface="+mn-lt"/>
                <a:ea typeface="ＭＳ 明朝"/>
                <a:cs typeface="Times New Roman"/>
              </a:rPr>
              <a:t>. </a:t>
            </a:r>
            <a:r>
              <a:rPr lang="en-US" sz="1867" dirty="0" err="1">
                <a:effectLst/>
                <a:latin typeface="+mn-lt"/>
                <a:ea typeface="ＭＳ 明朝"/>
                <a:cs typeface="Times New Roman"/>
              </a:rPr>
              <a:t>Claritas</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etiam</a:t>
            </a:r>
            <a:r>
              <a:rPr lang="en-US" sz="1867" dirty="0">
                <a:effectLst/>
                <a:latin typeface="+mn-lt"/>
                <a:ea typeface="ＭＳ 明朝"/>
                <a:cs typeface="Times New Roman"/>
              </a:rPr>
              <a:t> </a:t>
            </a:r>
            <a:r>
              <a:rPr lang="en-US" sz="1867" dirty="0" err="1">
                <a:effectLst/>
                <a:latin typeface="+mn-lt"/>
                <a:ea typeface="ＭＳ 明朝"/>
                <a:cs typeface="Times New Roman"/>
              </a:rPr>
              <a:t>processus</a:t>
            </a:r>
            <a:r>
              <a:rPr lang="en-US" sz="1867" dirty="0">
                <a:effectLst/>
                <a:latin typeface="+mn-lt"/>
                <a:ea typeface="ＭＳ 明朝"/>
                <a:cs typeface="Times New Roman"/>
              </a:rPr>
              <a:t> </a:t>
            </a:r>
            <a:r>
              <a:rPr lang="en-US" sz="1867" dirty="0" err="1">
                <a:effectLst/>
                <a:latin typeface="+mn-lt"/>
                <a:ea typeface="ＭＳ 明朝"/>
                <a:cs typeface="Times New Roman"/>
              </a:rPr>
              <a:t>dynamicus</a:t>
            </a:r>
            <a:r>
              <a:rPr lang="en-US" sz="1867" dirty="0">
                <a:effectLst/>
                <a:latin typeface="+mn-lt"/>
                <a:ea typeface="ＭＳ 明朝"/>
                <a:cs typeface="Times New Roman"/>
              </a:rPr>
              <a:t>, qui sequitur </a:t>
            </a:r>
            <a:r>
              <a:rPr lang="en-US" sz="1867" dirty="0" err="1">
                <a:effectLst/>
                <a:latin typeface="+mn-lt"/>
                <a:ea typeface="ＭＳ 明朝"/>
                <a:cs typeface="Times New Roman"/>
              </a:rPr>
              <a:t>mutationem</a:t>
            </a:r>
            <a:r>
              <a:rPr lang="en-US" sz="1867" dirty="0">
                <a:effectLst/>
                <a:latin typeface="+mn-lt"/>
                <a:ea typeface="ＭＳ 明朝"/>
                <a:cs typeface="Times New Roman"/>
              </a:rPr>
              <a:t> </a:t>
            </a:r>
            <a:r>
              <a:rPr lang="en-US" sz="1867" dirty="0" err="1">
                <a:effectLst/>
                <a:latin typeface="+mn-lt"/>
                <a:ea typeface="ＭＳ 明朝"/>
                <a:cs typeface="Times New Roman"/>
              </a:rPr>
              <a:t>consuetudium</a:t>
            </a:r>
            <a:r>
              <a:rPr lang="en-US" sz="1867" dirty="0">
                <a:effectLst/>
                <a:latin typeface="+mn-lt"/>
                <a:ea typeface="ＭＳ 明朝"/>
                <a:cs typeface="Times New Roman"/>
              </a:rPr>
              <a:t> </a:t>
            </a:r>
            <a:r>
              <a:rPr lang="en-US" sz="1867" dirty="0" err="1">
                <a:effectLst/>
                <a:latin typeface="+mn-lt"/>
                <a:ea typeface="ＭＳ 明朝"/>
                <a:cs typeface="Times New Roman"/>
              </a:rPr>
              <a:t>lectorum</a:t>
            </a:r>
            <a:r>
              <a:rPr lang="en-US" sz="1867" dirty="0">
                <a:effectLst/>
                <a:latin typeface="+mn-lt"/>
                <a:ea typeface="ＭＳ 明朝"/>
                <a:cs typeface="Times New Roman"/>
              </a:rPr>
              <a:t>. </a:t>
            </a:r>
          </a:p>
          <a:p>
            <a:r>
              <a:rPr lang="en-US" sz="1867" dirty="0" err="1">
                <a:effectLst/>
                <a:latin typeface="+mn-lt"/>
                <a:ea typeface="ＭＳ 明朝"/>
                <a:cs typeface="Times New Roman"/>
              </a:rPr>
              <a:t>Mirum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notare</a:t>
            </a:r>
            <a:r>
              <a:rPr lang="en-US" sz="1867" dirty="0">
                <a:effectLst/>
                <a:latin typeface="+mn-lt"/>
                <a:ea typeface="ＭＳ 明朝"/>
                <a:cs typeface="Times New Roman"/>
              </a:rPr>
              <a:t> quam </a:t>
            </a:r>
            <a:r>
              <a:rPr lang="en-US" sz="1867" dirty="0" err="1">
                <a:effectLst/>
                <a:latin typeface="+mn-lt"/>
                <a:ea typeface="ＭＳ 明朝"/>
                <a:cs typeface="Times New Roman"/>
              </a:rPr>
              <a:t>littera</a:t>
            </a:r>
            <a:r>
              <a:rPr lang="en-US" sz="1867" dirty="0">
                <a:effectLst/>
                <a:latin typeface="+mn-lt"/>
                <a:ea typeface="ＭＳ 明朝"/>
                <a:cs typeface="Times New Roman"/>
              </a:rPr>
              <a:t> </a:t>
            </a:r>
            <a:r>
              <a:rPr lang="en-US" sz="1867" dirty="0" err="1">
                <a:effectLst/>
                <a:latin typeface="+mn-lt"/>
                <a:ea typeface="ＭＳ 明朝"/>
                <a:cs typeface="Times New Roman"/>
              </a:rPr>
              <a:t>gothica</a:t>
            </a:r>
            <a:r>
              <a:rPr lang="en-US" sz="1867" dirty="0">
                <a:effectLst/>
                <a:latin typeface="+mn-lt"/>
                <a:ea typeface="ＭＳ 明朝"/>
                <a:cs typeface="Times New Roman"/>
              </a:rPr>
              <a:t>, quam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putamus</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claram</a:t>
            </a:r>
            <a:r>
              <a:rPr lang="en-US" sz="1867" dirty="0">
                <a:effectLst/>
                <a:latin typeface="+mn-lt"/>
                <a:ea typeface="ＭＳ 明朝"/>
                <a:cs typeface="Times New Roman"/>
              </a:rPr>
              <a:t>, </a:t>
            </a:r>
            <a:r>
              <a:rPr lang="en-US" sz="1867" dirty="0" err="1">
                <a:effectLst/>
                <a:latin typeface="+mn-lt"/>
                <a:ea typeface="ＭＳ 明朝"/>
                <a:cs typeface="Times New Roman"/>
              </a:rPr>
              <a:t>anteposuerit</a:t>
            </a:r>
            <a:r>
              <a:rPr lang="en-US" sz="1867" dirty="0">
                <a:effectLst/>
                <a:latin typeface="+mn-lt"/>
                <a:ea typeface="ＭＳ 明朝"/>
                <a:cs typeface="Times New Roman"/>
              </a:rPr>
              <a:t> </a:t>
            </a:r>
            <a:r>
              <a:rPr lang="en-US" sz="1867" dirty="0" err="1">
                <a:effectLst/>
                <a:latin typeface="+mn-lt"/>
                <a:ea typeface="ＭＳ 明朝"/>
                <a:cs typeface="Times New Roman"/>
              </a:rPr>
              <a:t>litterarum</a:t>
            </a:r>
            <a:r>
              <a:rPr lang="en-US" sz="1867" dirty="0">
                <a:effectLst/>
                <a:latin typeface="+mn-lt"/>
                <a:ea typeface="ＭＳ 明朝"/>
                <a:cs typeface="Times New Roman"/>
              </a:rPr>
              <a:t> </a:t>
            </a:r>
            <a:r>
              <a:rPr lang="en-US" sz="1867" dirty="0" err="1">
                <a:effectLst/>
                <a:latin typeface="+mn-lt"/>
                <a:ea typeface="ＭＳ 明朝"/>
                <a:cs typeface="Times New Roman"/>
              </a:rPr>
              <a:t>formas</a:t>
            </a:r>
            <a:r>
              <a:rPr lang="en-US" sz="1867" dirty="0">
                <a:effectLst/>
                <a:latin typeface="+mn-lt"/>
                <a:ea typeface="ＭＳ 明朝"/>
                <a:cs typeface="Times New Roman"/>
              </a:rPr>
              <a:t> </a:t>
            </a:r>
            <a:r>
              <a:rPr lang="en-US" sz="1867" dirty="0" err="1">
                <a:effectLst/>
                <a:latin typeface="+mn-lt"/>
                <a:ea typeface="ＭＳ 明朝"/>
                <a:cs typeface="Times New Roman"/>
              </a:rPr>
              <a:t>humanitatis</a:t>
            </a:r>
            <a:r>
              <a:rPr lang="en-US" sz="1867" dirty="0">
                <a:effectLst/>
                <a:latin typeface="+mn-lt"/>
                <a:ea typeface="ＭＳ 明朝"/>
                <a:cs typeface="Times New Roman"/>
              </a:rPr>
              <a:t> per </a:t>
            </a:r>
            <a:r>
              <a:rPr lang="en-US" sz="1867" dirty="0" err="1">
                <a:effectLst/>
                <a:latin typeface="+mn-lt"/>
                <a:ea typeface="ＭＳ 明朝"/>
                <a:cs typeface="Times New Roman"/>
              </a:rPr>
              <a:t>seacula</a:t>
            </a:r>
            <a:r>
              <a:rPr lang="en-US" sz="1867" dirty="0">
                <a:effectLst/>
                <a:latin typeface="+mn-lt"/>
                <a:ea typeface="ＭＳ 明朝"/>
                <a:cs typeface="Times New Roman"/>
              </a:rPr>
              <a:t> </a:t>
            </a:r>
            <a:r>
              <a:rPr lang="en-US" sz="1867" dirty="0" err="1">
                <a:effectLst/>
                <a:latin typeface="+mn-lt"/>
                <a:ea typeface="ＭＳ 明朝"/>
                <a:cs typeface="Times New Roman"/>
              </a:rPr>
              <a:t>quarta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et </a:t>
            </a:r>
            <a:r>
              <a:rPr lang="en-US" sz="1867" dirty="0" err="1">
                <a:effectLst/>
                <a:latin typeface="+mn-lt"/>
                <a:ea typeface="ＭＳ 明朝"/>
                <a:cs typeface="Times New Roman"/>
              </a:rPr>
              <a:t>quinta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a:t>
            </a:r>
            <a:r>
              <a:rPr lang="en-US" sz="1867" dirty="0" err="1">
                <a:effectLst/>
                <a:latin typeface="+mn-lt"/>
                <a:ea typeface="ＭＳ 明朝"/>
                <a:cs typeface="Times New Roman"/>
              </a:rPr>
              <a:t>Eodem</a:t>
            </a:r>
            <a:r>
              <a:rPr lang="en-US" sz="1867" dirty="0">
                <a:effectLst/>
                <a:latin typeface="+mn-lt"/>
                <a:ea typeface="ＭＳ 明朝"/>
                <a:cs typeface="Times New Roman"/>
              </a:rPr>
              <a:t> </a:t>
            </a:r>
            <a:r>
              <a:rPr lang="en-US" sz="1867" dirty="0" err="1">
                <a:effectLst/>
                <a:latin typeface="+mn-lt"/>
                <a:ea typeface="ＭＳ 明朝"/>
                <a:cs typeface="Times New Roman"/>
              </a:rPr>
              <a:t>modo</a:t>
            </a:r>
            <a:r>
              <a:rPr lang="en-US" sz="1867" dirty="0">
                <a:effectLst/>
                <a:latin typeface="+mn-lt"/>
                <a:ea typeface="ＭＳ 明朝"/>
                <a:cs typeface="Times New Roman"/>
              </a:rPr>
              <a:t> </a:t>
            </a:r>
            <a:r>
              <a:rPr lang="en-US" sz="1867" dirty="0" err="1">
                <a:effectLst/>
                <a:latin typeface="+mn-lt"/>
                <a:ea typeface="ＭＳ 明朝"/>
                <a:cs typeface="Times New Roman"/>
              </a:rPr>
              <a:t>typi</a:t>
            </a:r>
            <a:r>
              <a:rPr lang="en-US" sz="1867" dirty="0">
                <a:effectLst/>
                <a:latin typeface="+mn-lt"/>
                <a:ea typeface="ＭＳ 明朝"/>
                <a:cs typeface="Times New Roman"/>
              </a:rPr>
              <a:t>, qui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videntur</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clari</a:t>
            </a:r>
            <a:r>
              <a:rPr lang="en-US" sz="1867" dirty="0">
                <a:effectLst/>
                <a:latin typeface="+mn-lt"/>
                <a:ea typeface="ＭＳ 明朝"/>
                <a:cs typeface="Times New Roman"/>
              </a:rPr>
              <a:t>, </a:t>
            </a:r>
            <a:r>
              <a:rPr lang="en-US" sz="1867" dirty="0" err="1">
                <a:effectLst/>
                <a:latin typeface="+mn-lt"/>
                <a:ea typeface="ＭＳ 明朝"/>
                <a:cs typeface="Times New Roman"/>
              </a:rPr>
              <a:t>fiant</a:t>
            </a:r>
            <a:r>
              <a:rPr lang="en-US" sz="1867" dirty="0">
                <a:effectLst/>
                <a:latin typeface="+mn-lt"/>
                <a:ea typeface="ＭＳ 明朝"/>
                <a:cs typeface="Times New Roman"/>
              </a:rPr>
              <a:t> </a:t>
            </a:r>
            <a:r>
              <a:rPr lang="en-US" sz="1867" dirty="0" err="1">
                <a:effectLst/>
                <a:latin typeface="+mn-lt"/>
                <a:ea typeface="ＭＳ 明朝"/>
                <a:cs typeface="Times New Roman"/>
              </a:rPr>
              <a:t>sollemnes</a:t>
            </a:r>
            <a:r>
              <a:rPr lang="en-US" sz="1867" dirty="0">
                <a:effectLst/>
                <a:latin typeface="+mn-lt"/>
                <a:ea typeface="ＭＳ 明朝"/>
                <a:cs typeface="Times New Roman"/>
              </a:rPr>
              <a:t> in </a:t>
            </a:r>
            <a:r>
              <a:rPr lang="en-US" sz="1867" dirty="0" err="1">
                <a:effectLst/>
                <a:latin typeface="+mn-lt"/>
                <a:ea typeface="ＭＳ 明朝"/>
                <a:cs typeface="Times New Roman"/>
              </a:rPr>
              <a:t>futurum</a:t>
            </a:r>
            <a:r>
              <a:rPr lang="en-US" sz="1867"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307188275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3BF72-6A3F-CA44-B320-6093210CE527}"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32558-1A03-4B43-A30A-B23E951C2906}" type="slidenum">
              <a:rPr lang="en-US" smtClean="0"/>
              <a:t>‹#›</a:t>
            </a:fld>
            <a:endParaRPr lang="en-US"/>
          </a:p>
        </p:txBody>
      </p:sp>
    </p:spTree>
    <p:extLst>
      <p:ext uri="{BB962C8B-B14F-4D97-AF65-F5344CB8AC3E}">
        <p14:creationId xmlns:p14="http://schemas.microsoft.com/office/powerpoint/2010/main" val="2897736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49862830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45587140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1"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65614508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3-2_Title and Content">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1"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32273436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2_3-2_Title and Content">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85092765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0" name="Rectangle 1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80683651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7"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41938735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2_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7"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4408493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3-3_Title and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500" b="0" i="0">
                <a:solidFill>
                  <a:schemeClr val="bg1"/>
                </a:solidFill>
                <a:latin typeface="IBM Plex Sans Medm" panose="020B0503050203000203" pitchFamily="34" charset="0"/>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2" name="Rectangle 1">
            <a:extLst>
              <a:ext uri="{FF2B5EF4-FFF2-40B4-BE49-F238E27FC236}">
                <a16:creationId xmlns:a16="http://schemas.microsoft.com/office/drawing/2014/main" id="{94BE6BE1-9C34-5049-848B-845EA8684558}"/>
              </a:ext>
            </a:extLst>
          </p:cNvPr>
          <p:cNvSpPr/>
          <p:nvPr userDrawn="1"/>
        </p:nvSpPr>
        <p:spPr>
          <a:xfrm>
            <a:off x="0" y="1"/>
            <a:ext cx="12192000" cy="99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algn="l"/>
            <a:endParaRPr lang="en-US" sz="1667" dirty="0">
              <a:latin typeface="IBM Plex Sans" panose="020B0503050000000000" pitchFamily="34" charset="0"/>
            </a:endParaRPr>
          </a:p>
        </p:txBody>
      </p:sp>
    </p:spTree>
    <p:extLst>
      <p:ext uri="{BB962C8B-B14F-4D97-AF65-F5344CB8AC3E}">
        <p14:creationId xmlns:p14="http://schemas.microsoft.com/office/powerpoint/2010/main" val="19426656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3_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11431952"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51520540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2_3-3_Title and Content">
    <p:spTree>
      <p:nvGrpSpPr>
        <p:cNvPr id="1" name=""/>
        <p:cNvGrpSpPr/>
        <p:nvPr/>
      </p:nvGrpSpPr>
      <p:grpSpPr>
        <a:xfrm>
          <a:off x="0" y="0"/>
          <a:ext cx="0" cy="0"/>
          <a:chOff x="0" y="0"/>
          <a:chExt cx="0" cy="0"/>
        </a:xfrm>
      </p:grpSpPr>
      <p:sp>
        <p:nvSpPr>
          <p:cNvPr id="20" name="Rectangle 1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114300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996669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83468161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64719298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7"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66"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67"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8543767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3-6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8"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9"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0"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1"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154870786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3-5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7"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66" name="Content Placeholder 2"/>
          <p:cNvSpPr>
            <a:spLocks noGrp="1"/>
          </p:cNvSpPr>
          <p:nvPr>
            <p:ph idx="1"/>
          </p:nvPr>
        </p:nvSpPr>
        <p:spPr>
          <a:xfrm>
            <a:off x="379048" y="1714501"/>
            <a:ext cx="114300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45707229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3_3-2_Title and Content">
    <p:bg>
      <p:bgPr>
        <a:solidFill>
          <a:schemeClr val="tx2"/>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12"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8"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9"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234358409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IBM Services</a:t>
            </a:r>
          </a:p>
        </p:txBody>
      </p:sp>
      <p:sp>
        <p:nvSpPr>
          <p:cNvPr id="9"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0"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1"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368649011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3-7_Title and Content">
    <p:spTree>
      <p:nvGrpSpPr>
        <p:cNvPr id="1" name=""/>
        <p:cNvGrpSpPr/>
        <p:nvPr/>
      </p:nvGrpSpPr>
      <p:grpSpPr>
        <a:xfrm>
          <a:off x="0" y="0"/>
          <a:ext cx="0" cy="0"/>
          <a:chOff x="0" y="0"/>
          <a:chExt cx="0" cy="0"/>
        </a:xfrm>
      </p:grpSpPr>
      <p:sp>
        <p:nvSpPr>
          <p:cNvPr id="11" name="Rectangle 10"/>
          <p:cNvSpPr/>
          <p:nvPr userDrawn="1"/>
        </p:nvSpPr>
        <p:spPr>
          <a:xfrm>
            <a:off x="304800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IBM Services</a:t>
            </a:r>
          </a:p>
        </p:txBody>
      </p:sp>
      <p:sp>
        <p:nvSpPr>
          <p:cNvPr id="9" name="Footer Placeholder 3"/>
          <p:cNvSpPr txBox="1">
            <a:spLocks/>
          </p:cNvSpPr>
          <p:nvPr userDrawn="1"/>
        </p:nvSpPr>
        <p:spPr>
          <a:xfrm>
            <a:off x="3250405"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2">
                    <a:alpha val="60000"/>
                  </a:schemeClr>
                </a:solidFill>
                <a:latin typeface="IBM Plex Sans" charset="0"/>
                <a:ea typeface="IBM Plex Sans" charset="0"/>
                <a:cs typeface="IBM Plex Sans" charset="0"/>
              </a:rPr>
              <a:t>IBM Services</a:t>
            </a:r>
          </a:p>
        </p:txBody>
      </p:sp>
      <p:pic>
        <p:nvPicPr>
          <p:cNvPr id="10" name="Picture 9"/>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339019" y="6515114"/>
            <a:ext cx="471765" cy="190501"/>
          </a:xfrm>
          <a:prstGeom prst="rect">
            <a:avLst/>
          </a:prstGeom>
        </p:spPr>
      </p:pic>
      <p:sp>
        <p:nvSpPr>
          <p:cNvPr id="13" name="Content Placeholder 2"/>
          <p:cNvSpPr>
            <a:spLocks noGrp="1"/>
          </p:cNvSpPr>
          <p:nvPr>
            <p:ph idx="10"/>
          </p:nvPr>
        </p:nvSpPr>
        <p:spPr>
          <a:xfrm>
            <a:off x="6223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5" name="Content Placeholder 2"/>
          <p:cNvSpPr>
            <a:spLocks noGrp="1"/>
          </p:cNvSpPr>
          <p:nvPr>
            <p:ph idx="12"/>
          </p:nvPr>
        </p:nvSpPr>
        <p:spPr>
          <a:xfrm>
            <a:off x="3302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6" name="Content Placeholder 2"/>
          <p:cNvSpPr>
            <a:spLocks noGrp="1"/>
          </p:cNvSpPr>
          <p:nvPr>
            <p:ph idx="13"/>
          </p:nvPr>
        </p:nvSpPr>
        <p:spPr>
          <a:xfrm>
            <a:off x="9144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23393396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3-7_Title and Content">
    <p:spTree>
      <p:nvGrpSpPr>
        <p:cNvPr id="1" name=""/>
        <p:cNvGrpSpPr/>
        <p:nvPr/>
      </p:nvGrpSpPr>
      <p:grpSpPr>
        <a:xfrm>
          <a:off x="0" y="0"/>
          <a:ext cx="0" cy="0"/>
          <a:chOff x="0" y="0"/>
          <a:chExt cx="0" cy="0"/>
        </a:xfrm>
      </p:grpSpPr>
      <p:sp>
        <p:nvSpPr>
          <p:cNvPr id="11" name="Rectangle 10"/>
          <p:cNvSpPr/>
          <p:nvPr userDrawn="1"/>
        </p:nvSpPr>
        <p:spPr>
          <a:xfrm>
            <a:off x="304800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IBM Services</a:t>
            </a:r>
          </a:p>
        </p:txBody>
      </p:sp>
      <p:sp>
        <p:nvSpPr>
          <p:cNvPr id="9" name="Footer Placeholder 3"/>
          <p:cNvSpPr txBox="1">
            <a:spLocks/>
          </p:cNvSpPr>
          <p:nvPr userDrawn="1"/>
        </p:nvSpPr>
        <p:spPr>
          <a:xfrm>
            <a:off x="3250405"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2">
                    <a:alpha val="60000"/>
                  </a:schemeClr>
                </a:solidFill>
                <a:latin typeface="IBM Plex Sans" charset="0"/>
                <a:ea typeface="IBM Plex Sans" charset="0"/>
                <a:cs typeface="IBM Plex Sans" charset="0"/>
              </a:rPr>
              <a:t>IBM Services</a:t>
            </a:r>
          </a:p>
        </p:txBody>
      </p:sp>
      <p:pic>
        <p:nvPicPr>
          <p:cNvPr id="10" name="Picture 9"/>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339019" y="6515114"/>
            <a:ext cx="471765" cy="190501"/>
          </a:xfrm>
          <a:prstGeom prst="rect">
            <a:avLst/>
          </a:prstGeom>
        </p:spPr>
      </p:pic>
    </p:spTree>
    <p:extLst>
      <p:ext uri="{BB962C8B-B14F-4D97-AF65-F5344CB8AC3E}">
        <p14:creationId xmlns:p14="http://schemas.microsoft.com/office/powerpoint/2010/main" val="349564087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3-7_Title and Content">
    <p:spTree>
      <p:nvGrpSpPr>
        <p:cNvPr id="1" name=""/>
        <p:cNvGrpSpPr/>
        <p:nvPr/>
      </p:nvGrpSpPr>
      <p:grpSpPr>
        <a:xfrm>
          <a:off x="0" y="0"/>
          <a:ext cx="0" cy="0"/>
          <a:chOff x="0" y="0"/>
          <a:chExt cx="0" cy="0"/>
        </a:xfrm>
      </p:grpSpPr>
      <p:sp>
        <p:nvSpPr>
          <p:cNvPr id="11" name="Rectangle 10"/>
          <p:cNvSpPr/>
          <p:nvPr userDrawn="1"/>
        </p:nvSpPr>
        <p:spPr>
          <a:xfrm>
            <a:off x="304800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pic>
        <p:nvPicPr>
          <p:cNvPr id="13" name="Picture 12"/>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19" y="6515114"/>
            <a:ext cx="471765" cy="190501"/>
          </a:xfrm>
          <a:prstGeom prst="rect">
            <a:avLst/>
          </a:prstGeom>
        </p:spPr>
      </p:pic>
      <p:sp>
        <p:nvSpPr>
          <p:cNvPr id="15" name="Footer Placeholder 3"/>
          <p:cNvSpPr txBox="1">
            <a:spLocks/>
          </p:cNvSpPr>
          <p:nvPr userDrawn="1"/>
        </p:nvSpPr>
        <p:spPr>
          <a:xfrm>
            <a:off x="3250405"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2">
                    <a:alpha val="60000"/>
                  </a:schemeClr>
                </a:solidFill>
                <a:latin typeface="IBM Plex Sans" charset="0"/>
                <a:ea typeface="IBM Plex Sans" charset="0"/>
                <a:cs typeface="IBM Plex Sans" charset="0"/>
              </a:rPr>
              <a:t>IBM Services</a:t>
            </a:r>
          </a:p>
        </p:txBody>
      </p:sp>
      <p:sp>
        <p:nvSpPr>
          <p:cNvPr id="16" name="Content Placeholder 2"/>
          <p:cNvSpPr>
            <a:spLocks noGrp="1"/>
          </p:cNvSpPr>
          <p:nvPr>
            <p:ph idx="10"/>
          </p:nvPr>
        </p:nvSpPr>
        <p:spPr>
          <a:xfrm>
            <a:off x="6223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7" name="Content Placeholder 2"/>
          <p:cNvSpPr>
            <a:spLocks noGrp="1"/>
          </p:cNvSpPr>
          <p:nvPr>
            <p:ph idx="12"/>
          </p:nvPr>
        </p:nvSpPr>
        <p:spPr>
          <a:xfrm>
            <a:off x="3302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8" name="Content Placeholder 2"/>
          <p:cNvSpPr>
            <a:spLocks noGrp="1"/>
          </p:cNvSpPr>
          <p:nvPr>
            <p:ph idx="13"/>
          </p:nvPr>
        </p:nvSpPr>
        <p:spPr>
          <a:xfrm>
            <a:off x="9144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95638082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7"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grpSp>
        <p:nvGrpSpPr>
          <p:cNvPr id="12" name="Group 11"/>
          <p:cNvGrpSpPr/>
          <p:nvPr userDrawn="1"/>
        </p:nvGrpSpPr>
        <p:grpSpPr>
          <a:xfrm>
            <a:off x="762000" y="6583048"/>
            <a:ext cx="2261125" cy="183809"/>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 Copyright IBM Corporation 2018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algn="r" fontAlgn="auto">
                  <a:spcBef>
                    <a:spcPts val="0"/>
                  </a:spcBef>
                  <a:spcAft>
                    <a:spcPts val="0"/>
                  </a:spcAft>
                  <a:tabLst/>
                  <a:defRPr/>
                </a:pPr>
                <a:t>27 November 2023</a:t>
              </a:fld>
              <a:endParaRPr lang="en-US" sz="665" b="0" i="0" dirty="0">
                <a:solidFill>
                  <a:schemeClr val="tx1">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379049" y="6578160"/>
            <a:ext cx="273232" cy="18254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
        <p:nvSpPr>
          <p:cNvPr id="18"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9"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565362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97054803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1" name="Content Placeholder 2"/>
          <p:cNvSpPr>
            <a:spLocks noGrp="1"/>
          </p:cNvSpPr>
          <p:nvPr>
            <p:ph idx="13"/>
          </p:nvPr>
        </p:nvSpPr>
        <p:spPr>
          <a:xfrm>
            <a:off x="9144000" y="0"/>
            <a:ext cx="3048000" cy="6858000"/>
          </a:xfrm>
        </p:spPr>
        <p:txBody>
          <a:bodyPr lIns="228600" tIns="2057400" rIns="9144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endParaRPr lang="en-US" dirty="0"/>
          </a:p>
        </p:txBody>
      </p:sp>
      <p:sp>
        <p:nvSpPr>
          <p:cNvPr id="17"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grpSp>
        <p:nvGrpSpPr>
          <p:cNvPr id="13" name="Group 12"/>
          <p:cNvGrpSpPr/>
          <p:nvPr userDrawn="1"/>
        </p:nvGrpSpPr>
        <p:grpSpPr>
          <a:xfrm>
            <a:off x="762000" y="6583048"/>
            <a:ext cx="2261125" cy="183809"/>
            <a:chOff x="914400" y="7899655"/>
            <a:chExt cx="2713350" cy="220571"/>
          </a:xfrm>
        </p:grpSpPr>
        <p:sp>
          <p:nvSpPr>
            <p:cNvPr id="14"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 Copyright IBM Corporation 2018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27 November 2023</a:t>
              </a:fld>
              <a:endParaRPr lang="en-US" sz="665" b="0" i="0" dirty="0">
                <a:solidFill>
                  <a:schemeClr val="tx1">
                    <a:alpha val="60000"/>
                  </a:schemeClr>
                </a:solidFill>
                <a:latin typeface="IBM Plex Sans" charset="0"/>
                <a:ea typeface="IBM Plex Sans" charset="0"/>
                <a:cs typeface="IBM Plex Sans" charset="0"/>
              </a:endParaRPr>
            </a:p>
          </p:txBody>
        </p:sp>
      </p:grpSp>
      <p:sp>
        <p:nvSpPr>
          <p:cNvPr id="18" name="Slide Number Placeholder 2"/>
          <p:cNvSpPr txBox="1">
            <a:spLocks/>
          </p:cNvSpPr>
          <p:nvPr userDrawn="1"/>
        </p:nvSpPr>
        <p:spPr>
          <a:xfrm>
            <a:off x="379049" y="6578160"/>
            <a:ext cx="273232" cy="18254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
        <p:nvSpPr>
          <p:cNvPr id="19"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49893821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9" name="Text Placeholder 23"/>
          <p:cNvSpPr>
            <a:spLocks noGrp="1"/>
          </p:cNvSpPr>
          <p:nvPr>
            <p:ph type="body" sz="quarter" idx="14" hasCustomPrompt="1"/>
          </p:nvPr>
        </p:nvSpPr>
        <p:spPr>
          <a:xfrm>
            <a:off x="381000" y="6118860"/>
            <a:ext cx="5486400" cy="381000"/>
          </a:xfrm>
          <a:prstGeom prst="rect">
            <a:avLst/>
          </a:prstGeo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0"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3"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93453572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1" y="6515113"/>
            <a:ext cx="471764" cy="190500"/>
          </a:xfrm>
          <a:prstGeom prst="rect">
            <a:avLst/>
          </a:prstGeom>
        </p:spPr>
      </p:pic>
      <p:sp>
        <p:nvSpPr>
          <p:cNvPr id="9" name="Text Placeholder 23"/>
          <p:cNvSpPr>
            <a:spLocks noGrp="1"/>
          </p:cNvSpPr>
          <p:nvPr>
            <p:ph type="body" sz="quarter" idx="14" hasCustomPrompt="1"/>
          </p:nvPr>
        </p:nvSpPr>
        <p:spPr>
          <a:xfrm>
            <a:off x="381000" y="6118860"/>
            <a:ext cx="5486400" cy="381000"/>
          </a:xfrm>
          <a:prstGeom prst="rect">
            <a:avLst/>
          </a:prstGeo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1"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3"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6324600" y="1714501"/>
            <a:ext cx="5486400" cy="4381500"/>
          </a:xfrm>
        </p:spPr>
        <p:txBody>
          <a:bodyPr lIns="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61772656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39020" y="6515114"/>
            <a:ext cx="471765" cy="190501"/>
          </a:xfrm>
          <a:prstGeom prst="rect">
            <a:avLst/>
          </a:prstGeom>
        </p:spPr>
      </p:pic>
      <p:pic>
        <p:nvPicPr>
          <p:cNvPr id="9" name="Picture 8"/>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339021" y="6515113"/>
            <a:ext cx="471764" cy="190500"/>
          </a:xfrm>
          <a:prstGeom prst="rect">
            <a:avLst/>
          </a:prstGeom>
        </p:spPr>
      </p:pic>
      <p:sp>
        <p:nvSpPr>
          <p:cNvPr id="11"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4"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Content Placeholder 2"/>
          <p:cNvSpPr>
            <a:spLocks noGrp="1"/>
          </p:cNvSpPr>
          <p:nvPr>
            <p:ph idx="13"/>
          </p:nvPr>
        </p:nvSpPr>
        <p:spPr>
          <a:xfrm>
            <a:off x="6324600" y="1714501"/>
            <a:ext cx="5486400" cy="4381500"/>
          </a:xfrm>
        </p:spPr>
        <p:txBody>
          <a:bodyPr lIns="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2" name="Text Placeholder 23"/>
          <p:cNvSpPr>
            <a:spLocks noGrp="1"/>
          </p:cNvSpPr>
          <p:nvPr>
            <p:ph type="body" sz="quarter" idx="14" hasCustomPrompt="1"/>
          </p:nvPr>
        </p:nvSpPr>
        <p:spPr>
          <a:xfrm>
            <a:off x="381000" y="6118860"/>
            <a:ext cx="5486400" cy="381000"/>
          </a:xfrm>
          <a:prstGeom prst="rect">
            <a:avLst/>
          </a:prstGeo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Tree>
    <p:extLst>
      <p:ext uri="{BB962C8B-B14F-4D97-AF65-F5344CB8AC3E}">
        <p14:creationId xmlns:p14="http://schemas.microsoft.com/office/powerpoint/2010/main" val="245523623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AA2B9A-C33A-9546-BB84-1F325C8B4B42}" type="datetimeFigureOut">
              <a:rPr lang="en-US" smtClean="0"/>
              <a:t>11/27/23</a:t>
            </a:fld>
            <a:endParaRPr lang="en-US"/>
          </a:p>
        </p:txBody>
      </p:sp>
      <p:sp>
        <p:nvSpPr>
          <p:cNvPr id="5" name="Slide Number Placeholder 4"/>
          <p:cNvSpPr>
            <a:spLocks noGrp="1"/>
          </p:cNvSpPr>
          <p:nvPr>
            <p:ph type="sldNum" sz="quarter" idx="12"/>
          </p:nvPr>
        </p:nvSpPr>
        <p:spPr/>
        <p:txBody>
          <a:bodyPr/>
          <a:lstStyle/>
          <a:p>
            <a:fld id="{BBA79EC5-BB8B-3548-AE58-2401F016A4F9}" type="slidenum">
              <a:rPr lang="en-US" smtClean="0"/>
              <a:t>‹#›</a:t>
            </a:fld>
            <a:endParaRPr lang="en-US"/>
          </a:p>
        </p:txBody>
      </p:sp>
    </p:spTree>
    <p:extLst>
      <p:ext uri="{BB962C8B-B14F-4D97-AF65-F5344CB8AC3E}">
        <p14:creationId xmlns:p14="http://schemas.microsoft.com/office/powerpoint/2010/main" val="312377966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rgbClr val="031973"/>
          </a:solidFill>
        </p:spPr>
        <p:txBody>
          <a:bodyPr lIns="457200" tIns="38404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rgbClr val="054ADA"/>
          </a:solidFill>
        </p:spPr>
        <p:txBody>
          <a:bodyPr lIns="457200" tIns="38404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2"/>
          </a:solidFill>
        </p:spPr>
        <p:txBody>
          <a:bodyPr lIns="457200" tIns="38404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rgbClr val="6BA5FF"/>
          </a:solidFill>
        </p:spPr>
        <p:txBody>
          <a:bodyPr lIns="457200" tIns="38404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a:off x="304891" y="6383867"/>
            <a:ext cx="5486312" cy="222251"/>
          </a:xfrm>
          <a:prstGeom prst="rect">
            <a:avLst/>
          </a:prstGeom>
        </p:spPr>
        <p:txBody>
          <a:bodyPr/>
          <a:lstStyle>
            <a:lvl1pPr>
              <a:defRPr>
                <a:solidFill>
                  <a:schemeClr val="bg1"/>
                </a:solidFill>
              </a:defRPr>
            </a:lvl1pPr>
          </a:lstStyle>
          <a:p>
            <a:r>
              <a:rPr lang="en-US" dirty="0"/>
              <a:t>Data Science and AI/ March, 2019 / © 2019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065710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74876" y="71527"/>
            <a:ext cx="2114885" cy="673647"/>
          </a:xfrm>
          <a:prstGeom prst="rect">
            <a:avLst/>
          </a:prstGeom>
        </p:spPr>
      </p:pic>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62157" y="6228249"/>
            <a:ext cx="825044" cy="329184"/>
          </a:xfrm>
          <a:prstGeom prst="rect">
            <a:avLst/>
          </a:prstGeom>
        </p:spPr>
      </p:pic>
      <p:sp>
        <p:nvSpPr>
          <p:cNvPr id="9"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dirty="0"/>
              <a:t>Click to edit Master title style</a:t>
            </a:r>
          </a:p>
        </p:txBody>
      </p:sp>
      <p:sp>
        <p:nvSpPr>
          <p:cNvPr id="11"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a:t>Think 2020 / Cloud Data Lake / May 05, 2020 / © 2020 IBM Corporation</a:t>
            </a:r>
            <a:endParaRPr lang="en-US" dirty="0"/>
          </a:p>
        </p:txBody>
      </p:sp>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075213" y="6228249"/>
            <a:ext cx="811988" cy="329184"/>
          </a:xfrm>
          <a:prstGeom prst="rect">
            <a:avLst/>
          </a:prstGeom>
        </p:spPr>
      </p:pic>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002376" y="71527"/>
            <a:ext cx="2114885" cy="673647"/>
          </a:xfrm>
          <a:prstGeom prst="rect">
            <a:avLst/>
          </a:prstGeom>
        </p:spPr>
      </p:pic>
    </p:spTree>
    <p:extLst>
      <p:ext uri="{BB962C8B-B14F-4D97-AF65-F5344CB8AC3E}">
        <p14:creationId xmlns:p14="http://schemas.microsoft.com/office/powerpoint/2010/main" val="237037804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Think 2020 / Cloud Data Lake / May 05, 2020 / © 2020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spTree>
    <p:extLst>
      <p:ext uri="{BB962C8B-B14F-4D97-AF65-F5344CB8AC3E}">
        <p14:creationId xmlns:p14="http://schemas.microsoft.com/office/powerpoint/2010/main" val="26270206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Think 2020 / Cloud Data Lake / May 05, 2020 / © 2020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23486999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3633090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65474062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5637388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252051297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60449359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Tree>
    <p:extLst>
      <p:ext uri="{BB962C8B-B14F-4D97-AF65-F5344CB8AC3E}">
        <p14:creationId xmlns:p14="http://schemas.microsoft.com/office/powerpoint/2010/main" val="345680291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84273389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623550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26368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Think 2020 / Cloud Data Lake / May 05, 2020 / © 2020 IBM Corporation</a:t>
            </a: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0034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396678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076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
        <p:nvSpPr>
          <p:cNvPr id="7"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a:ext>
            </a:extLst>
          </a:blip>
          <a:srcRect l="33365" t="24616" r="33365" b="22735"/>
          <a:stretch/>
        </p:blipFill>
        <p:spPr>
          <a:xfrm>
            <a:off x="10996248" y="5693651"/>
            <a:ext cx="1101969" cy="980944"/>
          </a:xfrm>
          <a:prstGeom prst="rect">
            <a:avLst/>
          </a:prstGeom>
        </p:spPr>
      </p:pic>
    </p:spTree>
    <p:extLst>
      <p:ext uri="{BB962C8B-B14F-4D97-AF65-F5344CB8AC3E}">
        <p14:creationId xmlns:p14="http://schemas.microsoft.com/office/powerpoint/2010/main" val="755538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7453088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17968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59323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91813113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74599923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417742146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108416861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382154487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5348255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35681496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890842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10797991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70648755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79561595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220577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55138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867288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01881727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374049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70631456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81524605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3626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58755777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extLst>
      <p:ext uri="{BB962C8B-B14F-4D97-AF65-F5344CB8AC3E}">
        <p14:creationId xmlns:p14="http://schemas.microsoft.com/office/powerpoint/2010/main" val="5054707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407303258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000000"/>
        </a:solidFill>
        <a:effectLst/>
      </p:bgPr>
    </p:bg>
    <p:spTree>
      <p:nvGrpSpPr>
        <p:cNvPr id="1" name=""/>
        <p:cNvGrpSpPr/>
        <p:nvPr/>
      </p:nvGrpSpPr>
      <p:grpSpPr>
        <a:xfrm>
          <a:off x="0" y="0"/>
          <a:ext cx="0" cy="0"/>
          <a:chOff x="0" y="0"/>
          <a:chExt cx="0" cy="0"/>
        </a:xfrm>
      </p:grpSpPr>
      <p:pic>
        <p:nvPicPr>
          <p:cNvPr id="4" name="Picture 3" descr="A picture containing outdoor object&#10;&#10;Description automatically generated">
            <a:extLst>
              <a:ext uri="{FF2B5EF4-FFF2-40B4-BE49-F238E27FC236}">
                <a16:creationId xmlns:a16="http://schemas.microsoft.com/office/drawing/2014/main" id="{AB102F9D-4CCB-4DD7-A220-63248A6409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31259" y="-1"/>
            <a:ext cx="9860741"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146296092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Chapter Divider">
    <p:bg>
      <p:bgPr>
        <a:gradFill flip="none" rotWithShape="1">
          <a:gsLst>
            <a:gs pos="0">
              <a:srgbClr val="0062FF"/>
            </a:gs>
            <a:gs pos="100000">
              <a:srgbClr val="BB8EFF"/>
            </a:gs>
          </a:gsLst>
          <a:lin ang="0" scaled="1"/>
          <a:tileRect/>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3" y="94306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3" name="Picture 2">
            <a:extLst>
              <a:ext uri="{FF2B5EF4-FFF2-40B4-BE49-F238E27FC236}">
                <a16:creationId xmlns:a16="http://schemas.microsoft.com/office/drawing/2014/main" id="{4C5879EA-0FE4-40D8-96A0-FBDC055C5D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5997" y="0"/>
            <a:ext cx="6096001" cy="6858000"/>
          </a:xfrm>
          <a:prstGeom prst="rect">
            <a:avLst/>
          </a:prstGeom>
        </p:spPr>
      </p:pic>
    </p:spTree>
    <p:extLst>
      <p:ext uri="{BB962C8B-B14F-4D97-AF65-F5344CB8AC3E}">
        <p14:creationId xmlns:p14="http://schemas.microsoft.com/office/powerpoint/2010/main" val="60952031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2_Chapter Divider 2">
    <p:bg>
      <p:bgPr>
        <a:gradFill>
          <a:gsLst>
            <a:gs pos="0">
              <a:srgbClr val="0062FF"/>
            </a:gs>
            <a:gs pos="100000">
              <a:srgbClr val="BB8EFF"/>
            </a:gs>
          </a:gsLst>
          <a:lin ang="0" scaled="1"/>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3</a:t>
            </a:r>
          </a:p>
        </p:txBody>
      </p:sp>
      <p:sp>
        <p:nvSpPr>
          <p:cNvPr id="11" name="Text Placeholder 15"/>
          <p:cNvSpPr>
            <a:spLocks noGrp="1"/>
          </p:cNvSpPr>
          <p:nvPr>
            <p:ph type="body" sz="quarter" idx="12" hasCustomPrompt="1"/>
          </p:nvPr>
        </p:nvSpPr>
        <p:spPr>
          <a:xfrm>
            <a:off x="270023" y="94239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4" name="Picture 3">
            <a:extLst>
              <a:ext uri="{FF2B5EF4-FFF2-40B4-BE49-F238E27FC236}">
                <a16:creationId xmlns:a16="http://schemas.microsoft.com/office/drawing/2014/main" id="{E90CC69D-D579-4A32-ABC9-FCCBB75AF1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0"/>
            <a:ext cx="6208112" cy="6858000"/>
          </a:xfrm>
          <a:prstGeom prst="rect">
            <a:avLst/>
          </a:prstGeom>
        </p:spPr>
      </p:pic>
    </p:spTree>
    <p:extLst>
      <p:ext uri="{BB962C8B-B14F-4D97-AF65-F5344CB8AC3E}">
        <p14:creationId xmlns:p14="http://schemas.microsoft.com/office/powerpoint/2010/main" val="417993687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100000">
              <a:srgbClr val="BB8EFF"/>
            </a:gs>
            <a:gs pos="0">
              <a:srgbClr val="0062FF"/>
            </a:gs>
          </a:gsLst>
          <a:lin ang="0" scaled="0"/>
        </a:gradFill>
        <a:effectLst/>
      </p:bgPr>
    </p:bg>
    <p:spTree>
      <p:nvGrpSpPr>
        <p:cNvPr id="1" name=""/>
        <p:cNvGrpSpPr/>
        <p:nvPr/>
      </p:nvGrpSpPr>
      <p:grpSpPr>
        <a:xfrm>
          <a:off x="0" y="0"/>
          <a:ext cx="0" cy="0"/>
          <a:chOff x="0" y="0"/>
          <a:chExt cx="0" cy="0"/>
        </a:xfrm>
      </p:grpSpPr>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1131326" y="5788062"/>
            <a:ext cx="762525" cy="307943"/>
          </a:xfrm>
          <a:prstGeom prst="rect">
            <a:avLst/>
          </a:prstGeom>
        </p:spPr>
      </p:pic>
      <p:pic>
        <p:nvPicPr>
          <p:cNvPr id="9" name="Picture 8" descr="A picture containing outdoor object&#10;&#10;Description automatically generated">
            <a:extLst>
              <a:ext uri="{FF2B5EF4-FFF2-40B4-BE49-F238E27FC236}">
                <a16:creationId xmlns:a16="http://schemas.microsoft.com/office/drawing/2014/main" id="{C882CE1F-652B-4684-B559-1DB305A0E59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075336" y="-1"/>
            <a:ext cx="6116664" cy="6858001"/>
          </a:xfrm>
          <a:prstGeom prst="rect">
            <a:avLst/>
          </a:prstGeom>
        </p:spPr>
      </p:pic>
      <p:sp>
        <p:nvSpPr>
          <p:cNvPr id="10" name="TextBox 9">
            <a:extLst>
              <a:ext uri="{FF2B5EF4-FFF2-40B4-BE49-F238E27FC236}">
                <a16:creationId xmlns:a16="http://schemas.microsoft.com/office/drawing/2014/main" id="{B0F9BE16-C474-4379-982C-EB8E6CC94F82}"/>
              </a:ext>
            </a:extLst>
          </p:cNvPr>
          <p:cNvSpPr txBox="1"/>
          <p:nvPr userDrawn="1"/>
        </p:nvSpPr>
        <p:spPr>
          <a:xfrm>
            <a:off x="298150" y="5881885"/>
            <a:ext cx="3645550" cy="461665"/>
          </a:xfrm>
          <a:prstGeom prst="rect">
            <a:avLst/>
          </a:prstGeom>
          <a:noFill/>
        </p:spPr>
        <p:txBody>
          <a:bodyPr wrap="none" rtlCol="0">
            <a:spAutoFit/>
          </a:bodyPr>
          <a:lstStyle/>
          <a:p>
            <a:r>
              <a:rPr lang="en-US" sz="2400" dirty="0">
                <a:solidFill>
                  <a:schemeClr val="bg1"/>
                </a:solidFill>
                <a:latin typeface="IBM Plex Sans Medm" panose="020B0603050203000203" pitchFamily="34" charset="0"/>
              </a:rPr>
              <a:t>Data and AI Forum 2019</a:t>
            </a:r>
          </a:p>
        </p:txBody>
      </p:sp>
      <p:pic>
        <p:nvPicPr>
          <p:cNvPr id="11" name="Picture 10">
            <a:extLst>
              <a:ext uri="{FF2B5EF4-FFF2-40B4-BE49-F238E27FC236}">
                <a16:creationId xmlns:a16="http://schemas.microsoft.com/office/drawing/2014/main" id="{7285BCE2-04E4-4644-BB6F-72F51DE96F1B}"/>
              </a:ext>
            </a:extLst>
          </p:cNvPr>
          <p:cNvPicPr>
            <a:picLocks noChangeAspect="1"/>
          </p:cNvPicPr>
          <p:nvPr userDrawn="1"/>
        </p:nvPicPr>
        <p:blipFill>
          <a:blip r:embed="rId4"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123768806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000000"/>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B846E380-BAC9-434C-855A-CF2CC51382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79175" y="-1"/>
            <a:ext cx="7912825"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sp>
        <p:nvSpPr>
          <p:cNvPr id="9" name="TextBox 8">
            <a:extLst>
              <a:ext uri="{FF2B5EF4-FFF2-40B4-BE49-F238E27FC236}">
                <a16:creationId xmlns:a16="http://schemas.microsoft.com/office/drawing/2014/main" id="{02DC08CA-FDC4-4148-BB02-7AFCF8CB5289}"/>
              </a:ext>
            </a:extLst>
          </p:cNvPr>
          <p:cNvSpPr txBox="1"/>
          <p:nvPr userDrawn="1"/>
        </p:nvSpPr>
        <p:spPr>
          <a:xfrm>
            <a:off x="298150" y="5881885"/>
            <a:ext cx="3645550" cy="461665"/>
          </a:xfrm>
          <a:prstGeom prst="rect">
            <a:avLst/>
          </a:prstGeom>
          <a:noFill/>
        </p:spPr>
        <p:txBody>
          <a:bodyPr wrap="none" rtlCol="0">
            <a:spAutoFit/>
          </a:bodyPr>
          <a:lstStyle/>
          <a:p>
            <a:r>
              <a:rPr lang="en-US" sz="2400" dirty="0">
                <a:solidFill>
                  <a:schemeClr val="bg1"/>
                </a:solidFill>
                <a:latin typeface="IBM Plex Sans Medm" panose="020B0603050203000203" pitchFamily="34" charset="0"/>
              </a:rPr>
              <a:t>Data and AI Forum 2019</a:t>
            </a:r>
          </a:p>
        </p:txBody>
      </p:sp>
      <p:pic>
        <p:nvPicPr>
          <p:cNvPr id="10" name="Picture 9">
            <a:extLst>
              <a:ext uri="{FF2B5EF4-FFF2-40B4-BE49-F238E27FC236}">
                <a16:creationId xmlns:a16="http://schemas.microsoft.com/office/drawing/2014/main" id="{33557B8E-FF8F-48D5-B764-489334B201E5}"/>
              </a:ext>
            </a:extLst>
          </p:cNvPr>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235000386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74876" y="71527"/>
            <a:ext cx="2114885" cy="673647"/>
          </a:xfrm>
          <a:prstGeom prst="rect">
            <a:avLst/>
          </a:prstGeom>
        </p:spPr>
      </p:pic>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62157" y="6228249"/>
            <a:ext cx="825044" cy="329184"/>
          </a:xfrm>
          <a:prstGeom prst="rect">
            <a:avLst/>
          </a:prstGeom>
        </p:spPr>
      </p:pic>
      <p:sp>
        <p:nvSpPr>
          <p:cNvPr id="9"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dirty="0"/>
              <a:t>Click to edit Master title style</a:t>
            </a:r>
          </a:p>
        </p:txBody>
      </p:sp>
      <p:sp>
        <p:nvSpPr>
          <p:cNvPr id="11"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a:t>Think 2020 / Cloud Data Lake / May 05, 2020 / © 2020 IBM Corporation</a:t>
            </a:r>
            <a:endParaRPr lang="en-US" dirty="0"/>
          </a:p>
        </p:txBody>
      </p:sp>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075213" y="6228249"/>
            <a:ext cx="811988" cy="329184"/>
          </a:xfrm>
          <a:prstGeom prst="rect">
            <a:avLst/>
          </a:prstGeom>
        </p:spPr>
      </p:pic>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002376" y="71527"/>
            <a:ext cx="2114885" cy="673647"/>
          </a:xfrm>
          <a:prstGeom prst="rect">
            <a:avLst/>
          </a:prstGeom>
        </p:spPr>
      </p:pic>
    </p:spTree>
    <p:extLst>
      <p:ext uri="{BB962C8B-B14F-4D97-AF65-F5344CB8AC3E}">
        <p14:creationId xmlns:p14="http://schemas.microsoft.com/office/powerpoint/2010/main" val="293626124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Think 2020 / Cloud Data Lake / May 05, 2020 / © 2020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spTree>
    <p:extLst>
      <p:ext uri="{BB962C8B-B14F-4D97-AF65-F5344CB8AC3E}">
        <p14:creationId xmlns:p14="http://schemas.microsoft.com/office/powerpoint/2010/main" val="102068685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Think 2020 / Cloud Data Lake / May 05, 2020 / © 2020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68284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97840293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22330304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59445895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08615675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185138629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Tree>
    <p:extLst>
      <p:ext uri="{BB962C8B-B14F-4D97-AF65-F5344CB8AC3E}">
        <p14:creationId xmlns:p14="http://schemas.microsoft.com/office/powerpoint/2010/main" val="223615812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45715213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973473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366457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Think 2020 / Cloud Data Lake / May 05, 2020 / © 2020 IBM Corporation</a:t>
            </a: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032362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296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63028956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41936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48673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41770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47887284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182099316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201354998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51465396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87389552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29182728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78903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57335380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95610870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70776038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41960462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69695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547918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539149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54475477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621703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360055175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41148265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91209866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96228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extLst>
      <p:ext uri="{BB962C8B-B14F-4D97-AF65-F5344CB8AC3E}">
        <p14:creationId xmlns:p14="http://schemas.microsoft.com/office/powerpoint/2010/main" val="372333910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298190319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000000"/>
        </a:solidFill>
        <a:effectLst/>
      </p:bgPr>
    </p:bg>
    <p:spTree>
      <p:nvGrpSpPr>
        <p:cNvPr id="1" name=""/>
        <p:cNvGrpSpPr/>
        <p:nvPr/>
      </p:nvGrpSpPr>
      <p:grpSpPr>
        <a:xfrm>
          <a:off x="0" y="0"/>
          <a:ext cx="0" cy="0"/>
          <a:chOff x="0" y="0"/>
          <a:chExt cx="0" cy="0"/>
        </a:xfrm>
      </p:grpSpPr>
      <p:pic>
        <p:nvPicPr>
          <p:cNvPr id="4" name="Picture 3" descr="A picture containing outdoor object&#10;&#10;Description automatically generated">
            <a:extLst>
              <a:ext uri="{FF2B5EF4-FFF2-40B4-BE49-F238E27FC236}">
                <a16:creationId xmlns:a16="http://schemas.microsoft.com/office/drawing/2014/main" id="{AB102F9D-4CCB-4DD7-A220-63248A6409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31259" y="-1"/>
            <a:ext cx="9860741"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61936267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Chapter Divider">
    <p:bg>
      <p:bgPr>
        <a:gradFill flip="none" rotWithShape="1">
          <a:gsLst>
            <a:gs pos="0">
              <a:srgbClr val="0062FF"/>
            </a:gs>
            <a:gs pos="100000">
              <a:srgbClr val="BB8EFF"/>
            </a:gs>
          </a:gsLst>
          <a:lin ang="0" scaled="1"/>
          <a:tileRect/>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3" y="94306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3" name="Picture 2">
            <a:extLst>
              <a:ext uri="{FF2B5EF4-FFF2-40B4-BE49-F238E27FC236}">
                <a16:creationId xmlns:a16="http://schemas.microsoft.com/office/drawing/2014/main" id="{4C5879EA-0FE4-40D8-96A0-FBDC055C5D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5997" y="0"/>
            <a:ext cx="6096001" cy="6858000"/>
          </a:xfrm>
          <a:prstGeom prst="rect">
            <a:avLst/>
          </a:prstGeom>
        </p:spPr>
      </p:pic>
    </p:spTree>
    <p:extLst>
      <p:ext uri="{BB962C8B-B14F-4D97-AF65-F5344CB8AC3E}">
        <p14:creationId xmlns:p14="http://schemas.microsoft.com/office/powerpoint/2010/main" val="185632012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2_Chapter Divider 2">
    <p:bg>
      <p:bgPr>
        <a:gradFill>
          <a:gsLst>
            <a:gs pos="0">
              <a:srgbClr val="0062FF"/>
            </a:gs>
            <a:gs pos="100000">
              <a:srgbClr val="BB8EFF"/>
            </a:gs>
          </a:gsLst>
          <a:lin ang="0" scaled="1"/>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3</a:t>
            </a:r>
          </a:p>
        </p:txBody>
      </p:sp>
      <p:sp>
        <p:nvSpPr>
          <p:cNvPr id="11" name="Text Placeholder 15"/>
          <p:cNvSpPr>
            <a:spLocks noGrp="1"/>
          </p:cNvSpPr>
          <p:nvPr>
            <p:ph type="body" sz="quarter" idx="12" hasCustomPrompt="1"/>
          </p:nvPr>
        </p:nvSpPr>
        <p:spPr>
          <a:xfrm>
            <a:off x="270023" y="94239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4" name="Picture 3">
            <a:extLst>
              <a:ext uri="{FF2B5EF4-FFF2-40B4-BE49-F238E27FC236}">
                <a16:creationId xmlns:a16="http://schemas.microsoft.com/office/drawing/2014/main" id="{E90CC69D-D579-4A32-ABC9-FCCBB75AF1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0"/>
            <a:ext cx="6208112" cy="6858000"/>
          </a:xfrm>
          <a:prstGeom prst="rect">
            <a:avLst/>
          </a:prstGeom>
        </p:spPr>
      </p:pic>
    </p:spTree>
    <p:extLst>
      <p:ext uri="{BB962C8B-B14F-4D97-AF65-F5344CB8AC3E}">
        <p14:creationId xmlns:p14="http://schemas.microsoft.com/office/powerpoint/2010/main" val="121942506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100000">
              <a:srgbClr val="BB8EFF"/>
            </a:gs>
            <a:gs pos="0">
              <a:srgbClr val="0062FF"/>
            </a:gs>
          </a:gsLst>
          <a:lin ang="0" scaled="0"/>
        </a:gradFill>
        <a:effectLst/>
      </p:bgPr>
    </p:bg>
    <p:spTree>
      <p:nvGrpSpPr>
        <p:cNvPr id="1" name=""/>
        <p:cNvGrpSpPr/>
        <p:nvPr/>
      </p:nvGrpSpPr>
      <p:grpSpPr>
        <a:xfrm>
          <a:off x="0" y="0"/>
          <a:ext cx="0" cy="0"/>
          <a:chOff x="0" y="0"/>
          <a:chExt cx="0" cy="0"/>
        </a:xfrm>
      </p:grpSpPr>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1131326" y="5788062"/>
            <a:ext cx="762525" cy="307943"/>
          </a:xfrm>
          <a:prstGeom prst="rect">
            <a:avLst/>
          </a:prstGeom>
        </p:spPr>
      </p:pic>
      <p:pic>
        <p:nvPicPr>
          <p:cNvPr id="9" name="Picture 8" descr="A picture containing outdoor object&#10;&#10;Description automatically generated">
            <a:extLst>
              <a:ext uri="{FF2B5EF4-FFF2-40B4-BE49-F238E27FC236}">
                <a16:creationId xmlns:a16="http://schemas.microsoft.com/office/drawing/2014/main" id="{C882CE1F-652B-4684-B559-1DB305A0E59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075336" y="-1"/>
            <a:ext cx="6116664" cy="6858001"/>
          </a:xfrm>
          <a:prstGeom prst="rect">
            <a:avLst/>
          </a:prstGeom>
        </p:spPr>
      </p:pic>
      <p:sp>
        <p:nvSpPr>
          <p:cNvPr id="10" name="TextBox 9">
            <a:extLst>
              <a:ext uri="{FF2B5EF4-FFF2-40B4-BE49-F238E27FC236}">
                <a16:creationId xmlns:a16="http://schemas.microsoft.com/office/drawing/2014/main" id="{B0F9BE16-C474-4379-982C-EB8E6CC94F82}"/>
              </a:ext>
            </a:extLst>
          </p:cNvPr>
          <p:cNvSpPr txBox="1"/>
          <p:nvPr userDrawn="1"/>
        </p:nvSpPr>
        <p:spPr>
          <a:xfrm>
            <a:off x="298150" y="5881885"/>
            <a:ext cx="3645550" cy="461665"/>
          </a:xfrm>
          <a:prstGeom prst="rect">
            <a:avLst/>
          </a:prstGeom>
          <a:noFill/>
        </p:spPr>
        <p:txBody>
          <a:bodyPr wrap="none" rtlCol="0">
            <a:spAutoFit/>
          </a:bodyPr>
          <a:lstStyle/>
          <a:p>
            <a:r>
              <a:rPr lang="en-US" sz="2400" dirty="0">
                <a:solidFill>
                  <a:schemeClr val="bg1"/>
                </a:solidFill>
                <a:latin typeface="IBM Plex Sans Medm" panose="020B0603050203000203" pitchFamily="34" charset="0"/>
              </a:rPr>
              <a:t>Data and AI Forum 2019</a:t>
            </a:r>
          </a:p>
        </p:txBody>
      </p:sp>
      <p:pic>
        <p:nvPicPr>
          <p:cNvPr id="11" name="Picture 10">
            <a:extLst>
              <a:ext uri="{FF2B5EF4-FFF2-40B4-BE49-F238E27FC236}">
                <a16:creationId xmlns:a16="http://schemas.microsoft.com/office/drawing/2014/main" id="{7285BCE2-04E4-4644-BB6F-72F51DE96F1B}"/>
              </a:ext>
            </a:extLst>
          </p:cNvPr>
          <p:cNvPicPr>
            <a:picLocks noChangeAspect="1"/>
          </p:cNvPicPr>
          <p:nvPr userDrawn="1"/>
        </p:nvPicPr>
        <p:blipFill>
          <a:blip r:embed="rId4"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325723629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000000"/>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B846E380-BAC9-434C-855A-CF2CC51382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79175" y="-1"/>
            <a:ext cx="7912825"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sp>
        <p:nvSpPr>
          <p:cNvPr id="9" name="TextBox 8">
            <a:extLst>
              <a:ext uri="{FF2B5EF4-FFF2-40B4-BE49-F238E27FC236}">
                <a16:creationId xmlns:a16="http://schemas.microsoft.com/office/drawing/2014/main" id="{02DC08CA-FDC4-4148-BB02-7AFCF8CB5289}"/>
              </a:ext>
            </a:extLst>
          </p:cNvPr>
          <p:cNvSpPr txBox="1"/>
          <p:nvPr userDrawn="1"/>
        </p:nvSpPr>
        <p:spPr>
          <a:xfrm>
            <a:off x="298150" y="5881885"/>
            <a:ext cx="3645550" cy="461665"/>
          </a:xfrm>
          <a:prstGeom prst="rect">
            <a:avLst/>
          </a:prstGeom>
          <a:noFill/>
        </p:spPr>
        <p:txBody>
          <a:bodyPr wrap="none" rtlCol="0">
            <a:spAutoFit/>
          </a:bodyPr>
          <a:lstStyle/>
          <a:p>
            <a:r>
              <a:rPr lang="en-US" sz="2400" dirty="0">
                <a:solidFill>
                  <a:schemeClr val="bg1"/>
                </a:solidFill>
                <a:latin typeface="IBM Plex Sans Medm" panose="020B0603050203000203" pitchFamily="34" charset="0"/>
              </a:rPr>
              <a:t>Data and AI Forum 2019</a:t>
            </a:r>
          </a:p>
        </p:txBody>
      </p:sp>
      <p:pic>
        <p:nvPicPr>
          <p:cNvPr id="10" name="Picture 9">
            <a:extLst>
              <a:ext uri="{FF2B5EF4-FFF2-40B4-BE49-F238E27FC236}">
                <a16:creationId xmlns:a16="http://schemas.microsoft.com/office/drawing/2014/main" id="{33557B8E-FF8F-48D5-B764-489334B201E5}"/>
              </a:ext>
            </a:extLst>
          </p:cNvPr>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322509076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931">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203540" indent="-203540">
              <a:buFont typeface="Wingdings" panose="05000000000000000000" pitchFamily="2" charset="2"/>
              <a:buChar char="§"/>
              <a:defRPr/>
            </a:lvl1pPr>
            <a:lvl3pPr marL="1050746" indent="-240547">
              <a:buFont typeface="Wingdings" panose="05000000000000000000" pitchFamily="2" charset="2"/>
              <a:buChar char="§"/>
              <a:defRPr/>
            </a:lvl3pPr>
            <a:lvl4pPr>
              <a:defRPr sz="1865"/>
            </a:lvl4pPr>
            <a:lvl5pPr>
              <a:defRPr sz="18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a:xfrm>
            <a:off x="123356" y="6461457"/>
            <a:ext cx="1341967" cy="320675"/>
          </a:xfrm>
          <a:prstGeom prst="rect">
            <a:avLst/>
          </a:prstGeom>
        </p:spPr>
        <p:txBody>
          <a:bodyPr/>
          <a:lstStyle>
            <a:lvl1pPr>
              <a:defRPr sz="1065"/>
            </a:lvl1pPr>
          </a:lstStyle>
          <a:p>
            <a:fld id="{C63B8DED-46FE-4742-9852-83B1704DFC18}" type="slidenum">
              <a:rPr lang="en-US" altLang="en-US" smtClean="0"/>
              <a:pPr/>
              <a:t>‹#›</a:t>
            </a:fld>
            <a:endParaRPr lang="en-US" altLang="en-US"/>
          </a:p>
        </p:txBody>
      </p:sp>
    </p:spTree>
    <p:extLst>
      <p:ext uri="{BB962C8B-B14F-4D97-AF65-F5344CB8AC3E}">
        <p14:creationId xmlns:p14="http://schemas.microsoft.com/office/powerpoint/2010/main" val="162054022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7E33FDA-79D2-2A41-A6DF-0DF5F7169C53}"/>
              </a:ext>
            </a:extLst>
          </p:cNvPr>
          <p:cNvSpPr/>
          <p:nvPr userDrawn="1"/>
        </p:nvSpPr>
        <p:spPr bwMode="auto">
          <a:xfrm>
            <a:off x="10642600" y="6451600"/>
            <a:ext cx="1295400" cy="203200"/>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377" rtl="0" eaLnBrk="1" fontAlgn="base" latinLnBrk="0" hangingPunct="1">
              <a:lnSpc>
                <a:spcPct val="100000"/>
              </a:lnSpc>
              <a:spcBef>
                <a:spcPct val="0"/>
              </a:spcBef>
              <a:spcAft>
                <a:spcPct val="0"/>
              </a:spcAft>
              <a:buClrTx/>
              <a:buSzTx/>
              <a:buFontTx/>
              <a:buNone/>
              <a:tabLst/>
            </a:pPr>
            <a:endParaRPr kumimoji="0" lang="en-IL" sz="14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3918834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59789999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788" y="620688"/>
            <a:ext cx="11688233" cy="1143000"/>
          </a:xfrm>
        </p:spPr>
        <p:txBody>
          <a:bodyPr/>
          <a:lstStyle>
            <a:lvl1pPr>
              <a:defRPr>
                <a:solidFill>
                  <a:srgbClr val="00B2EF"/>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B2EF"/>
              </a:buClr>
              <a:defRPr/>
            </a:lvl1pPr>
            <a:lvl2pPr>
              <a:buClr>
                <a:srgbClr val="00B2EF"/>
              </a:buClr>
              <a:defRPr/>
            </a:lvl2pPr>
            <a:lvl3pPr>
              <a:buClr>
                <a:srgbClr val="00B2EF"/>
              </a:buClr>
              <a:defRPr/>
            </a:lvl3pPr>
            <a:lvl4pPr>
              <a:buClr>
                <a:srgbClr val="00B2EF"/>
              </a:buClr>
              <a:defRPr/>
            </a:lvl4pPr>
            <a:lvl5pPr>
              <a:buClr>
                <a:srgbClr val="00B2E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
        <p:nvSpPr>
          <p:cNvPr id="5" name="Rectangle 4">
            <a:extLst>
              <a:ext uri="{FF2B5EF4-FFF2-40B4-BE49-F238E27FC236}">
                <a16:creationId xmlns:a16="http://schemas.microsoft.com/office/drawing/2014/main" id="{A9DF35D5-F0A8-6F44-894A-98C37569DD0B}"/>
              </a:ext>
            </a:extLst>
          </p:cNvPr>
          <p:cNvSpPr/>
          <p:nvPr userDrawn="1"/>
        </p:nvSpPr>
        <p:spPr bwMode="auto">
          <a:xfrm>
            <a:off x="10659533" y="6434137"/>
            <a:ext cx="1329267" cy="247651"/>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377" rtl="0" eaLnBrk="1" fontAlgn="base" latinLnBrk="0" hangingPunct="1">
              <a:lnSpc>
                <a:spcPct val="100000"/>
              </a:lnSpc>
              <a:spcBef>
                <a:spcPct val="0"/>
              </a:spcBef>
              <a:spcAft>
                <a:spcPct val="0"/>
              </a:spcAft>
              <a:buClrTx/>
              <a:buSzTx/>
              <a:buFontTx/>
              <a:buNone/>
              <a:tabLst/>
            </a:pPr>
            <a:endParaRPr kumimoji="0" lang="en-IL" sz="14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71059766"/>
      </p:ext>
    </p:extLst>
  </p:cSld>
  <p:clrMapOvr>
    <a:masterClrMapping/>
  </p:clrMapOvr>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1493825636"/>
      </p:ext>
    </p:extLst>
  </p:cSld>
  <p:clrMapOvr>
    <a:masterClrMapping/>
  </p:clrMapOvr>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 y="1828800"/>
            <a:ext cx="5740400" cy="44958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46800" y="1828800"/>
            <a:ext cx="5740400" cy="44958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42005236"/>
      </p:ext>
    </p:extLst>
  </p:cSld>
  <p:clrMapOvr>
    <a:masterClrMapping/>
  </p:clrMapOvr>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0689"/>
            <a:ext cx="10972800" cy="796951"/>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4025694760"/>
      </p:ext>
    </p:extLst>
  </p:cSld>
  <p:clrMapOvr>
    <a:masterClrMapping/>
  </p:clrMapOvr>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3009635016"/>
      </p:ext>
    </p:extLst>
  </p:cSld>
  <p:clrMapOvr>
    <a:masterClrMapping/>
  </p:clrMapOvr>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2783397519"/>
      </p:ext>
    </p:extLst>
  </p:cSld>
  <p:clrMapOvr>
    <a:masterClrMapping/>
  </p:clrMapOvr>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4133258528"/>
      </p:ext>
    </p:extLst>
  </p:cSld>
  <p:clrMapOvr>
    <a:masterClrMapping/>
  </p:clrMapOv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1937590669"/>
      </p:ext>
    </p:extLst>
  </p:cSld>
  <p:clrMapOvr>
    <a:masterClrMapping/>
  </p:clrMapOvr>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4007828815"/>
      </p:ext>
    </p:extLst>
  </p:cSld>
  <p:clrMapOvr>
    <a:masterClrMapping/>
  </p:clrMapOvr>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70433" y="611189"/>
            <a:ext cx="2921000" cy="5713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4" y="611189"/>
            <a:ext cx="8564033" cy="5713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348834256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8100782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4" y="611188"/>
            <a:ext cx="11688233" cy="1143000"/>
          </a:xfrm>
        </p:spPr>
        <p:txBody>
          <a:bodyPr/>
          <a:lstStyle/>
          <a:p>
            <a:r>
              <a:rPr lang="en-US"/>
              <a:t>Click to edit Master title style</a:t>
            </a:r>
          </a:p>
        </p:txBody>
      </p:sp>
      <p:sp>
        <p:nvSpPr>
          <p:cNvPr id="3" name="Text Placeholder 2"/>
          <p:cNvSpPr>
            <a:spLocks noGrp="1"/>
          </p:cNvSpPr>
          <p:nvPr>
            <p:ph type="body" sz="half" idx="1"/>
          </p:nvPr>
        </p:nvSpPr>
        <p:spPr>
          <a:xfrm>
            <a:off x="203200" y="1828801"/>
            <a:ext cx="116840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3200" y="4152901"/>
            <a:ext cx="116840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3853316993"/>
      </p:ext>
    </p:extLst>
  </p:cSld>
  <p:clrMapOvr>
    <a:masterClrMapping/>
  </p:clrMapOvr>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4" y="611188"/>
            <a:ext cx="11688233" cy="1143000"/>
          </a:xfrm>
        </p:spPr>
        <p:txBody>
          <a:bodyPr/>
          <a:lstStyle/>
          <a:p>
            <a:r>
              <a:rPr lang="en-US"/>
              <a:t>Click to edit Master title style</a:t>
            </a:r>
          </a:p>
        </p:txBody>
      </p:sp>
      <p:sp>
        <p:nvSpPr>
          <p:cNvPr id="3" name="Text Placeholder 2"/>
          <p:cNvSpPr>
            <a:spLocks noGrp="1"/>
          </p:cNvSpPr>
          <p:nvPr>
            <p:ph type="body" sz="half" idx="1"/>
          </p:nvPr>
        </p:nvSpPr>
        <p:spPr>
          <a:xfrm>
            <a:off x="203200" y="1828800"/>
            <a:ext cx="5740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828800"/>
            <a:ext cx="5740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dirty="0">
              <a:solidFill>
                <a:srgbClr val="000000"/>
              </a:solidFill>
              <a:latin typeface="Arial" pitchFamily="34" charset="0"/>
            </a:endParaRPr>
          </a:p>
        </p:txBody>
      </p:sp>
    </p:spTree>
    <p:extLst>
      <p:ext uri="{BB962C8B-B14F-4D97-AF65-F5344CB8AC3E}">
        <p14:creationId xmlns:p14="http://schemas.microsoft.com/office/powerpoint/2010/main" val="3353338929"/>
      </p:ext>
    </p:extLst>
  </p:cSld>
  <p:clrMapOvr>
    <a:masterClrMapping/>
  </p:clrMapOvr>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4" name="Picture 9" descr="ibm_sp_lockup_western-0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80703" y="230188"/>
            <a:ext cx="850900" cy="323851"/>
          </a:xfrm>
          <a:prstGeom prst="rect">
            <a:avLst/>
          </a:prstGeom>
          <a:noFill/>
          <a:ln w="9525">
            <a:noFill/>
            <a:miter lim="800000"/>
            <a:headEnd/>
            <a:tailEnd/>
          </a:ln>
        </p:spPr>
      </p:pic>
      <p:sp>
        <p:nvSpPr>
          <p:cNvPr id="3" name="Title 1"/>
          <p:cNvSpPr>
            <a:spLocks noGrp="1"/>
          </p:cNvSpPr>
          <p:nvPr>
            <p:ph type="title"/>
          </p:nvPr>
        </p:nvSpPr>
        <p:spPr>
          <a:xfrm>
            <a:off x="623333" y="201318"/>
            <a:ext cx="9867688" cy="396263"/>
          </a:xfrm>
        </p:spPr>
        <p:txBody>
          <a:bodyPr/>
          <a:lstStyle/>
          <a:p>
            <a:r>
              <a:rPr lang="en-US"/>
              <a:t>Click to edit Master title style</a:t>
            </a:r>
          </a:p>
        </p:txBody>
      </p:sp>
    </p:spTree>
    <p:extLst>
      <p:ext uri="{BB962C8B-B14F-4D97-AF65-F5344CB8AC3E}">
        <p14:creationId xmlns:p14="http://schemas.microsoft.com/office/powerpoint/2010/main" val="117701863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9688259" y="5975537"/>
            <a:ext cx="2053216" cy="46881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a:solidFill>
                <a:srgbClr val="000000"/>
              </a:solidFill>
              <a:ea typeface="+mn-ea"/>
              <a:cs typeface="+mn-cs"/>
            </a:endParaRPr>
          </a:p>
        </p:txBody>
      </p:sp>
      <p:sp>
        <p:nvSpPr>
          <p:cNvPr id="2" name="Copyright Text">
            <a:extLst>
              <a:ext uri="{FF2B5EF4-FFF2-40B4-BE49-F238E27FC236}">
                <a16:creationId xmlns:a16="http://schemas.microsoft.com/office/drawing/2014/main" id="{4C6AF424-8D5F-9B34-E972-92896C05293B}"/>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2023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35336802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23056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71688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973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marL="365760" indent="-365760">
              <a:buFont typeface="+mj-lt"/>
              <a:buAutoNum type="arabicPeriod"/>
              <a:defRPr/>
            </a:lvl1pPr>
            <a:lvl2pPr marL="859536">
              <a:defRPr/>
            </a:lvl2pPr>
            <a:lvl3pPr marL="1298448" indent="-246888">
              <a:defRPr/>
            </a:lvl3pPr>
            <a:lvl4pPr marL="1792224" indent="-320040">
              <a:defRPr/>
            </a:lvl4pPr>
            <a:lvl5pPr marL="223113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143088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859536">
              <a:buClr>
                <a:srgbClr val="979D9D"/>
              </a:buClr>
              <a:defRPr>
                <a:solidFill>
                  <a:srgbClr val="979D9D"/>
                </a:solidFill>
              </a:defRPr>
            </a:lvl2pPr>
            <a:lvl3pPr marL="1298448">
              <a:buClr>
                <a:srgbClr val="979D9D"/>
              </a:buClr>
              <a:defRPr>
                <a:solidFill>
                  <a:srgbClr val="979D9D"/>
                </a:solidFill>
              </a:defRPr>
            </a:lvl3pPr>
            <a:lvl4pPr marL="1792224">
              <a:buClr>
                <a:srgbClr val="979D9D"/>
              </a:buClr>
              <a:defRPr>
                <a:solidFill>
                  <a:srgbClr val="979D9D"/>
                </a:solidFill>
              </a:defRPr>
            </a:lvl4pPr>
            <a:lvl5pPr marL="2231136">
              <a:buClr>
                <a:srgbClr val="979D9D"/>
              </a:buClr>
              <a:defRPr>
                <a:solidFill>
                  <a:srgbClr val="979D9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428103"/>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hasCustomPrompt="1"/>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35735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59605221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hasCustomPrompt="1"/>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1" hasCustomPrompt="1"/>
          </p:nvPr>
        </p:nvSpPr>
        <p:spPr>
          <a:xfrm>
            <a:off x="6234113" y="1527175"/>
            <a:ext cx="5499100" cy="4460875"/>
          </a:xfrm>
        </p:spPr>
        <p:txBody>
          <a:bodyPr/>
          <a:lstStyle>
            <a:lvl1pPr>
              <a:buClrTx/>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23967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hasCustomPrompt="1"/>
          </p:nvPr>
        </p:nvSpPr>
        <p:spPr>
          <a:xfrm>
            <a:off x="457201"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5" hasCustomPrompt="1"/>
          </p:nvPr>
        </p:nvSpPr>
        <p:spPr bwMode="ltGray">
          <a:xfrm>
            <a:off x="457200" y="976313"/>
            <a:ext cx="11276013" cy="1047750"/>
          </a:xfrm>
          <a:solidFill>
            <a:srgbClr val="002856"/>
          </a:solidFill>
        </p:spPr>
        <p:txBody>
          <a:bodyPr lIns="137160" rIns="91440" anchor="ctr" anchorCtr="0"/>
          <a:lstStyle>
            <a:lvl1pPr marL="0" indent="0">
              <a:spcBef>
                <a:spcPts val="600"/>
              </a:spcBef>
              <a:buNone/>
              <a:defRPr sz="2400">
                <a:solidFill>
                  <a:srgbClr val="FFFFFF"/>
                </a:solidFill>
              </a:defRPr>
            </a:lvl1pPr>
          </a:lstStyle>
          <a:p>
            <a:pPr lvl="0"/>
            <a:r>
              <a:rPr lang="en-US"/>
              <a:t>Edit Master text styles</a:t>
            </a:r>
          </a:p>
        </p:txBody>
      </p:sp>
      <p:sp>
        <p:nvSpPr>
          <p:cNvPr id="7" name="Text Placeholder 11"/>
          <p:cNvSpPr>
            <a:spLocks noGrp="1"/>
          </p:cNvSpPr>
          <p:nvPr>
            <p:ph type="body" sz="quarter" idx="16" hasCustomPrompt="1"/>
          </p:nvPr>
        </p:nvSpPr>
        <p:spPr>
          <a:xfrm>
            <a:off x="6234113"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98576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a:defRPr/>
            </a:lvl2pPr>
            <a:lvl3pPr marL="1389888">
              <a:defRPr/>
            </a:lvl3pPr>
            <a:lvl4pPr marL="1883664">
              <a:defRPr/>
            </a:lvl4pPr>
            <a:lvl5pPr marL="232257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74186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hasCustomPrompt="1"/>
          </p:nvPr>
        </p:nvSpPr>
        <p:spPr>
          <a:xfrm>
            <a:off x="457201" y="1527175"/>
            <a:ext cx="11276012" cy="4460875"/>
          </a:xfrm>
        </p:spPr>
        <p:txBody>
          <a:bodyPr>
            <a:noAutofit/>
          </a:bodyPr>
          <a:lstStyle>
            <a:lvl1pPr marL="0" indent="0">
              <a:buNone/>
              <a:defRPr sz="2800" b="1"/>
            </a:lvl1pPr>
            <a:lvl2pPr marL="457200" indent="-246888">
              <a:buClrTx/>
              <a:buSzPct val="100000"/>
              <a:buFont typeface="Arial" panose="020B0604020202020204" pitchFamily="34" charset="0"/>
              <a:buChar char="•"/>
              <a:defRPr sz="2400"/>
            </a:lvl2pPr>
            <a:lvl3pPr marL="932688" indent="-310896">
              <a:buFont typeface="Arial" panose="020B0604020202020204" pitchFamily="34" charset="0"/>
              <a:buChar char="–"/>
              <a:defRPr sz="2400"/>
            </a:lvl3pPr>
            <a:lvl4pPr marL="1371600" indent="-246888">
              <a:buSzPct val="100000"/>
              <a:buFont typeface="Arial" panose="020B0604020202020204" pitchFamily="34" charset="0"/>
              <a:buChar char="•"/>
              <a:defRPr sz="2400"/>
            </a:lvl4pPr>
            <a:lvl5pPr marL="1874520"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82822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170600785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325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1" hasCustomPrompt="1"/>
          </p:nvPr>
        </p:nvSpPr>
        <p:spPr bwMode="ltGray">
          <a:xfrm>
            <a:off x="457200" y="4778375"/>
            <a:ext cx="11276013" cy="1209675"/>
          </a:xfrm>
          <a:solidFill>
            <a:srgbClr val="002856"/>
          </a:solidFill>
        </p:spPr>
        <p:txBody>
          <a:bodyPr lIns="137160" tIns="91440" rIns="91440" bIns="91440" anchor="ctr" anchorCtr="0"/>
          <a:lstStyle>
            <a:lvl1pPr marL="0" indent="0">
              <a:spcBef>
                <a:spcPts val="600"/>
              </a:spcBef>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179366360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hasCustomPrompt="1"/>
          </p:nvPr>
        </p:nvSpPr>
        <p:spPr>
          <a:xfrm>
            <a:off x="457200" y="1527175"/>
            <a:ext cx="3336925" cy="4460875"/>
          </a:xfrm>
        </p:spPr>
        <p:txBody>
          <a:bodyPr>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246888">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a:extLst>
              <a:ext uri="{FF2B5EF4-FFF2-40B4-BE49-F238E27FC236}">
                <a16:creationId xmlns:a16="http://schemas.microsoft.com/office/drawing/2014/main" id="{CC79DA94-4E9A-445A-BBBE-92C436B37B59}"/>
              </a:ext>
            </a:extLst>
          </p:cNvPr>
          <p:cNvSpPr>
            <a:spLocks noGrp="1"/>
          </p:cNvSpPr>
          <p:nvPr>
            <p:ph type="body" sz="quarter" idx="17" hasCustomPrompt="1"/>
          </p:nvPr>
        </p:nvSpPr>
        <p:spPr>
          <a:xfrm>
            <a:off x="8396288"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a:buChar char="–"/>
            </a:pPr>
            <a:r>
              <a:rPr lang="en-US"/>
              <a:t>Fifth level</a:t>
            </a:r>
          </a:p>
        </p:txBody>
      </p:sp>
    </p:spTree>
    <p:extLst>
      <p:ext uri="{BB962C8B-B14F-4D97-AF65-F5344CB8AC3E}">
        <p14:creationId xmlns:p14="http://schemas.microsoft.com/office/powerpoint/2010/main" val="358956953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indent="-320040">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hasCustomPrompt="1"/>
          </p:nvPr>
        </p:nvSpPr>
        <p:spPr>
          <a:xfrm>
            <a:off x="457200" y="1527175"/>
            <a:ext cx="3336925" cy="4460875"/>
          </a:xfrm>
          <a:solidFill>
            <a:srgbClr val="D3D3D3"/>
          </a:solidFill>
        </p:spPr>
        <p:txBody>
          <a:bodyPr lIns="182880" tIns="182880" rIns="91440" bIns="182880">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32004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a:extLst>
              <a:ext uri="{FF2B5EF4-FFF2-40B4-BE49-F238E27FC236}">
                <a16:creationId xmlns:a16="http://schemas.microsoft.com/office/drawing/2014/main" id="{F7B06725-09F7-4703-BCE3-493A95404A76}"/>
              </a:ext>
            </a:extLst>
          </p:cNvPr>
          <p:cNvSpPr>
            <a:spLocks noGrp="1"/>
          </p:cNvSpPr>
          <p:nvPr>
            <p:ph type="body" sz="quarter" idx="17" hasCustomPrompt="1"/>
          </p:nvPr>
        </p:nvSpPr>
        <p:spPr>
          <a:xfrm>
            <a:off x="8396288"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indent="-320040">
              <a:buChar char="–"/>
            </a:pPr>
            <a:r>
              <a:rPr lang="en-US"/>
              <a:t>Fifth level</a:t>
            </a:r>
          </a:p>
        </p:txBody>
      </p:sp>
    </p:spTree>
    <p:extLst>
      <p:ext uri="{BB962C8B-B14F-4D97-AF65-F5344CB8AC3E}">
        <p14:creationId xmlns:p14="http://schemas.microsoft.com/office/powerpoint/2010/main" val="1555486124"/>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a:t>Title Center Layout</a:t>
            </a:r>
          </a:p>
        </p:txBody>
      </p:sp>
    </p:spTree>
    <p:extLst>
      <p:ext uri="{BB962C8B-B14F-4D97-AF65-F5344CB8AC3E}">
        <p14:creationId xmlns:p14="http://schemas.microsoft.com/office/powerpoint/2010/main" val="213913690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96C7-DA47-4432-8469-F8EF70ADFA3C}"/>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7BD2D956-4F64-4FD7-99E8-2E4093BA6D37}"/>
              </a:ext>
            </a:extLst>
          </p:cNvPr>
          <p:cNvSpPr>
            <a:spLocks noGrp="1"/>
          </p:cNvSpPr>
          <p:nvPr>
            <p:ph type="body" sz="quarter" idx="10"/>
          </p:nvPr>
        </p:nvSpPr>
        <p:spPr>
          <a:xfrm>
            <a:off x="457200" y="2985802"/>
            <a:ext cx="11276013" cy="443198"/>
          </a:xfrm>
        </p:spPr>
        <p:txBody>
          <a:bodyPr vert="horz" wrap="square" lIns="0" tIns="0" rIns="0" bIns="0" rtlCol="0" anchor="ctr" anchorCtr="0">
            <a:noAutofit/>
          </a:bodyPr>
          <a:lstStyle>
            <a:lvl1pPr>
              <a:defRPr lang="en-US" sz="4000" b="0" smtClean="0">
                <a:solidFill>
                  <a:schemeClr val="tx2"/>
                </a:solidFill>
                <a:latin typeface="Arial Black" panose="020B0A04020102020204" pitchFamily="34" charset="0"/>
                <a:ea typeface="+mj-ea"/>
                <a:cs typeface="+mj-cs"/>
              </a:defRPr>
            </a:lvl1pPr>
            <a:lvl2pPr>
              <a:defRPr lang="en-US" smtClean="0"/>
            </a:lvl2pPr>
            <a:lvl3pPr>
              <a:defRPr lang="en-US" smtClean="0"/>
            </a:lvl3pPr>
            <a:lvl4pPr>
              <a:defRPr lang="en-US" smtClean="0"/>
            </a:lvl4pPr>
            <a:lvl5pPr>
              <a:defRPr lang="en-US"/>
            </a:lvl5pPr>
          </a:lstStyle>
          <a:p>
            <a:pPr lvl="0" algn="ctr">
              <a:buNone/>
            </a:pPr>
            <a:r>
              <a:rPr lang="en-US"/>
              <a:t>Click to edit Master text styles</a:t>
            </a:r>
          </a:p>
        </p:txBody>
      </p:sp>
    </p:spTree>
    <p:extLst>
      <p:ext uri="{BB962C8B-B14F-4D97-AF65-F5344CB8AC3E}">
        <p14:creationId xmlns:p14="http://schemas.microsoft.com/office/powerpoint/2010/main" val="93662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9438883" y="0"/>
            <a:ext cx="2753115"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2" name="Rectangle 1"/>
          <p:cNvSpPr/>
          <p:nvPr userDrawn="1"/>
        </p:nvSpPr>
        <p:spPr>
          <a:xfrm>
            <a:off x="-9916" y="0"/>
            <a:ext cx="9448800"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4" name="Title 3"/>
          <p:cNvSpPr>
            <a:spLocks noGrp="1"/>
          </p:cNvSpPr>
          <p:nvPr>
            <p:ph type="title"/>
          </p:nvPr>
        </p:nvSpPr>
        <p:spPr>
          <a:xfrm>
            <a:off x="294884"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94884" y="6437376"/>
            <a:ext cx="8534400" cy="182880"/>
          </a:xfrm>
        </p:spPr>
        <p:txBody>
          <a:bodyPr/>
          <a:lstStyle>
            <a:lvl1pPr>
              <a:defRPr>
                <a:solidFill>
                  <a:schemeClr val="bg2"/>
                </a:solidFill>
              </a:defRPr>
            </a:lvl1pPr>
          </a:lstStyle>
          <a:p>
            <a:r>
              <a:rPr lang="en-US" dirty="0"/>
              <a:t>IBM Watson / © 2019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74402" y="5752825"/>
            <a:ext cx="914399" cy="852419"/>
          </a:xfrm>
          <a:prstGeom prst="rect">
            <a:avLst/>
          </a:prstGeom>
        </p:spPr>
      </p:pic>
    </p:spTree>
    <p:extLst>
      <p:ext uri="{BB962C8B-B14F-4D97-AF65-F5344CB8AC3E}">
        <p14:creationId xmlns:p14="http://schemas.microsoft.com/office/powerpoint/2010/main" val="1591388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94584509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a:t>Divider Slide</a:t>
            </a:r>
            <a:br>
              <a:rPr lang="en-US"/>
            </a:br>
            <a:r>
              <a:rPr lang="en-US"/>
              <a:t>30 Characters</a:t>
            </a:r>
            <a:br>
              <a:rPr lang="en-US"/>
            </a:br>
            <a:r>
              <a:rPr lang="en-US"/>
              <a:t>Lorem Ipsum</a:t>
            </a: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25397506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782007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09316201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Divider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89578071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882163902"/>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13869159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6" name="Text Placeholder 5">
            <a:extLst>
              <a:ext uri="{FF2B5EF4-FFF2-40B4-BE49-F238E27FC236}">
                <a16:creationId xmlns:a16="http://schemas.microsoft.com/office/drawing/2014/main"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32635734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346502789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107114095"/>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26257279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46603949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420711493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57335699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68132443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956194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33535033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6598649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971784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6582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780878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04141" y="2098345"/>
            <a:ext cx="2183715" cy="2035696"/>
          </a:xfrm>
          <a:prstGeom prst="rect">
            <a:avLst/>
          </a:prstGeom>
        </p:spPr>
      </p:pic>
    </p:spTree>
    <p:extLst>
      <p:ext uri="{BB962C8B-B14F-4D97-AF65-F5344CB8AC3E}">
        <p14:creationId xmlns:p14="http://schemas.microsoft.com/office/powerpoint/2010/main" val="15262854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296944" y="218779"/>
            <a:ext cx="9598109" cy="492443"/>
          </a:xfrm>
        </p:spPr>
        <p:txBody>
          <a:bodyPr lIns="0" tIns="0" rIns="0" bIns="0"/>
          <a:lstStyle>
            <a:lvl1pPr>
              <a:defRPr sz="3200" b="0" i="0">
                <a:solidFill>
                  <a:srgbClr val="7F7F7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bg1"/>
                </a:solidFill>
                <a:latin typeface="Calibri"/>
                <a:cs typeface="Calibri"/>
              </a:defRPr>
            </a:lvl1pPr>
          </a:lstStyle>
          <a:p>
            <a:pPr marL="16933">
              <a:spcBef>
                <a:spcPts val="152"/>
              </a:spcBef>
            </a:pPr>
            <a:r>
              <a:rPr lang="en-US" spc="47"/>
              <a:t>IBM</a:t>
            </a:r>
            <a:r>
              <a:rPr lang="en-US" spc="-7"/>
              <a:t> </a:t>
            </a:r>
            <a:r>
              <a:rPr lang="en-US" spc="40"/>
              <a:t>DataOps</a:t>
            </a:r>
            <a:r>
              <a:rPr lang="en-US" spc="-7"/>
              <a:t> / </a:t>
            </a:r>
            <a:r>
              <a:rPr lang="en-US" spc="53"/>
              <a:t>July</a:t>
            </a:r>
            <a:r>
              <a:rPr lang="en-US"/>
              <a:t> </a:t>
            </a:r>
            <a:r>
              <a:rPr lang="en-US" spc="73"/>
              <a:t>2020</a:t>
            </a:r>
            <a:r>
              <a:rPr lang="en-US"/>
              <a:t> </a:t>
            </a:r>
            <a:r>
              <a:rPr lang="en-US" spc="-7"/>
              <a:t>/ </a:t>
            </a:r>
            <a:r>
              <a:rPr lang="en-US" spc="-53"/>
              <a:t>©</a:t>
            </a:r>
            <a:r>
              <a:rPr lang="en-US" spc="-7"/>
              <a:t> </a:t>
            </a:r>
            <a:r>
              <a:rPr lang="en-US" spc="73"/>
              <a:t>2020</a:t>
            </a:r>
            <a:r>
              <a:rPr lang="en-US"/>
              <a:t> </a:t>
            </a:r>
            <a:r>
              <a:rPr lang="en-US" spc="47"/>
              <a:t>IBM</a:t>
            </a:r>
            <a:r>
              <a:rPr lang="en-US"/>
              <a:t> </a:t>
            </a:r>
            <a:r>
              <a:rPr lang="en-US" spc="27"/>
              <a:t>Corporation</a:t>
            </a:r>
            <a:endParaRPr lang="en-US" spc="27"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11/27/23</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Calibri"/>
                <a:cs typeface="Calibri"/>
              </a:defRPr>
            </a:lvl1pPr>
          </a:lstStyle>
          <a:p>
            <a:pPr marL="50797">
              <a:spcBef>
                <a:spcPts val="152"/>
              </a:spcBef>
            </a:pPr>
            <a:fld id="{81D60167-4931-47E6-BA6A-407CBD079E47}" type="slidenum">
              <a:rPr lang="en-US" spc="73" smtClean="0"/>
              <a:pPr marL="50797">
                <a:spcBef>
                  <a:spcPts val="152"/>
                </a:spcBef>
              </a:pPr>
              <a:t>‹#›</a:t>
            </a:fld>
            <a:endParaRPr lang="en-US" spc="73" dirty="0"/>
          </a:p>
        </p:txBody>
      </p:sp>
    </p:spTree>
    <p:extLst>
      <p:ext uri="{BB962C8B-B14F-4D97-AF65-F5344CB8AC3E}">
        <p14:creationId xmlns:p14="http://schemas.microsoft.com/office/powerpoint/2010/main" val="424686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41692648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a:t>IBM Cloud / Watson and Cloud Platform / © 2018 IBM Corporation</a:t>
            </a:r>
            <a:endParaRPr lang="en-US"/>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5956299" y="540363"/>
            <a:ext cx="5729895" cy="4916867"/>
          </a:xfrm>
          <a:prstGeom prst="rect">
            <a:avLst/>
          </a:prstGeom>
        </p:spPr>
      </p:pic>
      <p:pic>
        <p:nvPicPr>
          <p:cNvPr id="8" name="Picture 7" descr="ibm_gry.png"/>
          <p:cNvPicPr>
            <a:picLocks noChangeAspect="1"/>
          </p:cNvPicPr>
          <p:nvPr userDrawn="1"/>
        </p:nvPicPr>
        <p:blipFill>
          <a:blip r:embed="rId4"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9880913" y="6112935"/>
            <a:ext cx="2160569" cy="627264"/>
          </a:xfrm>
          <a:prstGeom prst="rect">
            <a:avLst/>
          </a:prstGeom>
        </p:spPr>
      </p:pic>
    </p:spTree>
    <p:extLst>
      <p:ext uri="{BB962C8B-B14F-4D97-AF65-F5344CB8AC3E}">
        <p14:creationId xmlns:p14="http://schemas.microsoft.com/office/powerpoint/2010/main" val="5850751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Watson and Cloud Platform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6031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882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Watson and Cloud Platform / © 2018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650540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Watson and Cloud Platform / © 2018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4846344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40145152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7975474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635768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99960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211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3752756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73067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58599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484968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451790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9373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9465919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5700767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200663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34136292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77051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41314284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7574925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073958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4316899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7167664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2387991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17771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08845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81526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41045248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917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13034237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42880587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33563782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4706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27320132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40885949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ig Type Headline or Quote">
    <p:spTree>
      <p:nvGrpSpPr>
        <p:cNvPr id="1" name=""/>
        <p:cNvGrpSpPr/>
        <p:nvPr/>
      </p:nvGrpSpPr>
      <p:grpSpPr>
        <a:xfrm>
          <a:off x="0" y="0"/>
          <a:ext cx="0" cy="0"/>
          <a:chOff x="0" y="0"/>
          <a:chExt cx="0" cy="0"/>
        </a:xfrm>
      </p:grpSpPr>
      <p:sp>
        <p:nvSpPr>
          <p:cNvPr id="6" name="Text Placeholder 15"/>
          <p:cNvSpPr>
            <a:spLocks noGrp="1"/>
          </p:cNvSpPr>
          <p:nvPr>
            <p:ph type="body" sz="quarter" idx="11" hasCustomPrompt="1"/>
          </p:nvPr>
        </p:nvSpPr>
        <p:spPr>
          <a:xfrm>
            <a:off x="111185" y="85065"/>
            <a:ext cx="6118315" cy="5988076"/>
          </a:xfrm>
        </p:spPr>
        <p:txBody>
          <a:bodyPr>
            <a:noAutofit/>
          </a:bodyPr>
          <a:lstStyle>
            <a:lvl1pPr marL="0" indent="0" fontAlgn="t">
              <a:lnSpc>
                <a:spcPts val="6000"/>
              </a:lnSpc>
              <a:spcBef>
                <a:spcPts val="1500"/>
              </a:spcBef>
              <a:buFontTx/>
              <a:buNone/>
              <a:defRPr sz="5500" baseline="0">
                <a:solidFill>
                  <a:srgbClr val="323232"/>
                </a:solidFill>
                <a:latin typeface="Arial" charset="0"/>
              </a:defRPr>
            </a:lvl1pPr>
          </a:lstStyle>
          <a:p>
            <a:r>
              <a:rPr lang="en-US" sz="5000" baseline="0" dirty="0">
                <a:latin typeface="Arial" charset="0"/>
              </a:rPr>
              <a:t>Big type headline</a:t>
            </a:r>
            <a:br>
              <a:rPr lang="en-US" sz="5000" baseline="0" dirty="0">
                <a:latin typeface="Arial" charset="0"/>
              </a:rPr>
            </a:br>
            <a:r>
              <a:rPr lang="en-US" sz="5000" baseline="0" dirty="0">
                <a:latin typeface="Arial" charset="0"/>
              </a:rPr>
              <a:t>or quote goes here</a:t>
            </a:r>
          </a:p>
        </p:txBody>
      </p:sp>
      <p:sp>
        <p:nvSpPr>
          <p:cNvPr id="8" name="Rectangle 7"/>
          <p:cNvSpPr/>
          <p:nvPr userDrawn="1"/>
        </p:nvSpPr>
        <p:spPr>
          <a:xfrm>
            <a:off x="0" y="6184653"/>
            <a:ext cx="12192000" cy="673348"/>
          </a:xfrm>
          <a:prstGeom prst="rect">
            <a:avLst/>
          </a:prstGeom>
          <a:solidFill>
            <a:schemeClr val="accent5"/>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2" name="Picture 11"/>
          <p:cNvPicPr>
            <a:picLocks noChangeAspect="1"/>
          </p:cNvPicPr>
          <p:nvPr userDrawn="1"/>
        </p:nvPicPr>
        <p:blipFill rotWithShape="1">
          <a:blip r:embed="rId2">
            <a:alphaModFix amt="30000"/>
            <a:extLst>
              <a:ext uri="{28A0092B-C50C-407E-A947-70E740481C1C}">
                <a14:useLocalDpi xmlns:a14="http://schemas.microsoft.com/office/drawing/2010/main"/>
              </a:ext>
            </a:extLst>
          </a:blip>
          <a:srcRect/>
          <a:stretch/>
        </p:blipFill>
        <p:spPr>
          <a:xfrm>
            <a:off x="0" y="6184653"/>
            <a:ext cx="12192000" cy="673348"/>
          </a:xfrm>
          <a:prstGeom prst="rect">
            <a:avLst/>
          </a:prstGeom>
        </p:spPr>
      </p:pic>
      <p:sp>
        <p:nvSpPr>
          <p:cNvPr id="13" name="Date Placeholder 4"/>
          <p:cNvSpPr txBox="1">
            <a:spLocks/>
          </p:cNvSpPr>
          <p:nvPr userDrawn="1"/>
        </p:nvSpPr>
        <p:spPr>
          <a:xfrm>
            <a:off x="109767" y="6410471"/>
            <a:ext cx="2743200" cy="249812"/>
          </a:xfrm>
          <a:prstGeom prst="rect">
            <a:avLst/>
          </a:prstGeom>
        </p:spPr>
        <p:txBody>
          <a:bodyPr vert="horz" lIns="0" tIns="45720" rIns="91440" bIns="45720" rtlCol="0" anchor="ctr"/>
          <a:lstStyle>
            <a:defPPr>
              <a:defRPr lang="en-US"/>
            </a:defPPr>
            <a:lvl1pPr marL="0" algn="l"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rPr>
              <a:t>IBM Analytics </a:t>
            </a:r>
            <a:r>
              <a:rPr lang="en-US" sz="1200" b="1" dirty="0">
                <a:solidFill>
                  <a:schemeClr val="bg1"/>
                </a:solidFill>
              </a:rPr>
              <a:t>| Global Elite</a:t>
            </a:r>
          </a:p>
        </p:txBody>
      </p:sp>
      <p:sp>
        <p:nvSpPr>
          <p:cNvPr id="14" name="Slide Number Placeholder 3"/>
          <p:cNvSpPr txBox="1">
            <a:spLocks/>
          </p:cNvSpPr>
          <p:nvPr userDrawn="1"/>
        </p:nvSpPr>
        <p:spPr>
          <a:xfrm>
            <a:off x="5958069" y="6410471"/>
            <a:ext cx="580665" cy="249812"/>
          </a:xfrm>
          <a:prstGeom prst="rect">
            <a:avLst/>
          </a:prstGeom>
        </p:spPr>
        <p:txBody>
          <a:bodyPr vert="horz" lIns="0" tIns="45720" rIns="91440" bIns="45720" rtlCol="0" anchor="ctr"/>
          <a:lstStyle>
            <a:defPPr>
              <a:defRPr lang="en-US"/>
            </a:defPPr>
            <a:lvl1pPr marL="0" algn="ctr"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A8A213-8E92-D94A-82D7-8578C89CAF17}" type="slidenum">
              <a:rPr lang="en-US" sz="1200" smtClean="0">
                <a:solidFill>
                  <a:schemeClr val="bg1"/>
                </a:solidFill>
              </a:rPr>
              <a:pPr/>
              <a:t>‹#›</a:t>
            </a:fld>
            <a:endParaRPr lang="en-US" sz="1200" dirty="0">
              <a:solidFill>
                <a:schemeClr val="bg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416497" y="6414309"/>
            <a:ext cx="589787" cy="226707"/>
          </a:xfrm>
          <a:prstGeom prst="rect">
            <a:avLst/>
          </a:prstGeom>
        </p:spPr>
      </p:pic>
    </p:spTree>
    <p:extLst>
      <p:ext uri="{BB962C8B-B14F-4D97-AF65-F5344CB8AC3E}">
        <p14:creationId xmlns:p14="http://schemas.microsoft.com/office/powerpoint/2010/main" val="36233434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F441-2E81-784F-BA64-2D2EF5410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A1B076-59A2-8F42-A1F2-A8EF4A285E80}"/>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FB516-93F4-D84A-9110-6A56F5068BCE}"/>
              </a:ext>
            </a:extLst>
          </p:cNvPr>
          <p:cNvSpPr>
            <a:spLocks noGrp="1"/>
          </p:cNvSpPr>
          <p:nvPr>
            <p:ph type="dt" sz="half" idx="10"/>
          </p:nvPr>
        </p:nvSpPr>
        <p:spPr/>
        <p:txBody>
          <a:bodyPr/>
          <a:lstStyle/>
          <a:p>
            <a:fld id="{83F2ECA2-5680-8445-8338-6762462C93F8}" type="datetimeFigureOut">
              <a:rPr lang="en-US" smtClean="0">
                <a:solidFill>
                  <a:prstClr val="black">
                    <a:tint val="75000"/>
                  </a:prstClr>
                </a:solidFill>
                <a:latin typeface="Calibri"/>
              </a:rPr>
              <a:pPr/>
              <a:t>11/27/23</a:t>
            </a:fld>
            <a:endParaRPr lang="en-US">
              <a:solidFill>
                <a:prstClr val="black">
                  <a:tint val="75000"/>
                </a:prstClr>
              </a:solidFill>
              <a:latin typeface="Calibri"/>
            </a:endParaRPr>
          </a:p>
        </p:txBody>
      </p:sp>
      <p:sp>
        <p:nvSpPr>
          <p:cNvPr id="5" name="Footer Placeholder 4">
            <a:extLst>
              <a:ext uri="{FF2B5EF4-FFF2-40B4-BE49-F238E27FC236}">
                <a16:creationId xmlns:a16="http://schemas.microsoft.com/office/drawing/2014/main" id="{9BB82B87-2762-374D-8496-E277A00DCD83}"/>
              </a:ext>
            </a:extLst>
          </p:cNvPr>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a:extLst>
              <a:ext uri="{FF2B5EF4-FFF2-40B4-BE49-F238E27FC236}">
                <a16:creationId xmlns:a16="http://schemas.microsoft.com/office/drawing/2014/main" id="{48F9E7B1-34B1-6E42-BCC8-B7A4470F8450}"/>
              </a:ext>
            </a:extLst>
          </p:cNvPr>
          <p:cNvSpPr>
            <a:spLocks noGrp="1"/>
          </p:cNvSpPr>
          <p:nvPr>
            <p:ph type="sldNum" sz="quarter" idx="12"/>
          </p:nvPr>
        </p:nvSpPr>
        <p:spPr/>
        <p:txBody>
          <a:bodyPr/>
          <a:lstStyle/>
          <a:p>
            <a:fld id="{9CDD82C3-307F-AA45-AA6F-ACE51C6D71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478993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92107" y="1358153"/>
            <a:ext cx="11592977" cy="4985770"/>
          </a:xfrm>
        </p:spPr>
        <p:txBody>
          <a:bodyPr/>
          <a:lstStyle>
            <a:lvl1pPr marL="0" indent="0">
              <a:buNone/>
              <a:defRPr b="1"/>
            </a:lvl1pPr>
            <a:lvl2pPr marL="226878" indent="-226878">
              <a:buFont typeface="Wingdings" panose="05000000000000000000" pitchFamily="2" charset="2"/>
              <a:buChar char="§"/>
              <a:defRPr/>
            </a:lvl2pPr>
            <a:lvl3pPr marL="629865" indent="-171349">
              <a:buFont typeface="Arial" panose="020B0604020202020204" pitchFamily="34" charset="0"/>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bwMode="auto">
          <a:xfrm>
            <a:off x="8747051" y="5635257"/>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395" tIns="45697" rIns="91395" bIns="45697" numCol="1" spcCol="0" rtlCol="0" fromWordArt="0" anchor="t" anchorCtr="0" forceAA="0" compatLnSpc="1">
            <a:prstTxWarp prst="textNoShape">
              <a:avLst/>
            </a:prstTxWarp>
            <a:noAutofit/>
          </a:bodyPr>
          <a:lstStyle/>
          <a:p>
            <a:pPr marL="0" marR="0" indent="0" algn="l" defTabSz="913859"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1199" b="0" i="0" u="none" strike="noStrike" cap="none" normalizeH="0" baseline="0">
              <a:ln>
                <a:noFill/>
              </a:ln>
              <a:solidFill>
                <a:schemeClr val="tx1"/>
              </a:solidFill>
              <a:effectLst/>
              <a:latin typeface="Arial" charset="0"/>
            </a:endParaRPr>
          </a:p>
        </p:txBody>
      </p:sp>
      <p:sp>
        <p:nvSpPr>
          <p:cNvPr id="6" name="Text Placeholder 6">
            <a:extLst>
              <a:ext uri="{FF2B5EF4-FFF2-40B4-BE49-F238E27FC236}">
                <a16:creationId xmlns:a16="http://schemas.microsoft.com/office/drawing/2014/main" id="{1405FA7E-4C5C-467B-B8D7-D50AC8BF4B51}"/>
              </a:ext>
            </a:extLst>
          </p:cNvPr>
          <p:cNvSpPr>
            <a:spLocks noGrp="1"/>
          </p:cNvSpPr>
          <p:nvPr>
            <p:ph type="body" sz="quarter" idx="10" hasCustomPrompt="1"/>
          </p:nvPr>
        </p:nvSpPr>
        <p:spPr>
          <a:xfrm>
            <a:off x="292109" y="6464807"/>
            <a:ext cx="11491575" cy="379412"/>
          </a:xfrm>
        </p:spPr>
        <p:txBody>
          <a:bodyPr anchor="b"/>
          <a:lstStyle>
            <a:lvl1pPr>
              <a:defRPr sz="799" b="0">
                <a:solidFill>
                  <a:schemeClr val="tx1">
                    <a:lumMod val="50000"/>
                    <a:lumOff val="50000"/>
                  </a:schemeClr>
                </a:solidFill>
              </a:defRPr>
            </a:lvl1pPr>
          </a:lstStyle>
          <a:p>
            <a:pPr lvl="0"/>
            <a:r>
              <a:rPr lang="en-US" dirty="0"/>
              <a:t>Source: </a:t>
            </a:r>
          </a:p>
        </p:txBody>
      </p:sp>
    </p:spTree>
    <p:extLst>
      <p:ext uri="{BB962C8B-B14F-4D97-AF65-F5344CB8AC3E}">
        <p14:creationId xmlns:p14="http://schemas.microsoft.com/office/powerpoint/2010/main" val="27869071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GB"/>
              <a:t>Think 2019 / #5349 / FEB 13, 2019 / © 2019 IBM Corporation</a:t>
            </a:r>
            <a:endParaRPr lang="en-US"/>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a:ext>
            </a:extLst>
          </a:blip>
          <a:srcRect l="18001" t="20400" r="17675" b="20719"/>
          <a:stretch/>
        </p:blipFill>
        <p:spPr>
          <a:xfrm>
            <a:off x="5956299" y="540363"/>
            <a:ext cx="5729895" cy="4916867"/>
          </a:xfrm>
          <a:prstGeom prst="rect">
            <a:avLst/>
          </a:prstGeom>
        </p:spPr>
      </p:pic>
      <p:pic>
        <p:nvPicPr>
          <p:cNvPr id="9" name="Picture 8" descr="ibm_gry.png"/>
          <p:cNvPicPr>
            <a:picLocks noChangeAspect="1"/>
          </p:cNvPicPr>
          <p:nvPr userDrawn="1"/>
        </p:nvPicPr>
        <p:blipFill>
          <a:blip r:embed="rId3">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p:cNvPicPr>
            <a:picLocks noChangeAspect="1"/>
          </p:cNvPicPr>
          <p:nvPr userDrawn="1"/>
        </p:nvPicPr>
        <p:blipFill rotWithShape="1">
          <a:blip r:embed="rId4">
            <a:extLst>
              <a:ext uri="{28A0092B-C50C-407E-A947-70E740481C1C}">
                <a14:useLocalDpi xmlns:a14="http://schemas.microsoft.com/office/drawing/2010/main"/>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25853219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GB"/>
              <a:t>Think 2019 / #5349 / FEB 13, 2019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2600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21833623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01733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Think 2019 / #5349 / FEB 13, 2019 / © 2019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7492694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Think 2019 / #5349 / FEB 13, 2019 / © 2019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5474209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20662761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Think 2019 / #5349 / FEB 13, 2019 / © 2019 IBM Corporation</a:t>
            </a:r>
            <a:endParaRPr lang="en-US"/>
          </a:p>
        </p:txBody>
      </p:sp>
    </p:spTree>
    <p:extLst>
      <p:ext uri="{BB962C8B-B14F-4D97-AF65-F5344CB8AC3E}">
        <p14:creationId xmlns:p14="http://schemas.microsoft.com/office/powerpoint/2010/main" val="60869105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2486011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571854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22266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394827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778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dirty="0"/>
              <a:t>IBM Watson / © 2019 IBM Corporation</a:t>
            </a:r>
          </a:p>
        </p:txBody>
      </p:sp>
    </p:spTree>
    <p:extLst>
      <p:ext uri="{BB962C8B-B14F-4D97-AF65-F5344CB8AC3E}">
        <p14:creationId xmlns:p14="http://schemas.microsoft.com/office/powerpoint/2010/main" val="40687407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10731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952106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2763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81716"/>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7038038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33212191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427204857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34523451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23596075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89248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867">
                <a:solidFill>
                  <a:schemeClr val="bg1"/>
                </a:solidFill>
              </a:defRPr>
            </a:lvl1pPr>
          </a:lstStyle>
          <a:p>
            <a:pPr lvl="0"/>
            <a:r>
              <a:rPr lang="en-US" dirty="0"/>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4"/>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715496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76.xml"/><Relationship Id="rId13" Type="http://schemas.openxmlformats.org/officeDocument/2006/relationships/slideLayout" Target="../slideLayouts/slideLayout281.xml"/><Relationship Id="rId3" Type="http://schemas.openxmlformats.org/officeDocument/2006/relationships/slideLayout" Target="../slideLayouts/slideLayout271.xml"/><Relationship Id="rId7" Type="http://schemas.openxmlformats.org/officeDocument/2006/relationships/slideLayout" Target="../slideLayouts/slideLayout275.xml"/><Relationship Id="rId12" Type="http://schemas.openxmlformats.org/officeDocument/2006/relationships/slideLayout" Target="../slideLayouts/slideLayout280.xml"/><Relationship Id="rId2" Type="http://schemas.openxmlformats.org/officeDocument/2006/relationships/slideLayout" Target="../slideLayouts/slideLayout270.xml"/><Relationship Id="rId16" Type="http://schemas.openxmlformats.org/officeDocument/2006/relationships/image" Target="../media/image33.jpeg"/><Relationship Id="rId1" Type="http://schemas.openxmlformats.org/officeDocument/2006/relationships/slideLayout" Target="../slideLayouts/slideLayout269.xml"/><Relationship Id="rId6" Type="http://schemas.openxmlformats.org/officeDocument/2006/relationships/slideLayout" Target="../slideLayouts/slideLayout274.xml"/><Relationship Id="rId11" Type="http://schemas.openxmlformats.org/officeDocument/2006/relationships/slideLayout" Target="../slideLayouts/slideLayout279.xml"/><Relationship Id="rId5" Type="http://schemas.openxmlformats.org/officeDocument/2006/relationships/slideLayout" Target="../slideLayouts/slideLayout273.xml"/><Relationship Id="rId15" Type="http://schemas.openxmlformats.org/officeDocument/2006/relationships/theme" Target="../theme/theme10.xml"/><Relationship Id="rId10" Type="http://schemas.openxmlformats.org/officeDocument/2006/relationships/slideLayout" Target="../slideLayouts/slideLayout278.xml"/><Relationship Id="rId4" Type="http://schemas.openxmlformats.org/officeDocument/2006/relationships/slideLayout" Target="../slideLayouts/slideLayout272.xml"/><Relationship Id="rId9" Type="http://schemas.openxmlformats.org/officeDocument/2006/relationships/slideLayout" Target="../slideLayouts/slideLayout277.xml"/><Relationship Id="rId14" Type="http://schemas.openxmlformats.org/officeDocument/2006/relationships/slideLayout" Target="../slideLayouts/slideLayout28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90.xml"/><Relationship Id="rId13" Type="http://schemas.openxmlformats.org/officeDocument/2006/relationships/slideLayout" Target="../slideLayouts/slideLayout295.xml"/><Relationship Id="rId18" Type="http://schemas.openxmlformats.org/officeDocument/2006/relationships/slideLayout" Target="../slideLayouts/slideLayout300.xml"/><Relationship Id="rId26" Type="http://schemas.openxmlformats.org/officeDocument/2006/relationships/slideLayout" Target="../slideLayouts/slideLayout308.xml"/><Relationship Id="rId3" Type="http://schemas.openxmlformats.org/officeDocument/2006/relationships/slideLayout" Target="../slideLayouts/slideLayout285.xml"/><Relationship Id="rId21" Type="http://schemas.openxmlformats.org/officeDocument/2006/relationships/slideLayout" Target="../slideLayouts/slideLayout303.xml"/><Relationship Id="rId7" Type="http://schemas.openxmlformats.org/officeDocument/2006/relationships/slideLayout" Target="../slideLayouts/slideLayout289.xml"/><Relationship Id="rId12" Type="http://schemas.openxmlformats.org/officeDocument/2006/relationships/slideLayout" Target="../slideLayouts/slideLayout294.xml"/><Relationship Id="rId17" Type="http://schemas.openxmlformats.org/officeDocument/2006/relationships/slideLayout" Target="../slideLayouts/slideLayout299.xml"/><Relationship Id="rId25" Type="http://schemas.openxmlformats.org/officeDocument/2006/relationships/slideLayout" Target="../slideLayouts/slideLayout307.xml"/><Relationship Id="rId2" Type="http://schemas.openxmlformats.org/officeDocument/2006/relationships/slideLayout" Target="../slideLayouts/slideLayout284.xml"/><Relationship Id="rId16" Type="http://schemas.openxmlformats.org/officeDocument/2006/relationships/slideLayout" Target="../slideLayouts/slideLayout298.xml"/><Relationship Id="rId20" Type="http://schemas.openxmlformats.org/officeDocument/2006/relationships/slideLayout" Target="../slideLayouts/slideLayout302.xml"/><Relationship Id="rId29" Type="http://schemas.openxmlformats.org/officeDocument/2006/relationships/slideLayout" Target="../slideLayouts/slideLayout311.xml"/><Relationship Id="rId1" Type="http://schemas.openxmlformats.org/officeDocument/2006/relationships/slideLayout" Target="../slideLayouts/slideLayout283.xml"/><Relationship Id="rId6" Type="http://schemas.openxmlformats.org/officeDocument/2006/relationships/slideLayout" Target="../slideLayouts/slideLayout288.xml"/><Relationship Id="rId11" Type="http://schemas.openxmlformats.org/officeDocument/2006/relationships/slideLayout" Target="../slideLayouts/slideLayout293.xml"/><Relationship Id="rId24" Type="http://schemas.openxmlformats.org/officeDocument/2006/relationships/slideLayout" Target="../slideLayouts/slideLayout306.xml"/><Relationship Id="rId32" Type="http://schemas.openxmlformats.org/officeDocument/2006/relationships/image" Target="../media/image35.png"/><Relationship Id="rId5" Type="http://schemas.openxmlformats.org/officeDocument/2006/relationships/slideLayout" Target="../slideLayouts/slideLayout287.xml"/><Relationship Id="rId15" Type="http://schemas.openxmlformats.org/officeDocument/2006/relationships/slideLayout" Target="../slideLayouts/slideLayout297.xml"/><Relationship Id="rId23" Type="http://schemas.openxmlformats.org/officeDocument/2006/relationships/slideLayout" Target="../slideLayouts/slideLayout305.xml"/><Relationship Id="rId28" Type="http://schemas.openxmlformats.org/officeDocument/2006/relationships/slideLayout" Target="../slideLayouts/slideLayout310.xml"/><Relationship Id="rId10" Type="http://schemas.openxmlformats.org/officeDocument/2006/relationships/slideLayout" Target="../slideLayouts/slideLayout292.xml"/><Relationship Id="rId19" Type="http://schemas.openxmlformats.org/officeDocument/2006/relationships/slideLayout" Target="../slideLayouts/slideLayout301.xml"/><Relationship Id="rId31" Type="http://schemas.openxmlformats.org/officeDocument/2006/relationships/theme" Target="../theme/theme11.xml"/><Relationship Id="rId4" Type="http://schemas.openxmlformats.org/officeDocument/2006/relationships/slideLayout" Target="../slideLayouts/slideLayout286.xml"/><Relationship Id="rId9" Type="http://schemas.openxmlformats.org/officeDocument/2006/relationships/slideLayout" Target="../slideLayouts/slideLayout291.xml"/><Relationship Id="rId14" Type="http://schemas.openxmlformats.org/officeDocument/2006/relationships/slideLayout" Target="../slideLayouts/slideLayout296.xml"/><Relationship Id="rId22" Type="http://schemas.openxmlformats.org/officeDocument/2006/relationships/slideLayout" Target="../slideLayouts/slideLayout304.xml"/><Relationship Id="rId27" Type="http://schemas.openxmlformats.org/officeDocument/2006/relationships/slideLayout" Target="../slideLayouts/slideLayout309.xml"/><Relationship Id="rId30" Type="http://schemas.openxmlformats.org/officeDocument/2006/relationships/slideLayout" Target="../slideLayouts/slideLayout31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theme" Target="../theme/theme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21" Type="http://schemas.openxmlformats.org/officeDocument/2006/relationships/slideLayout" Target="../slideLayouts/slideLayout98.xml"/><Relationship Id="rId34" Type="http://schemas.openxmlformats.org/officeDocument/2006/relationships/slideLayout" Target="../slideLayouts/slideLayout111.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slideLayout" Target="../slideLayouts/slideLayout110.xml"/><Relationship Id="rId38" Type="http://schemas.openxmlformats.org/officeDocument/2006/relationships/image" Target="../media/image10.png"/><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37" Type="http://schemas.openxmlformats.org/officeDocument/2006/relationships/theme" Target="../theme/theme3.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36" Type="http://schemas.openxmlformats.org/officeDocument/2006/relationships/slideLayout" Target="../slideLayouts/slideLayout113.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35" Type="http://schemas.openxmlformats.org/officeDocument/2006/relationships/slideLayout" Target="../slideLayouts/slideLayout112.xml"/><Relationship Id="rId8" Type="http://schemas.openxmlformats.org/officeDocument/2006/relationships/slideLayout" Target="../slideLayouts/slideLayout85.xml"/><Relationship Id="rId3" Type="http://schemas.openxmlformats.org/officeDocument/2006/relationships/slideLayout" Target="../slideLayouts/slideLayout8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5" Type="http://schemas.openxmlformats.org/officeDocument/2006/relationships/theme" Target="../theme/theme4.xml"/><Relationship Id="rId4" Type="http://schemas.openxmlformats.org/officeDocument/2006/relationships/slideLayout" Target="../slideLayouts/slideLayout1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slideLayout" Target="../slideLayouts/slideLayout156.xml"/><Relationship Id="rId3" Type="http://schemas.openxmlformats.org/officeDocument/2006/relationships/slideLayout" Target="../slideLayouts/slideLayout133.xml"/><Relationship Id="rId21" Type="http://schemas.openxmlformats.org/officeDocument/2006/relationships/slideLayout" Target="../slideLayouts/slideLayout151.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slideLayout" Target="../slideLayouts/slideLayout155.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29" Type="http://schemas.openxmlformats.org/officeDocument/2006/relationships/slideLayout" Target="../slideLayouts/slideLayout159.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28" Type="http://schemas.openxmlformats.org/officeDocument/2006/relationships/slideLayout" Target="../slideLayouts/slideLayout158.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slideLayout" Target="../slideLayouts/slideLayout157.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7.xml"/><Relationship Id="rId13" Type="http://schemas.openxmlformats.org/officeDocument/2006/relationships/slideLayout" Target="../slideLayouts/slideLayout172.xml"/><Relationship Id="rId18" Type="http://schemas.openxmlformats.org/officeDocument/2006/relationships/slideLayout" Target="../slideLayouts/slideLayout177.xml"/><Relationship Id="rId26" Type="http://schemas.openxmlformats.org/officeDocument/2006/relationships/slideLayout" Target="../slideLayouts/slideLayout185.xml"/><Relationship Id="rId3" Type="http://schemas.openxmlformats.org/officeDocument/2006/relationships/slideLayout" Target="../slideLayouts/slideLayout162.xml"/><Relationship Id="rId21" Type="http://schemas.openxmlformats.org/officeDocument/2006/relationships/slideLayout" Target="../slideLayouts/slideLayout180.xml"/><Relationship Id="rId7" Type="http://schemas.openxmlformats.org/officeDocument/2006/relationships/slideLayout" Target="../slideLayouts/slideLayout166.xml"/><Relationship Id="rId12" Type="http://schemas.openxmlformats.org/officeDocument/2006/relationships/slideLayout" Target="../slideLayouts/slideLayout171.xml"/><Relationship Id="rId17" Type="http://schemas.openxmlformats.org/officeDocument/2006/relationships/slideLayout" Target="../slideLayouts/slideLayout176.xml"/><Relationship Id="rId25" Type="http://schemas.openxmlformats.org/officeDocument/2006/relationships/slideLayout" Target="../slideLayouts/slideLayout184.xml"/><Relationship Id="rId2" Type="http://schemas.openxmlformats.org/officeDocument/2006/relationships/slideLayout" Target="../slideLayouts/slideLayout161.xml"/><Relationship Id="rId16" Type="http://schemas.openxmlformats.org/officeDocument/2006/relationships/slideLayout" Target="../slideLayouts/slideLayout175.xml"/><Relationship Id="rId20" Type="http://schemas.openxmlformats.org/officeDocument/2006/relationships/slideLayout" Target="../slideLayouts/slideLayout179.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1" Type="http://schemas.openxmlformats.org/officeDocument/2006/relationships/slideLayout" Target="../slideLayouts/slideLayout170.xml"/><Relationship Id="rId24" Type="http://schemas.openxmlformats.org/officeDocument/2006/relationships/slideLayout" Target="../slideLayouts/slideLayout183.xml"/><Relationship Id="rId5" Type="http://schemas.openxmlformats.org/officeDocument/2006/relationships/slideLayout" Target="../slideLayouts/slideLayout164.xml"/><Relationship Id="rId15" Type="http://schemas.openxmlformats.org/officeDocument/2006/relationships/slideLayout" Target="../slideLayouts/slideLayout174.xml"/><Relationship Id="rId23" Type="http://schemas.openxmlformats.org/officeDocument/2006/relationships/slideLayout" Target="../slideLayouts/slideLayout182.xml"/><Relationship Id="rId28" Type="http://schemas.openxmlformats.org/officeDocument/2006/relationships/image" Target="../media/image17.png"/><Relationship Id="rId10" Type="http://schemas.openxmlformats.org/officeDocument/2006/relationships/slideLayout" Target="../slideLayouts/slideLayout169.xml"/><Relationship Id="rId19" Type="http://schemas.openxmlformats.org/officeDocument/2006/relationships/slideLayout" Target="../slideLayouts/slideLayout178.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4" Type="http://schemas.openxmlformats.org/officeDocument/2006/relationships/slideLayout" Target="../slideLayouts/slideLayout173.xml"/><Relationship Id="rId22" Type="http://schemas.openxmlformats.org/officeDocument/2006/relationships/slideLayout" Target="../slideLayouts/slideLayout181.xml"/><Relationship Id="rId27"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98.xml"/><Relationship Id="rId18" Type="http://schemas.openxmlformats.org/officeDocument/2006/relationships/slideLayout" Target="../slideLayouts/slideLayout203.xml"/><Relationship Id="rId26" Type="http://schemas.openxmlformats.org/officeDocument/2006/relationships/slideLayout" Target="../slideLayouts/slideLayout211.xml"/><Relationship Id="rId39" Type="http://schemas.openxmlformats.org/officeDocument/2006/relationships/slideLayout" Target="../slideLayouts/slideLayout224.xml"/><Relationship Id="rId21" Type="http://schemas.openxmlformats.org/officeDocument/2006/relationships/slideLayout" Target="../slideLayouts/slideLayout206.xml"/><Relationship Id="rId34" Type="http://schemas.openxmlformats.org/officeDocument/2006/relationships/slideLayout" Target="../slideLayouts/slideLayout219.xml"/><Relationship Id="rId42" Type="http://schemas.openxmlformats.org/officeDocument/2006/relationships/theme" Target="../theme/theme8.xml"/><Relationship Id="rId7" Type="http://schemas.openxmlformats.org/officeDocument/2006/relationships/slideLayout" Target="../slideLayouts/slideLayout192.xml"/><Relationship Id="rId2" Type="http://schemas.openxmlformats.org/officeDocument/2006/relationships/slideLayout" Target="../slideLayouts/slideLayout187.xml"/><Relationship Id="rId16" Type="http://schemas.openxmlformats.org/officeDocument/2006/relationships/slideLayout" Target="../slideLayouts/slideLayout201.xml"/><Relationship Id="rId20" Type="http://schemas.openxmlformats.org/officeDocument/2006/relationships/slideLayout" Target="../slideLayouts/slideLayout205.xml"/><Relationship Id="rId29" Type="http://schemas.openxmlformats.org/officeDocument/2006/relationships/slideLayout" Target="../slideLayouts/slideLayout214.xml"/><Relationship Id="rId41" Type="http://schemas.openxmlformats.org/officeDocument/2006/relationships/slideLayout" Target="../slideLayouts/slideLayout226.xml"/><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24" Type="http://schemas.openxmlformats.org/officeDocument/2006/relationships/slideLayout" Target="../slideLayouts/slideLayout209.xml"/><Relationship Id="rId32" Type="http://schemas.openxmlformats.org/officeDocument/2006/relationships/slideLayout" Target="../slideLayouts/slideLayout217.xml"/><Relationship Id="rId37" Type="http://schemas.openxmlformats.org/officeDocument/2006/relationships/slideLayout" Target="../slideLayouts/slideLayout222.xml"/><Relationship Id="rId40" Type="http://schemas.openxmlformats.org/officeDocument/2006/relationships/slideLayout" Target="../slideLayouts/slideLayout225.xml"/><Relationship Id="rId5" Type="http://schemas.openxmlformats.org/officeDocument/2006/relationships/slideLayout" Target="../slideLayouts/slideLayout190.xml"/><Relationship Id="rId15" Type="http://schemas.openxmlformats.org/officeDocument/2006/relationships/slideLayout" Target="../slideLayouts/slideLayout200.xml"/><Relationship Id="rId23" Type="http://schemas.openxmlformats.org/officeDocument/2006/relationships/slideLayout" Target="../slideLayouts/slideLayout208.xml"/><Relationship Id="rId28" Type="http://schemas.openxmlformats.org/officeDocument/2006/relationships/slideLayout" Target="../slideLayouts/slideLayout213.xml"/><Relationship Id="rId36" Type="http://schemas.openxmlformats.org/officeDocument/2006/relationships/slideLayout" Target="../slideLayouts/slideLayout221.xml"/><Relationship Id="rId10" Type="http://schemas.openxmlformats.org/officeDocument/2006/relationships/slideLayout" Target="../slideLayouts/slideLayout195.xml"/><Relationship Id="rId19" Type="http://schemas.openxmlformats.org/officeDocument/2006/relationships/slideLayout" Target="../slideLayouts/slideLayout204.xml"/><Relationship Id="rId31" Type="http://schemas.openxmlformats.org/officeDocument/2006/relationships/slideLayout" Target="../slideLayouts/slideLayout216.xml"/><Relationship Id="rId4" Type="http://schemas.openxmlformats.org/officeDocument/2006/relationships/slideLayout" Target="../slideLayouts/slideLayout189.xml"/><Relationship Id="rId9" Type="http://schemas.openxmlformats.org/officeDocument/2006/relationships/slideLayout" Target="../slideLayouts/slideLayout194.xml"/><Relationship Id="rId14" Type="http://schemas.openxmlformats.org/officeDocument/2006/relationships/slideLayout" Target="../slideLayouts/slideLayout199.xml"/><Relationship Id="rId22" Type="http://schemas.openxmlformats.org/officeDocument/2006/relationships/slideLayout" Target="../slideLayouts/slideLayout207.xml"/><Relationship Id="rId27" Type="http://schemas.openxmlformats.org/officeDocument/2006/relationships/slideLayout" Target="../slideLayouts/slideLayout212.xml"/><Relationship Id="rId30" Type="http://schemas.openxmlformats.org/officeDocument/2006/relationships/slideLayout" Target="../slideLayouts/slideLayout215.xml"/><Relationship Id="rId35" Type="http://schemas.openxmlformats.org/officeDocument/2006/relationships/slideLayout" Target="../slideLayouts/slideLayout220.xml"/><Relationship Id="rId8" Type="http://schemas.openxmlformats.org/officeDocument/2006/relationships/slideLayout" Target="../slideLayouts/slideLayout193.xml"/><Relationship Id="rId3" Type="http://schemas.openxmlformats.org/officeDocument/2006/relationships/slideLayout" Target="../slideLayouts/slideLayout188.xml"/><Relationship Id="rId12" Type="http://schemas.openxmlformats.org/officeDocument/2006/relationships/slideLayout" Target="../slideLayouts/slideLayout197.xml"/><Relationship Id="rId17" Type="http://schemas.openxmlformats.org/officeDocument/2006/relationships/slideLayout" Target="../slideLayouts/slideLayout202.xml"/><Relationship Id="rId25" Type="http://schemas.openxmlformats.org/officeDocument/2006/relationships/slideLayout" Target="../slideLayouts/slideLayout210.xml"/><Relationship Id="rId33" Type="http://schemas.openxmlformats.org/officeDocument/2006/relationships/slideLayout" Target="../slideLayouts/slideLayout218.xml"/><Relationship Id="rId38" Type="http://schemas.openxmlformats.org/officeDocument/2006/relationships/slideLayout" Target="../slideLayouts/slideLayout223.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239.xml"/><Relationship Id="rId18" Type="http://schemas.openxmlformats.org/officeDocument/2006/relationships/slideLayout" Target="../slideLayouts/slideLayout244.xml"/><Relationship Id="rId26" Type="http://schemas.openxmlformats.org/officeDocument/2006/relationships/slideLayout" Target="../slideLayouts/slideLayout252.xml"/><Relationship Id="rId39" Type="http://schemas.openxmlformats.org/officeDocument/2006/relationships/slideLayout" Target="../slideLayouts/slideLayout265.xml"/><Relationship Id="rId21" Type="http://schemas.openxmlformats.org/officeDocument/2006/relationships/slideLayout" Target="../slideLayouts/slideLayout247.xml"/><Relationship Id="rId34" Type="http://schemas.openxmlformats.org/officeDocument/2006/relationships/slideLayout" Target="../slideLayouts/slideLayout260.xml"/><Relationship Id="rId42" Type="http://schemas.openxmlformats.org/officeDocument/2006/relationships/slideLayout" Target="../slideLayouts/slideLayout268.xml"/><Relationship Id="rId7" Type="http://schemas.openxmlformats.org/officeDocument/2006/relationships/slideLayout" Target="../slideLayouts/slideLayout233.xml"/><Relationship Id="rId2" Type="http://schemas.openxmlformats.org/officeDocument/2006/relationships/slideLayout" Target="../slideLayouts/slideLayout228.xml"/><Relationship Id="rId16" Type="http://schemas.openxmlformats.org/officeDocument/2006/relationships/slideLayout" Target="../slideLayouts/slideLayout242.xml"/><Relationship Id="rId20" Type="http://schemas.openxmlformats.org/officeDocument/2006/relationships/slideLayout" Target="../slideLayouts/slideLayout246.xml"/><Relationship Id="rId29" Type="http://schemas.openxmlformats.org/officeDocument/2006/relationships/slideLayout" Target="../slideLayouts/slideLayout255.xml"/><Relationship Id="rId41" Type="http://schemas.openxmlformats.org/officeDocument/2006/relationships/slideLayout" Target="../slideLayouts/slideLayout267.xml"/><Relationship Id="rId1" Type="http://schemas.openxmlformats.org/officeDocument/2006/relationships/slideLayout" Target="../slideLayouts/slideLayout227.xml"/><Relationship Id="rId6" Type="http://schemas.openxmlformats.org/officeDocument/2006/relationships/slideLayout" Target="../slideLayouts/slideLayout232.xml"/><Relationship Id="rId11" Type="http://schemas.openxmlformats.org/officeDocument/2006/relationships/slideLayout" Target="../slideLayouts/slideLayout237.xml"/><Relationship Id="rId24" Type="http://schemas.openxmlformats.org/officeDocument/2006/relationships/slideLayout" Target="../slideLayouts/slideLayout250.xml"/><Relationship Id="rId32" Type="http://schemas.openxmlformats.org/officeDocument/2006/relationships/slideLayout" Target="../slideLayouts/slideLayout258.xml"/><Relationship Id="rId37" Type="http://schemas.openxmlformats.org/officeDocument/2006/relationships/slideLayout" Target="../slideLayouts/slideLayout263.xml"/><Relationship Id="rId40" Type="http://schemas.openxmlformats.org/officeDocument/2006/relationships/slideLayout" Target="../slideLayouts/slideLayout266.xml"/><Relationship Id="rId5" Type="http://schemas.openxmlformats.org/officeDocument/2006/relationships/slideLayout" Target="../slideLayouts/slideLayout231.xml"/><Relationship Id="rId15" Type="http://schemas.openxmlformats.org/officeDocument/2006/relationships/slideLayout" Target="../slideLayouts/slideLayout241.xml"/><Relationship Id="rId23" Type="http://schemas.openxmlformats.org/officeDocument/2006/relationships/slideLayout" Target="../slideLayouts/slideLayout249.xml"/><Relationship Id="rId28" Type="http://schemas.openxmlformats.org/officeDocument/2006/relationships/slideLayout" Target="../slideLayouts/slideLayout254.xml"/><Relationship Id="rId36" Type="http://schemas.openxmlformats.org/officeDocument/2006/relationships/slideLayout" Target="../slideLayouts/slideLayout262.xml"/><Relationship Id="rId10" Type="http://schemas.openxmlformats.org/officeDocument/2006/relationships/slideLayout" Target="../slideLayouts/slideLayout236.xml"/><Relationship Id="rId19" Type="http://schemas.openxmlformats.org/officeDocument/2006/relationships/slideLayout" Target="../slideLayouts/slideLayout245.xml"/><Relationship Id="rId31" Type="http://schemas.openxmlformats.org/officeDocument/2006/relationships/slideLayout" Target="../slideLayouts/slideLayout257.xml"/><Relationship Id="rId4" Type="http://schemas.openxmlformats.org/officeDocument/2006/relationships/slideLayout" Target="../slideLayouts/slideLayout230.xml"/><Relationship Id="rId9" Type="http://schemas.openxmlformats.org/officeDocument/2006/relationships/slideLayout" Target="../slideLayouts/slideLayout235.xml"/><Relationship Id="rId14" Type="http://schemas.openxmlformats.org/officeDocument/2006/relationships/slideLayout" Target="../slideLayouts/slideLayout240.xml"/><Relationship Id="rId22" Type="http://schemas.openxmlformats.org/officeDocument/2006/relationships/slideLayout" Target="../slideLayouts/slideLayout248.xml"/><Relationship Id="rId27" Type="http://schemas.openxmlformats.org/officeDocument/2006/relationships/slideLayout" Target="../slideLayouts/slideLayout253.xml"/><Relationship Id="rId30" Type="http://schemas.openxmlformats.org/officeDocument/2006/relationships/slideLayout" Target="../slideLayouts/slideLayout256.xml"/><Relationship Id="rId35" Type="http://schemas.openxmlformats.org/officeDocument/2006/relationships/slideLayout" Target="../slideLayouts/slideLayout261.xml"/><Relationship Id="rId43" Type="http://schemas.openxmlformats.org/officeDocument/2006/relationships/theme" Target="../theme/theme9.xml"/><Relationship Id="rId8" Type="http://schemas.openxmlformats.org/officeDocument/2006/relationships/slideLayout" Target="../slideLayouts/slideLayout234.xml"/><Relationship Id="rId3" Type="http://schemas.openxmlformats.org/officeDocument/2006/relationships/slideLayout" Target="../slideLayouts/slideLayout229.xml"/><Relationship Id="rId12" Type="http://schemas.openxmlformats.org/officeDocument/2006/relationships/slideLayout" Target="../slideLayouts/slideLayout238.xml"/><Relationship Id="rId17" Type="http://schemas.openxmlformats.org/officeDocument/2006/relationships/slideLayout" Target="../slideLayouts/slideLayout243.xml"/><Relationship Id="rId25" Type="http://schemas.openxmlformats.org/officeDocument/2006/relationships/slideLayout" Target="../slideLayouts/slideLayout251.xml"/><Relationship Id="rId33" Type="http://schemas.openxmlformats.org/officeDocument/2006/relationships/slideLayout" Target="../slideLayouts/slideLayout259.xml"/><Relationship Id="rId38" Type="http://schemas.openxmlformats.org/officeDocument/2006/relationships/slideLayout" Target="../slideLayouts/slideLayout2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dirty="0"/>
              <a:t>IBM Watson / © 2019 IBM Corporation</a:t>
            </a:r>
          </a:p>
        </p:txBody>
      </p:sp>
    </p:spTree>
    <p:extLst>
      <p:ext uri="{BB962C8B-B14F-4D97-AF65-F5344CB8AC3E}">
        <p14:creationId xmlns:p14="http://schemas.microsoft.com/office/powerpoint/2010/main" val="38592719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Lst>
  <p:hf sldNum="0"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4" y="611188"/>
            <a:ext cx="11688233"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title style</a:t>
            </a:r>
          </a:p>
        </p:txBody>
      </p:sp>
      <p:sp>
        <p:nvSpPr>
          <p:cNvPr id="1027" name="Rectangle 3"/>
          <p:cNvSpPr>
            <a:spLocks noGrp="1" noChangeArrowheads="1"/>
          </p:cNvSpPr>
          <p:nvPr>
            <p:ph type="body" idx="1"/>
          </p:nvPr>
        </p:nvSpPr>
        <p:spPr bwMode="auto">
          <a:xfrm>
            <a:off x="203200" y="1828800"/>
            <a:ext cx="11684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9" name="Line 25"/>
          <p:cNvSpPr>
            <a:spLocks noChangeShapeType="1"/>
          </p:cNvSpPr>
          <p:nvPr/>
        </p:nvSpPr>
        <p:spPr bwMode="auto">
          <a:xfrm>
            <a:off x="347135" y="549275"/>
            <a:ext cx="11493500" cy="0"/>
          </a:xfrm>
          <a:prstGeom prst="line">
            <a:avLst/>
          </a:prstGeom>
          <a:noFill/>
          <a:ln w="9525">
            <a:solidFill>
              <a:srgbClr val="000000"/>
            </a:solidFill>
            <a:round/>
            <a:headEnd/>
            <a:tailEnd/>
          </a:ln>
          <a:effectLst/>
        </p:spPr>
        <p:txBody>
          <a:bodyPr/>
          <a:lstStyle/>
          <a:p>
            <a:pPr>
              <a:defRPr/>
            </a:pPr>
            <a:endParaRPr lang="en-US" sz="1800">
              <a:solidFill>
                <a:srgbClr val="000000"/>
              </a:solidFill>
              <a:latin typeface="Arial" pitchFamily="-110" charset="0"/>
              <a:ea typeface="MS PGothic"/>
            </a:endParaRPr>
          </a:p>
        </p:txBody>
      </p:sp>
      <p:sp>
        <p:nvSpPr>
          <p:cNvPr id="15" name="Rectangle 6"/>
          <p:cNvSpPr>
            <a:spLocks noChangeArrowheads="1"/>
          </p:cNvSpPr>
          <p:nvPr/>
        </p:nvSpPr>
        <p:spPr bwMode="black">
          <a:xfrm>
            <a:off x="7903633" y="6449125"/>
            <a:ext cx="4072467" cy="216088"/>
          </a:xfrm>
          <a:prstGeom prst="rect">
            <a:avLst/>
          </a:prstGeom>
          <a:noFill/>
          <a:ln w="9525">
            <a:noFill/>
            <a:miter lim="800000"/>
            <a:headEnd/>
            <a:tailEnd/>
          </a:ln>
          <a:effectLst/>
        </p:spPr>
        <p:txBody>
          <a:bodyPr lIns="92075" tIns="46039" rIns="92075" bIns="46039" anchor="ctr">
            <a:spAutoFit/>
          </a:bodyPr>
          <a:lstStyle/>
          <a:p>
            <a:pPr algn="r">
              <a:defRPr/>
            </a:pPr>
            <a:r>
              <a:rPr lang="en-US" altLang="zh-CN" sz="800" dirty="0">
                <a:solidFill>
                  <a:srgbClr val="000000"/>
                </a:solidFill>
                <a:latin typeface="Arial" pitchFamily="34" charset="0"/>
              </a:rPr>
              <a:t>© 2015 IBM Corporation</a:t>
            </a:r>
            <a:endParaRPr lang="en-US" altLang="zh-CN" sz="1800" dirty="0">
              <a:solidFill>
                <a:srgbClr val="000000"/>
              </a:solidFill>
              <a:latin typeface="Arial" pitchFamily="34" charset="0"/>
            </a:endParaRPr>
          </a:p>
        </p:txBody>
      </p:sp>
      <p:pic>
        <p:nvPicPr>
          <p:cNvPr id="1031" name="Picture 31" descr="5300_IBMpos_black_PPT_bkgd"/>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1057469" y="239714"/>
            <a:ext cx="781051" cy="234951"/>
          </a:xfrm>
          <a:prstGeom prst="rect">
            <a:avLst/>
          </a:prstGeom>
          <a:noFill/>
          <a:ln w="9525">
            <a:noFill/>
            <a:miter lim="800000"/>
            <a:headEnd/>
            <a:tailEnd/>
          </a:ln>
        </p:spPr>
      </p:pic>
    </p:spTree>
    <p:extLst>
      <p:ext uri="{BB962C8B-B14F-4D97-AF65-F5344CB8AC3E}">
        <p14:creationId xmlns:p14="http://schemas.microsoft.com/office/powerpoint/2010/main" val="285874106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Lst>
  <p:transition/>
  <p:txStyles>
    <p:titleStyle>
      <a:lvl1pPr algn="l" rtl="0" eaLnBrk="0" fontAlgn="base" hangingPunct="0">
        <a:spcBef>
          <a:spcPct val="0"/>
        </a:spcBef>
        <a:spcAft>
          <a:spcPct val="0"/>
        </a:spcAft>
        <a:defRPr sz="2400" b="1" i="0">
          <a:solidFill>
            <a:schemeClr val="accent1"/>
          </a:solidFill>
          <a:latin typeface="+mj-lt"/>
          <a:ea typeface="+mj-ea"/>
          <a:cs typeface="+mj-cs"/>
        </a:defRPr>
      </a:lvl1pPr>
      <a:lvl2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2pPr>
      <a:lvl3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3pPr>
      <a:lvl4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4pPr>
      <a:lvl5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5pPr>
      <a:lvl6pPr marL="457189"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6pPr>
      <a:lvl7pPr marL="914377"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7pPr>
      <a:lvl8pPr marL="1371566"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8pPr>
      <a:lvl9pPr marL="1828754"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9pPr>
    </p:titleStyle>
    <p:bodyStyle>
      <a:lvl1pPr marL="171446" indent="-171446" algn="l" rtl="0" eaLnBrk="0" fontAlgn="base" hangingPunct="0">
        <a:spcBef>
          <a:spcPct val="20000"/>
        </a:spcBef>
        <a:spcAft>
          <a:spcPct val="0"/>
        </a:spcAft>
        <a:buClr>
          <a:schemeClr val="accent1"/>
        </a:buClr>
        <a:buFont typeface="Wingdings" pitchFamily="2" charset="2"/>
        <a:buChar char="§"/>
        <a:defRPr b="1" i="0">
          <a:solidFill>
            <a:schemeClr val="tx1"/>
          </a:solidFill>
          <a:latin typeface="+mn-lt"/>
          <a:ea typeface="+mn-ea"/>
          <a:cs typeface="+mn-cs"/>
        </a:defRPr>
      </a:lvl1pPr>
      <a:lvl2pPr marL="573074" indent="-230182"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2pPr>
      <a:lvl3pPr marL="1027088" indent="-228594"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3pPr>
      <a:lvl4pPr marL="1482688" indent="-228594"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4pPr>
      <a:lvl5pPr marL="1939877" indent="-228594"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5pPr>
      <a:lvl6pPr marL="2397065"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6pPr>
      <a:lvl7pPr marL="2854254"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7pPr>
      <a:lvl8pPr marL="3311443"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8pPr>
      <a:lvl9pPr marL="3768631"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32"/>
          <a:srcRect/>
          <a:stretch/>
        </p:blipFill>
        <p:spPr>
          <a:xfrm>
            <a:off x="10452994" y="6241725"/>
            <a:ext cx="1280218" cy="292316"/>
          </a:xfrm>
          <a:prstGeom prst="rect">
            <a:avLst/>
          </a:prstGeom>
        </p:spPr>
      </p:pic>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and Pg Num">
            <a:extLst>
              <a:ext uri="{FF2B5EF4-FFF2-40B4-BE49-F238E27FC236}">
                <a16:creationId xmlns:a16="http://schemas.microsoft.com/office/drawing/2014/main" id="{F5055630-A206-91CD-4EDC-FD3097B87078}"/>
              </a:ext>
            </a:extLst>
          </p:cNvPr>
          <p:cNvSpPr txBox="1"/>
          <p:nvPr userDrawn="1"/>
        </p:nvSpPr>
        <p:spPr>
          <a:xfrm>
            <a:off x="457201" y="6408509"/>
            <a:ext cx="7181849" cy="138499"/>
          </a:xfrm>
          <a:prstGeom prst="rect">
            <a:avLst/>
          </a:prstGeom>
          <a:noFill/>
        </p:spPr>
        <p:txBody>
          <a:bodyPr wrap="square" lIns="0" tIns="0" rIns="0" bIns="0" rtlCol="0" anchor="b" anchorCtr="0">
            <a:spAutoFit/>
          </a:bodyPr>
          <a:lstStyle/>
          <a:p>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fld id="{1CE9EA8B-DBE7-492B-893F-AD13AC039ED7}" type="slidenum">
              <a:rPr lang="en-US" sz="900" smtClean="0">
                <a:solidFill>
                  <a:srgbClr val="000000"/>
                </a:solidFill>
              </a:rPr>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t>‹#›</a:t>
            </a:fld>
            <a:r>
              <a:rPr lang="en-US" sz="700" dirty="0">
                <a:solidFill>
                  <a:srgbClr val="6F7878"/>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3247952160"/>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 id="2147484047" r:id="rId19"/>
    <p:sldLayoutId id="2147484048" r:id="rId20"/>
    <p:sldLayoutId id="2147484049" r:id="rId21"/>
    <p:sldLayoutId id="2147484050" r:id="rId22"/>
    <p:sldLayoutId id="2147484051" r:id="rId23"/>
    <p:sldLayoutId id="2147484052" r:id="rId24"/>
    <p:sldLayoutId id="2147484053" r:id="rId25"/>
    <p:sldLayoutId id="2147484054" r:id="rId26"/>
    <p:sldLayoutId id="2147484055" r:id="rId27"/>
    <p:sldLayoutId id="2147484056" r:id="rId28"/>
    <p:sldLayoutId id="2147484057" r:id="rId29"/>
    <p:sldLayoutId id="2147484058" r:id="rId30"/>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guide id="18"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9524695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GB"/>
              <a:t>Think 2019 / #5349 / FEB 13, 2019 / © 2019 IBM Corporation</a:t>
            </a:r>
            <a:endParaRPr lang="en-US"/>
          </a:p>
        </p:txBody>
      </p:sp>
      <p:pic>
        <p:nvPicPr>
          <p:cNvPr id="6" name="Picture 5">
            <a:extLst>
              <a:ext uri="{FF2B5EF4-FFF2-40B4-BE49-F238E27FC236}">
                <a16:creationId xmlns:a16="http://schemas.microsoft.com/office/drawing/2014/main" id="{32BC8318-1E90-6C4A-81DC-2F85E23DB0FB}"/>
              </a:ext>
            </a:extLst>
          </p:cNvPr>
          <p:cNvPicPr>
            <a:picLocks noChangeAspect="1"/>
          </p:cNvPicPr>
          <p:nvPr userDrawn="1"/>
        </p:nvPicPr>
        <p:blipFill>
          <a:blip r:embed="rId38">
            <a:extLst>
              <a:ext uri="{28A0092B-C50C-407E-A947-70E740481C1C}">
                <a14:useLocalDpi xmlns:a14="http://schemas.microsoft.com/office/drawing/2010/main"/>
              </a:ext>
            </a:extLst>
          </a:blip>
          <a:stretch>
            <a:fillRect/>
          </a:stretch>
        </p:blipFill>
        <p:spPr>
          <a:xfrm>
            <a:off x="11493355" y="103723"/>
            <a:ext cx="574020" cy="758077"/>
          </a:xfrm>
          <a:prstGeom prst="rect">
            <a:avLst/>
          </a:prstGeom>
        </p:spPr>
      </p:pic>
    </p:spTree>
    <p:extLst>
      <p:ext uri="{BB962C8B-B14F-4D97-AF65-F5344CB8AC3E}">
        <p14:creationId xmlns:p14="http://schemas.microsoft.com/office/powerpoint/2010/main" val="210388997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Lst>
  <p:hf sldNum="0"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GB"/>
              <a:t>Think 2019 / #5349 / FEB 13, 2019 / © 2019 IBM Corporation</a:t>
            </a:r>
            <a:endParaRPr lang="en-US"/>
          </a:p>
        </p:txBody>
      </p:sp>
    </p:spTree>
    <p:extLst>
      <p:ext uri="{BB962C8B-B14F-4D97-AF65-F5344CB8AC3E}">
        <p14:creationId xmlns:p14="http://schemas.microsoft.com/office/powerpoint/2010/main" val="109700196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Lst>
  <p:hf sldNum="0"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261A8-7724-9045-8939-59E8F3D63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09822-8820-C34E-A8C2-D9057B75B5D5}"/>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2A7EF-3DA6-624E-A56F-1C55F8D1D30C}"/>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93B96E05-B5FC-A744-94B9-138F7D40F8E2}"/>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2390F-3EB6-4E46-BCC1-87BF0E88664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19B94-3241-B54A-9156-FF1E6A9DD6A5}" type="slidenum">
              <a:rPr lang="en-US" smtClean="0"/>
              <a:t>‹#›</a:t>
            </a:fld>
            <a:endParaRPr lang="en-US"/>
          </a:p>
        </p:txBody>
      </p:sp>
    </p:spTree>
    <p:extLst>
      <p:ext uri="{BB962C8B-B14F-4D97-AF65-F5344CB8AC3E}">
        <p14:creationId xmlns:p14="http://schemas.microsoft.com/office/powerpoint/2010/main" val="172102607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mn-lt"/>
              </a:defRPr>
            </a:lvl1pPr>
          </a:lstStyle>
          <a:p>
            <a:r>
              <a:rPr lang="en-US"/>
              <a:t>IBM Cloud / © 2021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tx1"/>
                </a:solidFill>
                <a:latin typeface="+mn-lt"/>
              </a:defRPr>
            </a:lvl1pPr>
          </a:lstStyle>
          <a:p>
            <a:fld id="{59395FB3-9C97-154F-86B2-7E381B951268}" type="slidenum">
              <a:rPr lang="en-US" smtClean="0"/>
              <a:pPr/>
              <a:t>‹#›</a:t>
            </a:fld>
            <a:endParaRPr lang="en-US" dirty="0"/>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88726103"/>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1" r:id="rId27"/>
    <p:sldLayoutId id="2147483875" r:id="rId28"/>
    <p:sldLayoutId id="2147483876"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lnSpc>
          <a:spcPct val="90000"/>
        </a:lnSpc>
        <a:spcBef>
          <a:spcPct val="0"/>
        </a:spcBef>
        <a:spcAft>
          <a:spcPct val="0"/>
        </a:spcAft>
        <a:defRPr sz="2667" b="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Wingdings" pitchFamily="2" charset="2"/>
        <a:buNone/>
        <a:defRPr sz="1867">
          <a:solidFill>
            <a:schemeClr val="tx1"/>
          </a:solidFill>
          <a:latin typeface="+mn-lt"/>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a:solidFill>
            <a:schemeClr val="tx1"/>
          </a:solidFill>
          <a:latin typeface="+mn-lt"/>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1467"/>
        </a:spcBef>
        <a:spcAft>
          <a:spcPct val="0"/>
        </a:spcAft>
        <a:buClr>
          <a:schemeClr val="tx1"/>
        </a:buClr>
        <a:buSzPct val="100000"/>
        <a:buFont typeface="Arial" panose="020B0604020202020204" pitchFamily="34" charset="0"/>
        <a:buChar char="•"/>
        <a:tabLst/>
        <a:defRPr sz="1867">
          <a:solidFill>
            <a:schemeClr val="tx1"/>
          </a:solidFill>
          <a:latin typeface="+mn-lt"/>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baseline="0">
          <a:solidFill>
            <a:schemeClr val="tx1"/>
          </a:solidFill>
          <a:latin typeface="+mn-lt"/>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1467"/>
        </a:spcBef>
        <a:spcAft>
          <a:spcPct val="0"/>
        </a:spcAft>
        <a:buClr>
          <a:schemeClr val="tx1"/>
        </a:buClr>
        <a:buFont typeface=".AppleSystemUIFont" charset="-120"/>
        <a:buChar char="»"/>
        <a:tabLst/>
        <a:defRPr sz="1867">
          <a:solidFill>
            <a:schemeClr val="tx1"/>
          </a:solidFill>
          <a:latin typeface="+mn-lt"/>
          <a:ea typeface="Arial" panose="020B0604020202020204" pitchFamily="34" charset="0"/>
          <a:cs typeface="Arial" panose="020B0604020202020204"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571501"/>
            <a:ext cx="5486400" cy="9525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381000" y="1714501"/>
            <a:ext cx="5486400" cy="4381500"/>
          </a:xfrm>
          <a:prstGeom prst="rect">
            <a:avLst/>
          </a:prstGeom>
        </p:spPr>
        <p:txBody>
          <a:bodyPr vert="horz" lIns="0" tIns="228600" rIns="0" bIns="0" rtlCol="0" anchor="t">
            <a:noAutofit/>
          </a:bodyPr>
          <a:lstStyle/>
          <a:p>
            <a:pPr lvl="0"/>
            <a:r>
              <a:rPr lang="en-US" dirty="0"/>
              <a:t>Click to edit Master text styles</a:t>
            </a:r>
          </a:p>
        </p:txBody>
      </p:sp>
      <p:pic>
        <p:nvPicPr>
          <p:cNvPr id="15" name="Picture 14"/>
          <p:cNvPicPr>
            <a:picLocks noChangeAspect="1"/>
          </p:cNvPicPr>
          <p:nvPr userDrawn="1"/>
        </p:nvPicPr>
        <p:blipFill>
          <a:blip r:embed="rId28" cstate="hqprint">
            <a:extLst>
              <a:ext uri="{28A0092B-C50C-407E-A947-70E740481C1C}">
                <a14:useLocalDpi xmlns:a14="http://schemas.microsoft.com/office/drawing/2010/main"/>
              </a:ext>
            </a:extLst>
          </a:blip>
          <a:stretch>
            <a:fillRect/>
          </a:stretch>
        </p:blipFill>
        <p:spPr>
          <a:xfrm>
            <a:off x="11339010" y="6515119"/>
            <a:ext cx="471765" cy="190500"/>
          </a:xfrm>
          <a:prstGeom prst="rect">
            <a:avLst/>
          </a:prstGeom>
        </p:spPr>
      </p:pic>
      <p:grpSp>
        <p:nvGrpSpPr>
          <p:cNvPr id="9" name="Group 8"/>
          <p:cNvGrpSpPr/>
          <p:nvPr userDrawn="1"/>
        </p:nvGrpSpPr>
        <p:grpSpPr>
          <a:xfrm>
            <a:off x="762000" y="6583048"/>
            <a:ext cx="2261125" cy="183809"/>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 Copyright IBM Corporation 2021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665" b="0" i="0" dirty="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algn="r" fontAlgn="auto">
                  <a:spcBef>
                    <a:spcPts val="0"/>
                  </a:spcBef>
                  <a:spcAft>
                    <a:spcPts val="0"/>
                  </a:spcAft>
                  <a:tabLst/>
                  <a:defRPr/>
                </a:pPr>
                <a:t>27 November 2023</a:t>
              </a:fld>
              <a:endParaRPr lang="en-US" sz="665" b="0" i="0" dirty="0">
                <a:solidFill>
                  <a:schemeClr val="tx1">
                    <a:alpha val="60000"/>
                  </a:schemeClr>
                </a:solidFill>
                <a:latin typeface="IBM Plex Sans" charset="0"/>
                <a:ea typeface="IBM Plex Sans" charset="0"/>
                <a:cs typeface="IBM Plex Sans" charset="0"/>
              </a:endParaRPr>
            </a:p>
          </p:txBody>
        </p:sp>
      </p:grpSp>
      <p:sp>
        <p:nvSpPr>
          <p:cNvPr id="16"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dirty="0">
                <a:solidFill>
                  <a:schemeClr val="tx1">
                    <a:alpha val="60000"/>
                  </a:schemeClr>
                </a:solidFill>
                <a:latin typeface="IBM Plex Sans" charset="0"/>
                <a:ea typeface="IBM Plex Sans" charset="0"/>
                <a:cs typeface="IBM Plex Sans" charset="0"/>
              </a:rPr>
              <a:t>IBM CONFIDENTIAL</a:t>
            </a:r>
          </a:p>
        </p:txBody>
      </p:sp>
      <p:sp>
        <p:nvSpPr>
          <p:cNvPr id="17" name="Slide Number Placeholder 2"/>
          <p:cNvSpPr txBox="1">
            <a:spLocks/>
          </p:cNvSpPr>
          <p:nvPr userDrawn="1"/>
        </p:nvSpPr>
        <p:spPr>
          <a:xfrm>
            <a:off x="379049" y="6578160"/>
            <a:ext cx="273232" cy="18254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49360055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Lst>
  <p:txStyles>
    <p:titleStyle>
      <a:lvl1pPr algn="l" defTabSz="914377" rtl="0" eaLnBrk="1" latinLnBrk="0" hangingPunct="1">
        <a:lnSpc>
          <a:spcPct val="90000"/>
        </a:lnSpc>
        <a:spcBef>
          <a:spcPct val="0"/>
        </a:spcBef>
        <a:buNone/>
        <a:defRPr sz="3000" b="0" i="0" kern="1200">
          <a:solidFill>
            <a:schemeClr val="tx1"/>
          </a:solidFill>
          <a:latin typeface="IBM Plex Sans" charset="0"/>
          <a:ea typeface="IBM Plex Sans" charset="0"/>
          <a:cs typeface="IBM Plex Sans" charset="0"/>
        </a:defRPr>
      </a:lvl1pPr>
    </p:titleStyle>
    <p:bodyStyle>
      <a:lvl1pPr marL="0" indent="0" algn="l" defTabSz="914377" rtl="0" eaLnBrk="1" latinLnBrk="0" hangingPunct="1">
        <a:lnSpc>
          <a:spcPct val="105000"/>
        </a:lnSpc>
        <a:spcBef>
          <a:spcPts val="500"/>
        </a:spcBef>
        <a:buFontTx/>
        <a:buNone/>
        <a:tabLst/>
        <a:defRPr sz="1667" b="0" i="0" kern="1200">
          <a:solidFill>
            <a:schemeClr val="tx1"/>
          </a:solidFill>
          <a:latin typeface="IBM Plex Sans" charset="0"/>
          <a:ea typeface="IBM Plex Sans" charset="0"/>
          <a:cs typeface="IBM Plex Sans" charset="0"/>
        </a:defRPr>
      </a:lvl1pPr>
      <a:lvl2pPr marL="190495" indent="-190495" algn="l" defTabSz="914377" rtl="0" eaLnBrk="1" latinLnBrk="0" hangingPunct="1">
        <a:lnSpc>
          <a:spcPct val="105000"/>
        </a:lnSpc>
        <a:spcBef>
          <a:spcPts val="500"/>
        </a:spcBef>
        <a:buFont typeface="Wingdings" panose="05000000000000000000" pitchFamily="2" charset="2"/>
        <a:buChar char="§"/>
        <a:defRPr lang="en-US" sz="1667" b="0" i="0" kern="1200" dirty="0" smtClean="0">
          <a:solidFill>
            <a:schemeClr val="tx1"/>
          </a:solidFill>
          <a:latin typeface="IBM Plex Sans" charset="0"/>
          <a:ea typeface="IBM Plex Sans" charset="0"/>
          <a:cs typeface="IBM Plex Sans" charset="0"/>
        </a:defRPr>
      </a:lvl2pPr>
      <a:lvl3pPr marL="380990" indent="-190495" algn="l" defTabSz="914377" rtl="0" eaLnBrk="1" latinLnBrk="0" hangingPunct="1">
        <a:lnSpc>
          <a:spcPct val="105000"/>
        </a:lnSpc>
        <a:spcBef>
          <a:spcPts val="500"/>
        </a:spcBef>
        <a:buSzPct val="80000"/>
        <a:buFont typeface="Arial" panose="020B0604020202020204" pitchFamily="34" charset="0"/>
        <a:buChar char="–"/>
        <a:defRPr lang="en-US" sz="1667" b="0" i="0" kern="1200" dirty="0" smtClean="0">
          <a:solidFill>
            <a:schemeClr val="tx1"/>
          </a:solidFill>
          <a:latin typeface="IBM Plex Sans" charset="0"/>
          <a:ea typeface="IBM Plex Sans" charset="0"/>
          <a:cs typeface="IBM Plex Sans" charset="0"/>
        </a:defRPr>
      </a:lvl3pPr>
      <a:lvl4pPr marL="571486" indent="-190495" algn="l" defTabSz="914377" rtl="0" eaLnBrk="1" latinLnBrk="0" hangingPunct="1">
        <a:lnSpc>
          <a:spcPct val="105000"/>
        </a:lnSpc>
        <a:spcBef>
          <a:spcPts val="500"/>
        </a:spcBef>
        <a:buFont typeface="Arial" panose="020B0604020202020204" pitchFamily="34" charset="0"/>
        <a:buChar char="•"/>
        <a:defRPr lang="en-US" sz="1667" b="0" i="0" kern="1200" dirty="0" smtClean="0">
          <a:solidFill>
            <a:schemeClr val="tx1"/>
          </a:solidFill>
          <a:latin typeface="IBM Plex Sans" charset="0"/>
          <a:ea typeface="IBM Plex Sans" charset="0"/>
          <a:cs typeface="IBM Plex Sans" charset="0"/>
        </a:defRPr>
      </a:lvl4pPr>
      <a:lvl5pPr marL="761981" indent="-190495" algn="l" defTabSz="914377" rtl="0" eaLnBrk="1" latinLnBrk="0" hangingPunct="1">
        <a:lnSpc>
          <a:spcPct val="105000"/>
        </a:lnSpc>
        <a:spcBef>
          <a:spcPts val="500"/>
        </a:spcBef>
        <a:buSzPct val="80000"/>
        <a:buFont typeface="Arial" panose="020B0604020202020204" pitchFamily="34" charset="0"/>
        <a:buChar char="–"/>
        <a:defRPr lang="en-US" sz="1667" b="0" i="0" kern="1200" dirty="0">
          <a:solidFill>
            <a:schemeClr val="tx1"/>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Think 2020 / Cloud Data Lake / May 05, 2020 / © 2020 IBM Corporation</a:t>
            </a:r>
          </a:p>
        </p:txBody>
      </p:sp>
    </p:spTree>
    <p:extLst>
      <p:ext uri="{BB962C8B-B14F-4D97-AF65-F5344CB8AC3E}">
        <p14:creationId xmlns:p14="http://schemas.microsoft.com/office/powerpoint/2010/main" val="3758296850"/>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 id="2147483943" r:id="rId18"/>
    <p:sldLayoutId id="2147483944" r:id="rId19"/>
    <p:sldLayoutId id="2147483945" r:id="rId20"/>
    <p:sldLayoutId id="2147483946" r:id="rId21"/>
    <p:sldLayoutId id="2147483947" r:id="rId22"/>
    <p:sldLayoutId id="2147483948" r:id="rId23"/>
    <p:sldLayoutId id="2147483949" r:id="rId24"/>
    <p:sldLayoutId id="2147483950" r:id="rId25"/>
    <p:sldLayoutId id="2147483951" r:id="rId26"/>
    <p:sldLayoutId id="2147483952" r:id="rId27"/>
    <p:sldLayoutId id="2147483953" r:id="rId28"/>
    <p:sldLayoutId id="2147483954" r:id="rId29"/>
    <p:sldLayoutId id="2147483955" r:id="rId30"/>
    <p:sldLayoutId id="2147483956" r:id="rId31"/>
    <p:sldLayoutId id="2147483957" r:id="rId32"/>
    <p:sldLayoutId id="2147483958" r:id="rId33"/>
    <p:sldLayoutId id="2147483959" r:id="rId34"/>
    <p:sldLayoutId id="2147483960" r:id="rId35"/>
    <p:sldLayoutId id="2147483961" r:id="rId36"/>
    <p:sldLayoutId id="2147483963" r:id="rId37"/>
    <p:sldLayoutId id="2147483964" r:id="rId38"/>
    <p:sldLayoutId id="2147483965" r:id="rId39"/>
    <p:sldLayoutId id="2147483966" r:id="rId40"/>
    <p:sldLayoutId id="2147483967" r:id="rId41"/>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Think 2020 / Cloud Data Lake / May 05, 2020 / © 2020 IBM Corporation</a:t>
            </a:r>
          </a:p>
        </p:txBody>
      </p:sp>
    </p:spTree>
    <p:extLst>
      <p:ext uri="{BB962C8B-B14F-4D97-AF65-F5344CB8AC3E}">
        <p14:creationId xmlns:p14="http://schemas.microsoft.com/office/powerpoint/2010/main" val="479779056"/>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 id="2147483987" r:id="rId18"/>
    <p:sldLayoutId id="2147483988" r:id="rId19"/>
    <p:sldLayoutId id="2147483989" r:id="rId20"/>
    <p:sldLayoutId id="2147483990" r:id="rId21"/>
    <p:sldLayoutId id="2147483991" r:id="rId22"/>
    <p:sldLayoutId id="2147483992" r:id="rId23"/>
    <p:sldLayoutId id="2147483993" r:id="rId24"/>
    <p:sldLayoutId id="2147483994" r:id="rId25"/>
    <p:sldLayoutId id="2147483995" r:id="rId26"/>
    <p:sldLayoutId id="2147483996" r:id="rId27"/>
    <p:sldLayoutId id="2147483997" r:id="rId28"/>
    <p:sldLayoutId id="2147483998" r:id="rId29"/>
    <p:sldLayoutId id="2147483999" r:id="rId30"/>
    <p:sldLayoutId id="2147484000" r:id="rId31"/>
    <p:sldLayoutId id="2147484001" r:id="rId32"/>
    <p:sldLayoutId id="2147484002" r:id="rId33"/>
    <p:sldLayoutId id="2147484003" r:id="rId34"/>
    <p:sldLayoutId id="2147484004" r:id="rId35"/>
    <p:sldLayoutId id="2147484005" r:id="rId36"/>
    <p:sldLayoutId id="2147484007" r:id="rId37"/>
    <p:sldLayoutId id="2147484008" r:id="rId38"/>
    <p:sldLayoutId id="2147484009" r:id="rId39"/>
    <p:sldLayoutId id="2147484010" r:id="rId40"/>
    <p:sldLayoutId id="2147484011" r:id="rId41"/>
    <p:sldLayoutId id="2147484012" r:id="rId42"/>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45C4CF06-0403-7844-9209-A0A3E6690450}"/>
              </a:ext>
            </a:extLst>
          </p:cNvPr>
          <p:cNvSpPr/>
          <p:nvPr/>
        </p:nvSpPr>
        <p:spPr>
          <a:xfrm>
            <a:off x="4289378" y="1671527"/>
            <a:ext cx="286870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IBM Plex Sans"/>
                <a:ea typeface="ＭＳ Ｐゴシック" charset="-128"/>
                <a:cs typeface="+mn-cs"/>
              </a:rPr>
              <a:t>Data Lake Admins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Rounded Rectangle 29">
            <a:extLst>
              <a:ext uri="{FF2B5EF4-FFF2-40B4-BE49-F238E27FC236}">
                <a16:creationId xmlns:a16="http://schemas.microsoft.com/office/drawing/2014/main" id="{7D25094D-41B9-CD49-A7FE-A312C580B768}"/>
              </a:ext>
            </a:extLst>
          </p:cNvPr>
          <p:cNvSpPr/>
          <p:nvPr/>
        </p:nvSpPr>
        <p:spPr>
          <a:xfrm>
            <a:off x="1113892" y="3471333"/>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IAM Identity</a:t>
            </a:r>
          </a:p>
        </p:txBody>
      </p:sp>
      <p:sp>
        <p:nvSpPr>
          <p:cNvPr id="154" name="Right Arrow 47">
            <a:extLst>
              <a:ext uri="{FF2B5EF4-FFF2-40B4-BE49-F238E27FC236}">
                <a16:creationId xmlns:a16="http://schemas.microsoft.com/office/drawing/2014/main" id="{47CA2F4E-58CB-4244-B4BE-CC375528431E}"/>
              </a:ext>
            </a:extLst>
          </p:cNvPr>
          <p:cNvSpPr/>
          <p:nvPr/>
        </p:nvSpPr>
        <p:spPr>
          <a:xfrm rot="5400000">
            <a:off x="5467459" y="2232123"/>
            <a:ext cx="383303" cy="256347"/>
          </a:xfrm>
          <a:prstGeom prst="rightArrow">
            <a:avLst/>
          </a:prstGeom>
          <a:solidFill>
            <a:srgbClr val="00B0F0"/>
          </a:solidFill>
          <a:ln w="25400" cap="flat" cmpd="sng" algn="ctr">
            <a:solidFill>
              <a:srgbClr val="0070C0"/>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 name="Rounded Rectangle 29">
            <a:extLst>
              <a:ext uri="{FF2B5EF4-FFF2-40B4-BE49-F238E27FC236}">
                <a16:creationId xmlns:a16="http://schemas.microsoft.com/office/drawing/2014/main" id="{F7B69D70-5B92-09A8-48D1-23F8008F4632}"/>
              </a:ext>
            </a:extLst>
          </p:cNvPr>
          <p:cNvSpPr/>
          <p:nvPr/>
        </p:nvSpPr>
        <p:spPr>
          <a:xfrm>
            <a:off x="2650504" y="3467099"/>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IAM Policy</a:t>
            </a:r>
          </a:p>
        </p:txBody>
      </p:sp>
      <p:sp>
        <p:nvSpPr>
          <p:cNvPr id="3" name="Rounded Rectangle 29">
            <a:extLst>
              <a:ext uri="{FF2B5EF4-FFF2-40B4-BE49-F238E27FC236}">
                <a16:creationId xmlns:a16="http://schemas.microsoft.com/office/drawing/2014/main" id="{61AFD82F-3475-C2B8-07D2-C00490770B74}"/>
              </a:ext>
            </a:extLst>
          </p:cNvPr>
          <p:cNvSpPr/>
          <p:nvPr/>
        </p:nvSpPr>
        <p:spPr>
          <a:xfrm>
            <a:off x="4187116" y="3475566"/>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User Management Service</a:t>
            </a:r>
          </a:p>
        </p:txBody>
      </p:sp>
      <p:sp>
        <p:nvSpPr>
          <p:cNvPr id="5" name="Rounded Rectangle 29">
            <a:extLst>
              <a:ext uri="{FF2B5EF4-FFF2-40B4-BE49-F238E27FC236}">
                <a16:creationId xmlns:a16="http://schemas.microsoft.com/office/drawing/2014/main" id="{692759F9-B3C0-0043-D7AA-E05521F63C31}"/>
              </a:ext>
            </a:extLst>
          </p:cNvPr>
          <p:cNvSpPr/>
          <p:nvPr/>
        </p:nvSpPr>
        <p:spPr>
          <a:xfrm>
            <a:off x="5723728" y="3467098"/>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IAM Access Group</a:t>
            </a:r>
          </a:p>
        </p:txBody>
      </p:sp>
      <p:sp>
        <p:nvSpPr>
          <p:cNvPr id="6" name="Rounded Rectangle 29">
            <a:extLst>
              <a:ext uri="{FF2B5EF4-FFF2-40B4-BE49-F238E27FC236}">
                <a16:creationId xmlns:a16="http://schemas.microsoft.com/office/drawing/2014/main" id="{8912F26E-583D-897C-20C8-2659BBE3ABBC}"/>
              </a:ext>
            </a:extLst>
          </p:cNvPr>
          <p:cNvSpPr/>
          <p:nvPr/>
        </p:nvSpPr>
        <p:spPr>
          <a:xfrm>
            <a:off x="7260340" y="3467098"/>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COS</a:t>
            </a:r>
          </a:p>
        </p:txBody>
      </p:sp>
      <p:sp>
        <p:nvSpPr>
          <p:cNvPr id="7" name="Rounded Rectangle 29">
            <a:extLst>
              <a:ext uri="{FF2B5EF4-FFF2-40B4-BE49-F238E27FC236}">
                <a16:creationId xmlns:a16="http://schemas.microsoft.com/office/drawing/2014/main" id="{9AF774C3-F4D9-F623-75C5-3DB6090A73CE}"/>
              </a:ext>
            </a:extLst>
          </p:cNvPr>
          <p:cNvSpPr/>
          <p:nvPr/>
        </p:nvSpPr>
        <p:spPr>
          <a:xfrm>
            <a:off x="8796952" y="3475565"/>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COS Resource Configuration</a:t>
            </a:r>
          </a:p>
        </p:txBody>
      </p:sp>
      <p:sp>
        <p:nvSpPr>
          <p:cNvPr id="12" name="Rounded Rectangle 29">
            <a:extLst>
              <a:ext uri="{FF2B5EF4-FFF2-40B4-BE49-F238E27FC236}">
                <a16:creationId xmlns:a16="http://schemas.microsoft.com/office/drawing/2014/main" id="{F4F633CB-631B-883B-45CB-B143BABE74BA}"/>
              </a:ext>
            </a:extLst>
          </p:cNvPr>
          <p:cNvSpPr/>
          <p:nvPr/>
        </p:nvSpPr>
        <p:spPr>
          <a:xfrm>
            <a:off x="1113892" y="2605046"/>
            <a:ext cx="9056148" cy="297866"/>
          </a:xfrm>
          <a:prstGeom prst="roundRect">
            <a:avLst>
              <a:gd name="adj" fmla="val 0"/>
            </a:avLst>
          </a:prstGeom>
          <a:solidFill>
            <a:srgbClr val="92D050"/>
          </a:solidFill>
          <a:ln w="19050" cap="flat" cmpd="sng" algn="ctr">
            <a:solidFill>
              <a:srgbClr val="0070C0"/>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lang="en-US" sz="1400" kern="0" dirty="0">
                <a:solidFill>
                  <a:srgbClr val="000000"/>
                </a:solidFill>
                <a:latin typeface="Calibri" panose="020F0502020204030204"/>
                <a:ea typeface="Helvetica Neue Thin" panose="020B0403020202020204" pitchFamily="34" charset="0"/>
              </a:rPr>
              <a:t>c</a:t>
            </a:r>
            <a:r>
              <a:rPr kumimoji="0" lang="en-US" sz="1400" i="0" u="none" strike="noStrike" kern="0" cap="none" spc="0" normalizeH="0" baseline="0" noProof="0">
                <a:ln>
                  <a:noFill/>
                </a:ln>
                <a:solidFill>
                  <a:srgbClr val="000000"/>
                </a:solidFill>
                <a:effectLst/>
                <a:uLnTx/>
                <a:uFillTx/>
                <a:latin typeface="Calibri" panose="020F0502020204030204"/>
                <a:ea typeface="Helvetica Neue Thin" panose="020B0403020202020204" pitchFamily="34" charset="0"/>
                <a:cs typeface="+mn-cs"/>
              </a:rPr>
              <a:t>osaccess</a:t>
            </a: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 SDK</a:t>
            </a:r>
          </a:p>
        </p:txBody>
      </p:sp>
      <p:sp>
        <p:nvSpPr>
          <p:cNvPr id="17" name="Right Arrow 47">
            <a:extLst>
              <a:ext uri="{FF2B5EF4-FFF2-40B4-BE49-F238E27FC236}">
                <a16:creationId xmlns:a16="http://schemas.microsoft.com/office/drawing/2014/main" id="{B88E5E9C-A42A-4805-DE50-1D9D17BAFA1D}"/>
              </a:ext>
            </a:extLst>
          </p:cNvPr>
          <p:cNvSpPr/>
          <p:nvPr/>
        </p:nvSpPr>
        <p:spPr>
          <a:xfrm rot="5400000">
            <a:off x="1608784" y="3105467"/>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18" name="Right Arrow 47">
            <a:extLst>
              <a:ext uri="{FF2B5EF4-FFF2-40B4-BE49-F238E27FC236}">
                <a16:creationId xmlns:a16="http://schemas.microsoft.com/office/drawing/2014/main" id="{EFA2A49E-8EC2-4AC1-497E-7B5B40A5E048}"/>
              </a:ext>
            </a:extLst>
          </p:cNvPr>
          <p:cNvSpPr/>
          <p:nvPr/>
        </p:nvSpPr>
        <p:spPr>
          <a:xfrm rot="5400000">
            <a:off x="3145397" y="3105468"/>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19" name="Right Arrow 47">
            <a:extLst>
              <a:ext uri="{FF2B5EF4-FFF2-40B4-BE49-F238E27FC236}">
                <a16:creationId xmlns:a16="http://schemas.microsoft.com/office/drawing/2014/main" id="{6B11C708-DDA4-E4F9-3145-A737BBBB0B4C}"/>
              </a:ext>
            </a:extLst>
          </p:cNvPr>
          <p:cNvSpPr/>
          <p:nvPr/>
        </p:nvSpPr>
        <p:spPr>
          <a:xfrm rot="5400000">
            <a:off x="4682009" y="3123940"/>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0" name="Right Arrow 47">
            <a:extLst>
              <a:ext uri="{FF2B5EF4-FFF2-40B4-BE49-F238E27FC236}">
                <a16:creationId xmlns:a16="http://schemas.microsoft.com/office/drawing/2014/main" id="{EC530E34-610C-4329-3A75-CABC3569CFED}"/>
              </a:ext>
            </a:extLst>
          </p:cNvPr>
          <p:cNvSpPr/>
          <p:nvPr/>
        </p:nvSpPr>
        <p:spPr>
          <a:xfrm rot="5400000">
            <a:off x="6218621" y="3129720"/>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1" name="Right Arrow 47">
            <a:extLst>
              <a:ext uri="{FF2B5EF4-FFF2-40B4-BE49-F238E27FC236}">
                <a16:creationId xmlns:a16="http://schemas.microsoft.com/office/drawing/2014/main" id="{F9E81ED2-DC6A-ACBF-A681-02798753E37D}"/>
              </a:ext>
            </a:extLst>
          </p:cNvPr>
          <p:cNvSpPr/>
          <p:nvPr/>
        </p:nvSpPr>
        <p:spPr>
          <a:xfrm rot="5400000">
            <a:off x="7311040" y="3129719"/>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2" name="Right Arrow 47">
            <a:extLst>
              <a:ext uri="{FF2B5EF4-FFF2-40B4-BE49-F238E27FC236}">
                <a16:creationId xmlns:a16="http://schemas.microsoft.com/office/drawing/2014/main" id="{91F46B31-69F7-8769-B7BE-41F87CD86B3F}"/>
              </a:ext>
            </a:extLst>
          </p:cNvPr>
          <p:cNvSpPr/>
          <p:nvPr/>
        </p:nvSpPr>
        <p:spPr>
          <a:xfrm rot="5400000">
            <a:off x="7755233" y="3119713"/>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3" name="Right Arrow 47">
            <a:extLst>
              <a:ext uri="{FF2B5EF4-FFF2-40B4-BE49-F238E27FC236}">
                <a16:creationId xmlns:a16="http://schemas.microsoft.com/office/drawing/2014/main" id="{0C4BEB60-7A79-475F-E20C-1ED3EEF0FCE1}"/>
              </a:ext>
            </a:extLst>
          </p:cNvPr>
          <p:cNvSpPr/>
          <p:nvPr/>
        </p:nvSpPr>
        <p:spPr>
          <a:xfrm rot="5400000">
            <a:off x="8199426" y="3109704"/>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4" name="Right Arrow 47">
            <a:extLst>
              <a:ext uri="{FF2B5EF4-FFF2-40B4-BE49-F238E27FC236}">
                <a16:creationId xmlns:a16="http://schemas.microsoft.com/office/drawing/2014/main" id="{936299B4-6629-2DD5-194B-674169B08F80}"/>
              </a:ext>
            </a:extLst>
          </p:cNvPr>
          <p:cNvSpPr/>
          <p:nvPr/>
        </p:nvSpPr>
        <p:spPr>
          <a:xfrm rot="5400000">
            <a:off x="9291845" y="3105468"/>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a:ln>
                <a:noFill/>
              </a:ln>
              <a:solidFill>
                <a:srgbClr val="000E5E"/>
              </a:solidFill>
              <a:effectLst/>
              <a:uLnTx/>
              <a:uFillTx/>
              <a:latin typeface="Calibri" panose="020F0502020204030204"/>
              <a:ea typeface="ＭＳ Ｐゴシック" charset="-128"/>
              <a:cs typeface="+mn-cs"/>
            </a:endParaRPr>
          </a:p>
        </p:txBody>
      </p:sp>
      <p:sp>
        <p:nvSpPr>
          <p:cNvPr id="25" name="Rectangle 24">
            <a:extLst>
              <a:ext uri="{FF2B5EF4-FFF2-40B4-BE49-F238E27FC236}">
                <a16:creationId xmlns:a16="http://schemas.microsoft.com/office/drawing/2014/main" id="{093690F1-4136-B818-50FE-A299A563FB27}"/>
              </a:ext>
            </a:extLst>
          </p:cNvPr>
          <p:cNvSpPr/>
          <p:nvPr/>
        </p:nvSpPr>
        <p:spPr>
          <a:xfrm>
            <a:off x="3275472" y="4056772"/>
            <a:ext cx="4591874"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IBM Plex Sans"/>
                <a:ea typeface="ＭＳ Ｐゴシック" charset="-128"/>
                <a:cs typeface="+mn-cs"/>
              </a:rPr>
              <a:t>Broad range of SDKs and endpoints are required to do the job</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1859931"/>
      </p:ext>
    </p:extLst>
  </p:cSld>
  <p:clrMapOvr>
    <a:masterClrMapping/>
  </p:clrMapOvr>
</p:sld>
</file>

<file path=ppt/theme/theme1.xml><?xml version="1.0" encoding="utf-8"?>
<a:theme xmlns:a="http://schemas.openxmlformats.org/drawingml/2006/main" name="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10.xml><?xml version="1.0" encoding="utf-8"?>
<a:theme xmlns:a="http://schemas.openxmlformats.org/drawingml/2006/main" name="3_ibm simple">
  <a:themeElements>
    <a:clrScheme name="">
      <a:dk1>
        <a:srgbClr val="000000"/>
      </a:dk1>
      <a:lt1>
        <a:srgbClr val="FFFFFF"/>
      </a:lt1>
      <a:dk2>
        <a:srgbClr val="1F497D"/>
      </a:dk2>
      <a:lt2>
        <a:srgbClr val="EEECE1"/>
      </a:lt2>
      <a:accent1>
        <a:srgbClr val="7889FB"/>
      </a:accent1>
      <a:accent2>
        <a:srgbClr val="C0504D"/>
      </a:accent2>
      <a:accent3>
        <a:srgbClr val="FFFFFF"/>
      </a:accent3>
      <a:accent4>
        <a:srgbClr val="000000"/>
      </a:accent4>
      <a:accent5>
        <a:srgbClr val="BEC4FD"/>
      </a:accent5>
      <a:accent6>
        <a:srgbClr val="AE4845"/>
      </a:accent6>
      <a:hlink>
        <a:srgbClr val="0000FF"/>
      </a:hlink>
      <a:folHlink>
        <a:srgbClr val="800080"/>
      </a:folHlink>
    </a:clrScheme>
    <a:fontScheme name="ibm simpl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ibm simple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022_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squar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DEFAULT V-EVENTS MASTER-2020-1229.potx" id="{436981CC-19AC-4481-8E5E-24538504A289}" vid="{EE11AC78-36D6-4677-B48D-4A7902079EDF}"/>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3.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2018_V03_Plex" id="{1226378D-4E68-1646-AEAE-702B1A9905A1}" vid="{DEE17116-BC68-9249-A1BD-365EEF115E80}"/>
    </a:ext>
  </a:extLst>
</a:theme>
</file>

<file path=ppt/theme/theme4.xml><?xml version="1.0" encoding="utf-8"?>
<a:theme xmlns:a="http://schemas.openxmlformats.org/drawingml/2006/main" name="8_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2018_V03_Plex" id="{1226378D-4E68-1646-AEAE-702B1A9905A1}" vid="{DEE17116-BC68-9249-A1BD-365EEF115E80}"/>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Cloud_Master_Presentation_2020_V01_Arial" id="{751FC046-BFE2-264A-B588-93AADC334A29}" vid="{5C0E6ECF-C791-A042-A3B0-F47895A7C984}"/>
    </a:ext>
  </a:extLst>
</a:theme>
</file>

<file path=ppt/theme/theme7.xml><?xml version="1.0" encoding="utf-8"?>
<a:theme xmlns:a="http://schemas.openxmlformats.org/drawingml/2006/main" name="4_Light Background">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2000" dirty="0">
            <a:latin typeface="IBM Plex Sans" panose="020B0503050000000000"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tailEnd type="triangle"/>
        </a:ln>
      </a:spPr>
      <a:bodyPr/>
      <a:lstStyle/>
      <a:style>
        <a:lnRef idx="1">
          <a:schemeClr val="accent1"/>
        </a:lnRef>
        <a:fillRef idx="0">
          <a:schemeClr val="accent1"/>
        </a:fillRef>
        <a:effectRef idx="0">
          <a:schemeClr val="accent1"/>
        </a:effectRef>
        <a:fontRef idx="minor">
          <a:schemeClr val="tx1"/>
        </a:fontRef>
      </a:style>
    </a:lnDef>
    <a:txDef>
      <a:spPr/>
      <a:bodyPr wrap="square" lIns="91440" tIns="45720" rIns="91440" bIns="45720" rtlCol="0">
        <a:noAutofit/>
      </a:bodyPr>
      <a:lstStyle>
        <a:defPPr>
          <a:lnSpc>
            <a:spcPct val="105000"/>
          </a:lnSpc>
          <a:spcBef>
            <a:spcPts val="1000"/>
          </a:spcBef>
          <a:defRPr sz="2000" dirty="0" err="1" smtClean="0">
            <a:solidFill>
              <a:schemeClr val="tx1"/>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blk_background_2020">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0A8A2757-95C4-E74B-A761-C1301396D4C1}"/>
    </a:ext>
  </a:extLst>
</a:theme>
</file>

<file path=ppt/theme/theme9.xml><?xml version="1.0" encoding="utf-8"?>
<a:theme xmlns:a="http://schemas.openxmlformats.org/drawingml/2006/main" name="4_blk_background_2020">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0A8A2757-95C4-E74B-A761-C1301396D4C1}"/>
    </a:ext>
  </a:extLst>
</a:theme>
</file>

<file path=docProps/app.xml><?xml version="1.0" encoding="utf-8"?>
<Properties xmlns="http://schemas.openxmlformats.org/officeDocument/2006/extended-properties" xmlns:vt="http://schemas.openxmlformats.org/officeDocument/2006/docPropsVTypes">
  <TotalTime>65232</TotalTime>
  <Words>32</Words>
  <Application>Microsoft Macintosh PowerPoint</Application>
  <PresentationFormat>Widescreen</PresentationFormat>
  <Paragraphs>10</Paragraphs>
  <Slides>1</Slides>
  <Notes>1</Notes>
  <HiddenSlides>0</HiddenSlides>
  <MMClips>0</MMClips>
  <ScaleCrop>false</ScaleCrop>
  <HeadingPairs>
    <vt:vector size="6" baseType="variant">
      <vt:variant>
        <vt:lpstr>Fonts Used</vt:lpstr>
      </vt:variant>
      <vt:variant>
        <vt:i4>12</vt:i4>
      </vt:variant>
      <vt:variant>
        <vt:lpstr>Theme</vt:lpstr>
      </vt:variant>
      <vt:variant>
        <vt:i4>11</vt:i4>
      </vt:variant>
      <vt:variant>
        <vt:lpstr>Slide Titles</vt:lpstr>
      </vt:variant>
      <vt:variant>
        <vt:i4>1</vt:i4>
      </vt:variant>
    </vt:vector>
  </HeadingPairs>
  <TitlesOfParts>
    <vt:vector size="24" baseType="lpstr">
      <vt:lpstr>.AppleSystemUIFont</vt:lpstr>
      <vt:lpstr>Arial</vt:lpstr>
      <vt:lpstr>Arial Black</vt:lpstr>
      <vt:lpstr>Arial Regular</vt:lpstr>
      <vt:lpstr>Calibri</vt:lpstr>
      <vt:lpstr>Calibri Light</vt:lpstr>
      <vt:lpstr>Cambria</vt:lpstr>
      <vt:lpstr>HelvNeue Light for IBM</vt:lpstr>
      <vt:lpstr>IBM Plex Sans</vt:lpstr>
      <vt:lpstr>IBM Plex Sans Medm</vt:lpstr>
      <vt:lpstr>Times</vt:lpstr>
      <vt:lpstr>Wingdings</vt:lpstr>
      <vt:lpstr>blk_background_2017</vt:lpstr>
      <vt:lpstr>wht_background_2017</vt:lpstr>
      <vt:lpstr>gry_background_2017</vt:lpstr>
      <vt:lpstr>8_gry_background_2017</vt:lpstr>
      <vt:lpstr>4_Office Theme</vt:lpstr>
      <vt:lpstr>IBM 2019 Master template (white background)</vt:lpstr>
      <vt:lpstr>4_Light Background</vt:lpstr>
      <vt:lpstr>3_blk_background_2020</vt:lpstr>
      <vt:lpstr>4_blk_background_2020</vt:lpstr>
      <vt:lpstr>3_ibm simple</vt:lpstr>
      <vt:lpstr>2022_White bkgrnd master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 Data &amp; AI Howard / Daniel Austin Meeting </dc:title>
  <dc:creator>ALAN BIVENS</dc:creator>
  <cp:lastModifiedBy>Torsten Steinbach</cp:lastModifiedBy>
  <cp:revision>406</cp:revision>
  <dcterms:created xsi:type="dcterms:W3CDTF">2021-05-21T04:37:08Z</dcterms:created>
  <dcterms:modified xsi:type="dcterms:W3CDTF">2023-11-27T08:59:24Z</dcterms:modified>
</cp:coreProperties>
</file>