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5.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6.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7.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8.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9.xml" ContentType="application/vnd.openxmlformats-officedocument.theme+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theme/theme10.xml" ContentType="application/vnd.openxmlformats-officedocument.theme+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718" r:id="rId2"/>
    <p:sldMasterId id="2147483767" r:id="rId3"/>
    <p:sldMasterId id="2147483805" r:id="rId4"/>
    <p:sldMasterId id="2147483829" r:id="rId5"/>
    <p:sldMasterId id="2147483844" r:id="rId6"/>
    <p:sldMasterId id="2147483898" r:id="rId7"/>
    <p:sldMasterId id="2147483925" r:id="rId8"/>
    <p:sldMasterId id="2147483969" r:id="rId9"/>
    <p:sldMasterId id="2147484013" r:id="rId10"/>
    <p:sldMasterId id="2147484028" r:id="rId11"/>
  </p:sldMasterIdLst>
  <p:notesMasterIdLst>
    <p:notesMasterId r:id="rId13"/>
  </p:notesMasterIdLst>
  <p:sldIdLst>
    <p:sldId id="21473745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Vincent" initials="TV" lastIdx="4" clrIdx="0">
    <p:extLst>
      <p:ext uri="{19B8F6BF-5375-455C-9EA6-DF929625EA0E}">
        <p15:presenceInfo xmlns:p15="http://schemas.microsoft.com/office/powerpoint/2012/main" userId="S::tvincent@ca.ibm.com::2ba09b6b-6ba4-4105-a4e7-9193dcd2e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167"/>
    <a:srgbClr val="DDF0F5"/>
    <a:srgbClr val="EAF5F9"/>
    <a:srgbClr val="DBF0F4"/>
    <a:srgbClr val="D1F8F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8"/>
    <p:restoredTop sz="96838"/>
  </p:normalViewPr>
  <p:slideViewPr>
    <p:cSldViewPr snapToGrid="0" snapToObjects="1">
      <p:cViewPr varScale="1">
        <p:scale>
          <a:sx n="150" d="100"/>
          <a:sy n="150"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2FED7-F85D-F849-B2B3-9C5668884EF7}"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38869-81D3-9B48-92ED-88CA51BB4770}" type="slidenum">
              <a:rPr lang="en-US" smtClean="0"/>
              <a:t>‹#›</a:t>
            </a:fld>
            <a:endParaRPr lang="en-US"/>
          </a:p>
        </p:txBody>
      </p:sp>
    </p:spTree>
    <p:extLst>
      <p:ext uri="{BB962C8B-B14F-4D97-AF65-F5344CB8AC3E}">
        <p14:creationId xmlns:p14="http://schemas.microsoft.com/office/powerpoint/2010/main" val="141598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53DF2-0EAF-9C4F-B64D-FABFB3FEDC1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668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8.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8.xml"/><Relationship Id="rId4" Type="http://schemas.openxmlformats.org/officeDocument/2006/relationships/image" Target="../media/image27.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9.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9.xml"/><Relationship Id="rId4" Type="http://schemas.openxmlformats.org/officeDocument/2006/relationships/image" Target="../media/image27.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0.xml"/></Relationships>
</file>

<file path=ppt/slideLayouts/_rels/slideLayout28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6.png"/><Relationship Id="rId1" Type="http://schemas.openxmlformats.org/officeDocument/2006/relationships/slideMaster" Target="../slideMasters/slideMaster11.xml"/><Relationship Id="rId4" Type="http://schemas.openxmlformats.org/officeDocument/2006/relationships/hyperlink" Target="https://www.gartner.com/technology/about/ombudsman/omb_guide2.jsp" TargetMode="Externa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2715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073981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351690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1745814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0794863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65457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7356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524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306065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45396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14089715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80402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9092258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1265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6108194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7308161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655026"/>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47232"/>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over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452396"/>
      </p:ext>
    </p:extLst>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7" name="Rectangle 6">
            <a:extLst>
              <a:ext uri="{FF2B5EF4-FFF2-40B4-BE49-F238E27FC236}">
                <a16:creationId xmlns:a16="http://schemas.microsoft.com/office/drawing/2014/main" id="{A6E9252E-6B41-6940-BE1D-7FDBCEB074A0}"/>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dirty="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3AA40970-1243-3449-AC92-0B48369B5E9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
        <p:nvSpPr>
          <p:cNvPr id="11" name="Text Placeholder 10">
            <a:extLst>
              <a:ext uri="{FF2B5EF4-FFF2-40B4-BE49-F238E27FC236}">
                <a16:creationId xmlns:a16="http://schemas.microsoft.com/office/drawing/2014/main" id="{66F923A1-65C4-1F49-B15B-1BDD4B15D43F}"/>
              </a:ext>
            </a:extLst>
          </p:cNvPr>
          <p:cNvSpPr>
            <a:spLocks noGrp="1"/>
          </p:cNvSpPr>
          <p:nvPr>
            <p:ph type="body" sz="quarter" idx="14"/>
          </p:nvPr>
        </p:nvSpPr>
        <p:spPr>
          <a:xfrm>
            <a:off x="304800" y="967317"/>
            <a:ext cx="11582400" cy="5266267"/>
          </a:xfrm>
          <a:prstGeom prst="rect">
            <a:avLst/>
          </a:prstGeom>
        </p:spPr>
        <p:txBody>
          <a:bodyPr/>
          <a:lstStyle>
            <a:lvl2pPr marL="380990" indent="-380990">
              <a:buFont typeface="Wingdings" pitchFamily="2" charset="2"/>
              <a:buChar char="§"/>
              <a:defRPr/>
            </a:lvl2pPr>
            <a:lvl3pPr marL="529153" indent="-230712">
              <a:buFont typeface="Wingdings" pitchFamily="2" charset="2"/>
              <a:buChar char="§"/>
              <a:defRPr/>
            </a:lvl3pPr>
            <a:lvl5pPr marL="1071007" indent="-230712">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4"/>
            <a:r>
              <a:rPr lang="en-US" dirty="0"/>
              <a:t>Fifth level</a:t>
            </a:r>
          </a:p>
        </p:txBody>
      </p:sp>
      <p:sp>
        <p:nvSpPr>
          <p:cNvPr id="12" name="Text Placeholder 11">
            <a:extLst>
              <a:ext uri="{FF2B5EF4-FFF2-40B4-BE49-F238E27FC236}">
                <a16:creationId xmlns:a16="http://schemas.microsoft.com/office/drawing/2014/main" id="{F6491AF5-97B2-B94B-8A78-8A3F6F0BAC5E}"/>
              </a:ext>
            </a:extLst>
          </p:cNvPr>
          <p:cNvSpPr>
            <a:spLocks noGrp="1"/>
          </p:cNvSpPr>
          <p:nvPr>
            <p:ph type="body" sz="quarter" idx="13" hasCustomPrompt="1"/>
          </p:nvPr>
        </p:nvSpPr>
        <p:spPr>
          <a:xfrm>
            <a:off x="304800" y="159974"/>
            <a:ext cx="5486400" cy="400049"/>
          </a:xfrm>
          <a:prstGeom prst="rect">
            <a:avLst/>
          </a:prstGeom>
        </p:spPr>
        <p:txBody>
          <a:bodyPr/>
          <a:lstStyle>
            <a:lvl1pPr>
              <a:defRPr b="1"/>
            </a:lvl1pPr>
          </a:lstStyle>
          <a:p>
            <a:r>
              <a:rPr lang="en-US" sz="1867" dirty="0"/>
              <a:t>Insert Text</a:t>
            </a:r>
          </a:p>
        </p:txBody>
      </p:sp>
    </p:spTree>
    <p:extLst>
      <p:ext uri="{BB962C8B-B14F-4D97-AF65-F5344CB8AC3E}">
        <p14:creationId xmlns:p14="http://schemas.microsoft.com/office/powerpoint/2010/main" val="5731893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991477"/>
            <a:ext cx="5486400" cy="5327896"/>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991477"/>
            <a:ext cx="5486400" cy="5266531"/>
          </a:xfrm>
          <a:prstGeom prst="rect">
            <a:avLst/>
          </a:prstGeo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a:prstGeom prst="rect">
            <a:avLst/>
          </a:prstGeom>
        </p:spPr>
        <p:txBody>
          <a:bodyPr/>
          <a:lstStyle>
            <a:lvl1pPr>
              <a:defRPr sz="1467"/>
            </a:lvl1pPr>
          </a:lstStyle>
          <a:p>
            <a:pPr lvl="0"/>
            <a:r>
              <a:rPr lang="en-US"/>
              <a:t>Click to edit Master text styles</a:t>
            </a:r>
          </a:p>
        </p:txBody>
      </p:sp>
      <p:sp>
        <p:nvSpPr>
          <p:cNvPr id="7" name="Rectangle 6">
            <a:extLst>
              <a:ext uri="{FF2B5EF4-FFF2-40B4-BE49-F238E27FC236}">
                <a16:creationId xmlns:a16="http://schemas.microsoft.com/office/drawing/2014/main" id="{D2EBD797-5963-9D4C-9C73-9D3BCEB0AFB6}"/>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dirty="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84B27C06-4CD3-8B4D-96B4-8F0B06A6C2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739178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639-B042-8E43-9E9F-CD369FEBE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3EE7F-7E86-C04F-96C7-34A8F6C8BF9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C7112-1661-CB42-A788-75448476E756}"/>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63AA688D-AC02-9745-A409-4150EABE2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3D97E-3F38-0B45-94DA-B9D100FA1C2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7630886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3C95-77B3-684C-9245-98C6F3570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F2288-9EC6-AD46-87F7-B3778BD92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BC93F-052D-E64F-AE79-820837E6919A}"/>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E63B6E68-0434-C242-9B70-FB390B460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51166-8083-F947-90DF-9C92A8572A95}"/>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372341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4511671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9461-9CC7-7049-8009-18AB14A67F4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D0B0B-8DE1-904F-8B0F-157F4805214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39D15-237A-984E-B5A2-8596021076E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B5F19B7A-887E-6D40-941A-D2A8535C5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DA00-721A-0D4A-95FE-3F27E6685E7C}"/>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24366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3CBE-4C55-9C4F-9D3E-B03F25FE8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D3A3B-8C5C-9241-A12E-D532EBD7C65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4A8E8-7BE4-2443-AB98-17EB94B846F7}"/>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1D40B-AD0E-3348-864C-31838C9AA61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595705E-85AA-9D45-A165-7E1EC1BDE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D3F2B-0FBE-C145-BE3B-585FBDDB937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0602908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67F7-0BB4-D545-9CF1-C6ACEB5A5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7ABE3-C1A0-D940-BA12-530185E2636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47D67-F1A2-9B40-86E8-DF3419C6B03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0733D-AED7-3040-B757-6F0EA979907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561A-93E3-4C47-BBF4-6E1D49ACF12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591CB-B2EC-C048-BD0B-11FFD3F0BCD2}"/>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8" name="Footer Placeholder 7">
            <a:extLst>
              <a:ext uri="{FF2B5EF4-FFF2-40B4-BE49-F238E27FC236}">
                <a16:creationId xmlns:a16="http://schemas.microsoft.com/office/drawing/2014/main" id="{158903EF-32E1-5F46-BB45-9914CBBB1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59476E-9061-A949-9009-336C0FEADC34}"/>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6934430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B4C5-76FB-254C-B368-38C706619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8B5BA-60C3-5B43-A131-06AE7C1CE280}"/>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4" name="Footer Placeholder 3">
            <a:extLst>
              <a:ext uri="{FF2B5EF4-FFF2-40B4-BE49-F238E27FC236}">
                <a16:creationId xmlns:a16="http://schemas.microsoft.com/office/drawing/2014/main" id="{B9A6EE24-A56C-AE41-AE70-3D37C237C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E8C8A-B2FD-3947-9217-73F7B1590399}"/>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384861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86DB9-8D1D-E644-96EC-92BFC893653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3" name="Footer Placeholder 2">
            <a:extLst>
              <a:ext uri="{FF2B5EF4-FFF2-40B4-BE49-F238E27FC236}">
                <a16:creationId xmlns:a16="http://schemas.microsoft.com/office/drawing/2014/main" id="{57C7D998-F644-7C40-BA66-9E9EE0DC9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86691-3092-324E-9706-6B069934864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214373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D3E3-9AC3-F048-A4F4-CEFAD1A05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12E0D-03F4-BE4F-8ED3-A3D5ED0E1DB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3C9B5-F23D-A14A-B393-2681D47C4589}"/>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15E96-E4D0-904D-B67F-3927FE317F3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23986DA-62D6-C740-B61C-3368DC398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43D76-DB91-2345-B216-78F5A256C1B3}"/>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4682578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6242-7E88-A747-BA40-1260EF7B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F33D4-12A9-7E44-9998-A10DFAF3E80F}"/>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6614BDC-DEC7-444B-88EE-CDA86F5D060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64CE7-E8D2-D944-A4FA-95B1233F839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231C376F-8E3C-284F-9B3C-26DA3B1B7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8660-BA27-BB4C-890E-5318D278FE5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87352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A730-6418-A04D-8F29-67F061C056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9E5C5-16CD-A341-A123-408B7FB7B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984CC-33D2-C148-991A-37F186A3F2B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F10B86DE-55AE-204F-8806-D3393E73D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972AF-880A-F74B-80BE-19D15862587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5363582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8C008-0D60-C745-B648-DFAC7E3914DA}"/>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927E6-70C9-5E4D-93F2-DA764E922C59}"/>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E241B-AB67-304E-9737-8A90386774A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ADF79944-03E4-F34C-A11C-4933FA486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5BE5C-10DB-A941-89B7-5C425AB2F48A}"/>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9652483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9" y="1358153"/>
            <a:ext cx="11592977" cy="4985771"/>
          </a:xfrm>
        </p:spPr>
        <p:txBody>
          <a:bodyPr/>
          <a:lstStyle>
            <a:lvl1pPr marL="0" indent="0">
              <a:buNone/>
              <a:defRPr b="1"/>
            </a:lvl1pPr>
            <a:lvl2pPr marL="226873" indent="-226873">
              <a:buFont typeface="Wingdings" panose="05000000000000000000" pitchFamily="2" charset="2"/>
              <a:buChar char="§"/>
              <a:defRPr/>
            </a:lvl2pPr>
            <a:lvl3pPr marL="629850" indent="-171345">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36"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10"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667936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9658028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3641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pic>
        <p:nvPicPr>
          <p:cNvPr id="6" name="Picture"/>
          <p:cNvPicPr>
            <a:picLocks noChangeAspect="1"/>
          </p:cNvPicPr>
          <p:nvPr userDrawn="1"/>
        </p:nvPicPr>
        <p:blipFill>
          <a:blip r:embed="rId2"/>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162447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74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332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741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11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7023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421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575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4810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52410469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10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01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7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30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531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79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622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671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073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4286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8942861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6945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68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174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032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5_IBM_signoff">
    <p:bg>
      <p:bgRef idx="1001">
        <a:schemeClr val="bg2"/>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89" y="6383868"/>
            <a:ext cx="5486313" cy="222249"/>
          </a:xfrm>
        </p:spPr>
        <p:txBody>
          <a:bodyPr/>
          <a:lstStyle>
            <a:lvl1pPr>
              <a:defRPr>
                <a:solidFill>
                  <a:schemeClr val="bg1"/>
                </a:solidFill>
              </a:defRPr>
            </a:lvl1pPr>
          </a:lstStyle>
          <a:p>
            <a:r>
              <a:rPr lang="en-US"/>
              <a:t>IBM Cloud / © 2021 IBM Corporation</a:t>
            </a:r>
            <a:endParaRPr lang="en-US" dirty="0"/>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8"/>
            <a:ext cx="2438309" cy="222249"/>
          </a:xfrm>
        </p:spPr>
        <p:txBody>
          <a:bodyPr/>
          <a:lstStyle>
            <a:lvl1pPr>
              <a:defRPr>
                <a:solidFill>
                  <a:schemeClr val="bg1"/>
                </a:solidFill>
              </a:defRPr>
            </a:lvl1p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E70482B8-491C-BB49-AD33-D7DCB27598C7}"/>
              </a:ext>
            </a:extLst>
          </p:cNvPr>
          <p:cNvPicPr>
            <a:picLocks noChangeAspect="1"/>
          </p:cNvPicPr>
          <p:nvPr userDrawn="1"/>
        </p:nvPicPr>
        <p:blipFill>
          <a:blip r:embed="rId2"/>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2276801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tx">
  <p:cSld name="1_Divider">
    <p:bg>
      <p:bgPr>
        <a:solidFill>
          <a:schemeClr val="accent2"/>
        </a:solidFill>
        <a:effectLst/>
      </p:bgPr>
    </p:bg>
    <p:spTree>
      <p:nvGrpSpPr>
        <p:cNvPr id="1" name=""/>
        <p:cNvGrpSpPr/>
        <p:nvPr/>
      </p:nvGrpSpPr>
      <p:grpSpPr>
        <a:xfrm>
          <a:off x="0" y="0"/>
          <a:ext cx="0" cy="0"/>
          <a:chOff x="0" y="0"/>
          <a:chExt cx="0" cy="0"/>
        </a:xfrm>
      </p:grpSpPr>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347" name="Title Text"/>
          <p:cNvSpPr txBox="1">
            <a:spLocks noGrp="1"/>
          </p:cNvSpPr>
          <p:nvPr>
            <p:ph type="title"/>
          </p:nvPr>
        </p:nvSpPr>
        <p:spPr>
          <a:xfrm>
            <a:off x="304800" y="268230"/>
            <a:ext cx="5486400" cy="5991671"/>
          </a:xfrm>
          <a:prstGeom prst="rect">
            <a:avLst/>
          </a:prstGeom>
        </p:spPr>
        <p:txBody>
          <a:bodyPr>
            <a:normAutofit/>
          </a:bodyPr>
          <a:lstStyle/>
          <a:p>
            <a:r>
              <a:rPr dirty="0"/>
              <a:t>Title Text</a:t>
            </a:r>
          </a:p>
        </p:txBody>
      </p:sp>
    </p:spTree>
    <p:extLst>
      <p:ext uri="{BB962C8B-B14F-4D97-AF65-F5344CB8AC3E}">
        <p14:creationId xmlns:p14="http://schemas.microsoft.com/office/powerpoint/2010/main" val="4291154582"/>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type="tx" preserve="1">
  <p:cSld name="1_Cover Slide">
    <p:bg>
      <p:bgPr>
        <a:gradFill flip="none" rotWithShape="1">
          <a:gsLst>
            <a:gs pos="0">
              <a:schemeClr val="accent2"/>
            </a:gs>
            <a:gs pos="100000">
              <a:srgbClr val="000000"/>
            </a:gs>
          </a:gsLst>
          <a:lin ang="0" scaled="0"/>
        </a:gradFill>
        <a:effectLst/>
      </p:bgPr>
    </p:bg>
    <p:spTree>
      <p:nvGrpSpPr>
        <p:cNvPr id="1" name=""/>
        <p:cNvGrpSpPr/>
        <p:nvPr/>
      </p:nvGrpSpPr>
      <p:grpSpPr>
        <a:xfrm>
          <a:off x="0" y="0"/>
          <a:ext cx="0" cy="0"/>
          <a:chOff x="0" y="0"/>
          <a:chExt cx="0" cy="0"/>
        </a:xfrm>
      </p:grpSpPr>
      <p:sp>
        <p:nvSpPr>
          <p:cNvPr id="335" name="Title Text"/>
          <p:cNvSpPr txBox="1">
            <a:spLocks noGrp="1"/>
          </p:cNvSpPr>
          <p:nvPr>
            <p:ph type="title"/>
          </p:nvPr>
        </p:nvSpPr>
        <p:spPr>
          <a:xfrm>
            <a:off x="304800" y="271707"/>
            <a:ext cx="5486403" cy="5972461"/>
          </a:xfrm>
          <a:prstGeom prst="rect">
            <a:avLst/>
          </a:prstGeom>
        </p:spPr>
        <p:txBody>
          <a:bodyPr>
            <a:normAutofit/>
          </a:bodyPr>
          <a:lstStyle>
            <a:lvl1pPr>
              <a:defRPr>
                <a:solidFill>
                  <a:schemeClr val="bg1"/>
                </a:solidFill>
              </a:defRPr>
            </a:lvl1pPr>
          </a:lstStyle>
          <a:p>
            <a:r>
              <a:t>Title Text</a:t>
            </a:r>
          </a:p>
        </p:txBody>
      </p:sp>
      <p:pic>
        <p:nvPicPr>
          <p:cNvPr id="337" name="Picture 13" descr="Picture 13"/>
          <p:cNvPicPr>
            <a:picLocks noChangeAspect="1"/>
          </p:cNvPicPr>
          <p:nvPr/>
        </p:nvPicPr>
        <p:blipFill>
          <a:blip r:embed="rId2">
            <a:extLst>
              <a:ext uri="{28A0092B-C50C-407E-A947-70E740481C1C}">
                <a14:useLocalDpi xmlns:a14="http://schemas.microsoft.com/office/drawing/2010/main"/>
              </a:ext>
            </a:extLst>
          </a:blip>
          <a:srcRect l="15132" t="30197" r="15583" b="32340"/>
          <a:stretch>
            <a:fillRect/>
          </a:stretch>
        </p:blipFill>
        <p:spPr>
          <a:xfrm>
            <a:off x="9880995" y="6139910"/>
            <a:ext cx="2098805" cy="531957"/>
          </a:xfrm>
          <a:prstGeom prst="rect">
            <a:avLst/>
          </a:prstGeom>
          <a:ln w="12700">
            <a:miter lim="400000"/>
          </a:ln>
        </p:spPr>
      </p:pic>
    </p:spTree>
    <p:extLst>
      <p:ext uri="{BB962C8B-B14F-4D97-AF65-F5344CB8AC3E}">
        <p14:creationId xmlns:p14="http://schemas.microsoft.com/office/powerpoint/2010/main" val="34724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4_IBM_signoff">
    <p:bg>
      <p:bgRef idx="1001">
        <a:schemeClr val="bg1"/>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90" y="6383869"/>
            <a:ext cx="5486313" cy="222249"/>
          </a:xfrm>
        </p:spPr>
        <p:txBody>
          <a:bodyPr/>
          <a:lstStyle/>
          <a:p>
            <a:r>
              <a:rPr lang="en-US"/>
              <a:t>IBM Cloud / © 2021 IBM Corporation</a:t>
            </a:r>
            <a:endParaRPr lang="en-US" dirty="0"/>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9"/>
            <a:ext cx="2438309" cy="222249"/>
          </a:xfrm>
        </p:spPr>
        <p:txBody>
          <a:bodyPr/>
          <a:lstStyle/>
          <a:p>
            <a:fld id="{59395FB3-9C97-154F-86B2-7E381B951268}" type="slidenum">
              <a:rPr lang="en-US" smtClean="0"/>
              <a:pPr/>
              <a:t>‹#›</a:t>
            </a:fld>
            <a:endParaRPr lang="en-US" dirty="0"/>
          </a:p>
        </p:txBody>
      </p:sp>
      <p:pic>
        <p:nvPicPr>
          <p:cNvPr id="6" name="Picture" descr="IBM 8-bar logo">
            <a:extLst>
              <a:ext uri="{FF2B5EF4-FFF2-40B4-BE49-F238E27FC236}">
                <a16:creationId xmlns:a16="http://schemas.microsoft.com/office/drawing/2014/main" id="{790FE06F-3FFA-204F-B27D-B12DACF08376}"/>
              </a:ext>
            </a:extLst>
          </p:cNvPr>
          <p:cNvPicPr>
            <a:picLocks noChangeAspect="1"/>
          </p:cNvPicPr>
          <p:nvPr userDrawn="1"/>
        </p:nvPicPr>
        <p:blipFill>
          <a:blip r:embed="rId2"/>
          <a:stretch>
            <a:fillRect/>
          </a:stretch>
        </p:blipFill>
        <p:spPr>
          <a:xfrm>
            <a:off x="5242242" y="3090203"/>
            <a:ext cx="1697821" cy="673748"/>
          </a:xfrm>
          <a:prstGeom prst="rect">
            <a:avLst/>
          </a:prstGeom>
        </p:spPr>
      </p:pic>
    </p:spTree>
    <p:extLst>
      <p:ext uri="{BB962C8B-B14F-4D97-AF65-F5344CB8AC3E}">
        <p14:creationId xmlns:p14="http://schemas.microsoft.com/office/powerpoint/2010/main" val="1523299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07188275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3BF72-6A3F-CA44-B320-6093210CE527}"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32558-1A03-4B43-A30A-B23E951C2906}" type="slidenum">
              <a:rPr lang="en-US" smtClean="0"/>
              <a:t>‹#›</a:t>
            </a:fld>
            <a:endParaRPr lang="en-US"/>
          </a:p>
        </p:txBody>
      </p:sp>
    </p:spTree>
    <p:extLst>
      <p:ext uri="{BB962C8B-B14F-4D97-AF65-F5344CB8AC3E}">
        <p14:creationId xmlns:p14="http://schemas.microsoft.com/office/powerpoint/2010/main" val="289773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4986283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587140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65614508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32273436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092765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80683651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4193873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4408493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3-3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500" b="0" i="0">
                <a:solidFill>
                  <a:schemeClr val="bg1"/>
                </a:solidFill>
                <a:latin typeface="IBM Plex Sans Medm" panose="020B0503050203000203" pitchFamily="34"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2" name="Rectangle 1">
            <a:extLst>
              <a:ext uri="{FF2B5EF4-FFF2-40B4-BE49-F238E27FC236}">
                <a16:creationId xmlns:a16="http://schemas.microsoft.com/office/drawing/2014/main" id="{94BE6BE1-9C34-5049-848B-845EA8684558}"/>
              </a:ext>
            </a:extLst>
          </p:cNvPr>
          <p:cNvSpPr/>
          <p:nvPr userDrawn="1"/>
        </p:nvSpPr>
        <p:spPr>
          <a:xfrm>
            <a:off x="0" y="1"/>
            <a:ext cx="12192000" cy="99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algn="l"/>
            <a:endParaRPr lang="en-US" sz="1667" dirty="0">
              <a:latin typeface="IBM Plex Sans" panose="020B0503050000000000" pitchFamily="34" charset="0"/>
            </a:endParaRPr>
          </a:p>
        </p:txBody>
      </p:sp>
    </p:spTree>
    <p:extLst>
      <p:ext uri="{BB962C8B-B14F-4D97-AF65-F5344CB8AC3E}">
        <p14:creationId xmlns:p14="http://schemas.microsoft.com/office/powerpoint/2010/main" val="19426656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3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1952"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5152054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99666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83468161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64719298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67"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43767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9"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15487078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707229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3_3-2_Title and Content">
    <p:bg>
      <p:bgPr>
        <a:solidFill>
          <a:schemeClr val="tx2"/>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12"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234358409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36864901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5"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6"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2339339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Tree>
    <p:extLst>
      <p:ext uri="{BB962C8B-B14F-4D97-AF65-F5344CB8AC3E}">
        <p14:creationId xmlns:p14="http://schemas.microsoft.com/office/powerpoint/2010/main" val="349564087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5"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sp>
        <p:nvSpPr>
          <p:cNvPr id="16"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7"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8"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95638082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2" name="Group 11"/>
          <p:cNvGrpSpPr/>
          <p:nvPr userDrawn="1"/>
        </p:nvGrpSpPr>
        <p:grpSpPr>
          <a:xfrm>
            <a:off x="762000" y="6583048"/>
            <a:ext cx="2261125" cy="183809"/>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2018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56536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97054803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Content Placeholder 2"/>
          <p:cNvSpPr>
            <a:spLocks noGrp="1"/>
          </p:cNvSpPr>
          <p:nvPr>
            <p:ph idx="13"/>
          </p:nvPr>
        </p:nvSpPr>
        <p:spPr>
          <a:xfrm>
            <a:off x="9144000" y="0"/>
            <a:ext cx="3048000" cy="68580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en-US" dirty="0"/>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3" name="Group 12"/>
          <p:cNvGrpSpPr/>
          <p:nvPr userDrawn="1"/>
        </p:nvGrpSpPr>
        <p:grpSpPr>
          <a:xfrm>
            <a:off x="762000" y="6583048"/>
            <a:ext cx="2261125" cy="183809"/>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2018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
        <p:nvSpPr>
          <p:cNvPr id="1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49893821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0"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3453572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61772656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9020" y="6515114"/>
            <a:ext cx="471765" cy="190501"/>
          </a:xfrm>
          <a:prstGeom prst="rect">
            <a:avLst/>
          </a:prstGeom>
        </p:spPr>
      </p:pic>
      <p:pic>
        <p:nvPicPr>
          <p:cNvPr id="9" name="Picture 8"/>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2"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Tree>
    <p:extLst>
      <p:ext uri="{BB962C8B-B14F-4D97-AF65-F5344CB8AC3E}">
        <p14:creationId xmlns:p14="http://schemas.microsoft.com/office/powerpoint/2010/main" val="245523623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A2B9A-C33A-9546-BB84-1F325C8B4B42}" type="datetimeFigureOut">
              <a:rPr lang="en-US" smtClean="0"/>
              <a:t>11/27/23</a:t>
            </a:fld>
            <a:endParaRPr lang="en-US"/>
          </a:p>
        </p:txBody>
      </p:sp>
      <p:sp>
        <p:nvSpPr>
          <p:cNvPr id="5" name="Slide Number Placeholder 4"/>
          <p:cNvSpPr>
            <a:spLocks noGrp="1"/>
          </p:cNvSpPr>
          <p:nvPr>
            <p:ph type="sldNum" sz="quarter" idx="12"/>
          </p:nvPr>
        </p:nvSpPr>
        <p:spPr/>
        <p:txBody>
          <a:bodyPr/>
          <a:lstStyle/>
          <a:p>
            <a:fld id="{BBA79EC5-BB8B-3548-AE58-2401F016A4F9}" type="slidenum">
              <a:rPr lang="en-US" smtClean="0"/>
              <a:t>‹#›</a:t>
            </a:fld>
            <a:endParaRPr lang="en-US"/>
          </a:p>
        </p:txBody>
      </p:sp>
    </p:spTree>
    <p:extLst>
      <p:ext uri="{BB962C8B-B14F-4D97-AF65-F5344CB8AC3E}">
        <p14:creationId xmlns:p14="http://schemas.microsoft.com/office/powerpoint/2010/main" val="31237796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457200" tIns="38404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304891" y="6383867"/>
            <a:ext cx="5486312" cy="222251"/>
          </a:xfrm>
          <a:prstGeom prst="rect">
            <a:avLst/>
          </a:prstGeom>
        </p:spPr>
        <p:txBody>
          <a:bodyPr/>
          <a:lstStyle>
            <a:lvl1pPr>
              <a:defRPr>
                <a:solidFill>
                  <a:schemeClr val="bg1"/>
                </a:solidFill>
              </a:defRPr>
            </a:lvl1pPr>
          </a:lstStyle>
          <a:p>
            <a:r>
              <a:rPr lang="en-US" dirty="0"/>
              <a:t>Data Science and AI/ March, 2019 / © 2019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065710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dirty="0"/>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3703780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26270206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3486999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3633090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547406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563738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5205129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6044935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34568029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84273389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62355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2636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0034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9667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076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a:ext>
            </a:extLst>
          </a:blip>
          <a:srcRect l="33365" t="24616" r="33365" b="22735"/>
          <a:stretch/>
        </p:blipFill>
        <p:spPr>
          <a:xfrm>
            <a:off x="10996248" y="5693651"/>
            <a:ext cx="1101969" cy="980944"/>
          </a:xfrm>
          <a:prstGeom prst="rect">
            <a:avLst/>
          </a:prstGeom>
        </p:spPr>
      </p:pic>
    </p:spTree>
    <p:extLst>
      <p:ext uri="{BB962C8B-B14F-4D97-AF65-F5344CB8AC3E}">
        <p14:creationId xmlns:p14="http://schemas.microsoft.com/office/powerpoint/2010/main" val="7555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7453088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7968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5932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181311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4599923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7742146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08416861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82154487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348255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5681496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890842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1079799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0648755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9561595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220577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55138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6728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1881727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74049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70631456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81524605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62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58755777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5054707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407303258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4629609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60952031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417993687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23768806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235000386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dirty="0"/>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93626124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102068685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68284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97840293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2330304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9445895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08615675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5138629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223615812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45715213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973473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66457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32362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9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6302895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41936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48673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41770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47887284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2099316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201354998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51465396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389552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9182728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78903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5733538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5610870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0776038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96046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69695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47918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539149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54475477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21703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360055175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14826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91209866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96228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372333910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298190319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61936267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185632012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121942506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5723629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2509076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31">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03540" indent="-203540">
              <a:buFont typeface="Wingdings" panose="05000000000000000000" pitchFamily="2" charset="2"/>
              <a:buChar char="§"/>
              <a:defRPr/>
            </a:lvl1pPr>
            <a:lvl3pPr marL="1050746" indent="-240547">
              <a:buFont typeface="Wingdings" panose="05000000000000000000" pitchFamily="2" charset="2"/>
              <a:buChar char="§"/>
              <a:defRPr/>
            </a:lvl3pPr>
            <a:lvl4pPr>
              <a:defRPr sz="1865"/>
            </a:lvl4pPr>
            <a:lvl5pPr>
              <a:defRPr sz="18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123356" y="6461457"/>
            <a:ext cx="1341967" cy="320675"/>
          </a:xfrm>
          <a:prstGeom prst="rect">
            <a:avLst/>
          </a:prstGeom>
        </p:spPr>
        <p:txBody>
          <a:bodyPr/>
          <a:lstStyle>
            <a:lvl1pPr>
              <a:defRPr sz="1065"/>
            </a:lvl1pPr>
          </a:lstStyle>
          <a:p>
            <a:fld id="{C63B8DED-46FE-4742-9852-83B1704DFC18}" type="slidenum">
              <a:rPr lang="en-US" altLang="en-US" smtClean="0"/>
              <a:pPr/>
              <a:t>‹#›</a:t>
            </a:fld>
            <a:endParaRPr lang="en-US" altLang="en-US"/>
          </a:p>
        </p:txBody>
      </p:sp>
    </p:spTree>
    <p:extLst>
      <p:ext uri="{BB962C8B-B14F-4D97-AF65-F5344CB8AC3E}">
        <p14:creationId xmlns:p14="http://schemas.microsoft.com/office/powerpoint/2010/main" val="16205402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7E33FDA-79D2-2A41-A6DF-0DF5F7169C53}"/>
              </a:ext>
            </a:extLst>
          </p:cNvPr>
          <p:cNvSpPr/>
          <p:nvPr userDrawn="1"/>
        </p:nvSpPr>
        <p:spPr bwMode="auto">
          <a:xfrm>
            <a:off x="10642600" y="6451600"/>
            <a:ext cx="1295400" cy="203200"/>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3918834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59789999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788" y="620688"/>
            <a:ext cx="11688233" cy="1143000"/>
          </a:xfrm>
        </p:spPr>
        <p:txBody>
          <a:bodyPr/>
          <a:lstStyle>
            <a:lvl1pPr>
              <a:defRPr>
                <a:solidFill>
                  <a:srgbClr val="00B2EF"/>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B2EF"/>
              </a:buClr>
              <a:defRPr/>
            </a:lvl1pPr>
            <a:lvl2pPr>
              <a:buClr>
                <a:srgbClr val="00B2EF"/>
              </a:buClr>
              <a:defRPr/>
            </a:lvl2pPr>
            <a:lvl3pPr>
              <a:buClr>
                <a:srgbClr val="00B2EF"/>
              </a:buClr>
              <a:defRPr/>
            </a:lvl3pPr>
            <a:lvl4pPr>
              <a:buClr>
                <a:srgbClr val="00B2EF"/>
              </a:buClr>
              <a:defRPr/>
            </a:lvl4pPr>
            <a:lvl5pPr>
              <a:buClr>
                <a:srgbClr val="00B2E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
        <p:nvSpPr>
          <p:cNvPr id="5" name="Rectangle 4">
            <a:extLst>
              <a:ext uri="{FF2B5EF4-FFF2-40B4-BE49-F238E27FC236}">
                <a16:creationId xmlns:a16="http://schemas.microsoft.com/office/drawing/2014/main" id="{A9DF35D5-F0A8-6F44-894A-98C37569DD0B}"/>
              </a:ext>
            </a:extLst>
          </p:cNvPr>
          <p:cNvSpPr/>
          <p:nvPr userDrawn="1"/>
        </p:nvSpPr>
        <p:spPr bwMode="auto">
          <a:xfrm>
            <a:off x="10659533" y="6434137"/>
            <a:ext cx="1329267" cy="247651"/>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1059766"/>
      </p:ext>
    </p:extLst>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1493825636"/>
      </p:ext>
    </p:extLst>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468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2005236"/>
      </p:ext>
    </p:extLst>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0689"/>
            <a:ext cx="10972800" cy="79695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025694760"/>
      </p:ext>
    </p:extLst>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009635016"/>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2783397519"/>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133258528"/>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1937590669"/>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007828815"/>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0433" y="611189"/>
            <a:ext cx="2921000" cy="5713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4" y="611189"/>
            <a:ext cx="8564033" cy="5713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48834256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810078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200" y="41529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853316993"/>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353338929"/>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 name="Picture 9" descr="ibm_sp_lockup_western-0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80703" y="230188"/>
            <a:ext cx="850900" cy="323851"/>
          </a:xfrm>
          <a:prstGeom prst="rect">
            <a:avLst/>
          </a:prstGeom>
          <a:noFill/>
          <a:ln w="9525">
            <a:noFill/>
            <a:miter lim="800000"/>
            <a:headEnd/>
            <a:tailEnd/>
          </a:ln>
        </p:spPr>
      </p:pic>
      <p:sp>
        <p:nvSpPr>
          <p:cNvPr id="3" name="Title 1"/>
          <p:cNvSpPr>
            <a:spLocks noGrp="1"/>
          </p:cNvSpPr>
          <p:nvPr>
            <p:ph type="title"/>
          </p:nvPr>
        </p:nvSpPr>
        <p:spPr>
          <a:xfrm>
            <a:off x="623333" y="201318"/>
            <a:ext cx="9867688" cy="396263"/>
          </a:xfrm>
        </p:spPr>
        <p:txBody>
          <a:bodyPr/>
          <a:lstStyle/>
          <a:p>
            <a:r>
              <a:rPr lang="en-US"/>
              <a:t>Click to edit Master title style</a:t>
            </a:r>
          </a:p>
        </p:txBody>
      </p:sp>
    </p:spTree>
    <p:extLst>
      <p:ext uri="{BB962C8B-B14F-4D97-AF65-F5344CB8AC3E}">
        <p14:creationId xmlns:p14="http://schemas.microsoft.com/office/powerpoint/2010/main" val="117701863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2" name="Copyright Text">
            <a:extLst>
              <a:ext uri="{FF2B5EF4-FFF2-40B4-BE49-F238E27FC236}">
                <a16:creationId xmlns:a16="http://schemas.microsoft.com/office/drawing/2014/main" id="{4C6AF424-8D5F-9B34-E972-92896C05293B}"/>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35336802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2305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71688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973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43088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42810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573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59605221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2396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98576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74186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82822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170600785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79366360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Tree>
    <p:extLst>
      <p:ext uri="{BB962C8B-B14F-4D97-AF65-F5344CB8AC3E}">
        <p14:creationId xmlns:p14="http://schemas.microsoft.com/office/powerpoint/2010/main" val="358956953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155548612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a:t>Title Center Layout</a:t>
            </a:r>
          </a:p>
        </p:txBody>
      </p:sp>
    </p:spTree>
    <p:extLst>
      <p:ext uri="{BB962C8B-B14F-4D97-AF65-F5344CB8AC3E}">
        <p14:creationId xmlns:p14="http://schemas.microsoft.com/office/powerpoint/2010/main" val="213913690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7BD2D956-4F64-4FD7-99E8-2E4093BA6D37}"/>
              </a:ext>
            </a:extLst>
          </p:cNvPr>
          <p:cNvSpPr>
            <a:spLocks noGrp="1"/>
          </p:cNvSpPr>
          <p:nvPr>
            <p:ph type="body" sz="quarter" idx="10"/>
          </p:nvPr>
        </p:nvSpPr>
        <p:spPr>
          <a:xfrm>
            <a:off x="457200" y="2985802"/>
            <a:ext cx="11276013" cy="443198"/>
          </a:xfrm>
        </p:spPr>
        <p:txBody>
          <a:bodyPr vert="horz" wrap="square" lIns="0" tIns="0" rIns="0" bIns="0" rtlCol="0" anchor="ctr" anchorCtr="0">
            <a:noAutofit/>
          </a:bodyPr>
          <a:lstStyle>
            <a:lvl1pPr>
              <a:defRPr lang="en-US" sz="4000" b="0" smtClean="0">
                <a:solidFill>
                  <a:schemeClr val="tx2"/>
                </a:solidFill>
                <a:latin typeface="Arial Black" panose="020B0A04020102020204" pitchFamily="34" charset="0"/>
                <a:ea typeface="+mj-ea"/>
                <a:cs typeface="+mj-cs"/>
              </a:defRPr>
            </a:lvl1pPr>
            <a:lvl2pPr>
              <a:defRPr lang="en-US" smtClean="0"/>
            </a:lvl2pPr>
            <a:lvl3pPr>
              <a:defRPr lang="en-US" smtClean="0"/>
            </a:lvl3pPr>
            <a:lvl4pPr>
              <a:defRPr lang="en-US" smtClean="0"/>
            </a:lvl4pPr>
            <a:lvl5pPr>
              <a:defRPr lang="en-US"/>
            </a:lvl5pPr>
          </a:lstStyle>
          <a:p>
            <a:pPr lvl="0" algn="ctr">
              <a:buNone/>
            </a:pPr>
            <a:r>
              <a:rPr lang="en-US"/>
              <a:t>Click to edit Master text styles</a:t>
            </a:r>
          </a:p>
        </p:txBody>
      </p:sp>
    </p:spTree>
    <p:extLst>
      <p:ext uri="{BB962C8B-B14F-4D97-AF65-F5344CB8AC3E}">
        <p14:creationId xmlns:p14="http://schemas.microsoft.com/office/powerpoint/2010/main" val="9366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9438883" y="0"/>
            <a:ext cx="2753115"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2" name="Rectangle 1"/>
          <p:cNvSpPr/>
          <p:nvPr userDrawn="1"/>
        </p:nvSpPr>
        <p:spPr>
          <a:xfrm>
            <a:off x="-9916" y="0"/>
            <a:ext cx="9448800"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74402" y="5752825"/>
            <a:ext cx="914399" cy="852419"/>
          </a:xfrm>
          <a:prstGeom prst="rect">
            <a:avLst/>
          </a:prstGeom>
        </p:spPr>
      </p:pic>
    </p:spTree>
    <p:extLst>
      <p:ext uri="{BB962C8B-B14F-4D97-AF65-F5344CB8AC3E}">
        <p14:creationId xmlns:p14="http://schemas.microsoft.com/office/powerpoint/2010/main" val="1591388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94584509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a:t>Divider Slide</a:t>
            </a:r>
            <a:br>
              <a:rPr lang="en-US"/>
            </a:br>
            <a:r>
              <a:rPr lang="en-US"/>
              <a:t>30 Characters</a:t>
            </a:r>
            <a:br>
              <a:rPr lang="en-US"/>
            </a:br>
            <a:r>
              <a:rPr lang="en-US"/>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25397506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782007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09316201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89578071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88216390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13869159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32635734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46502789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10711409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625727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46603949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20711493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5733569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813244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956194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353503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59864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971784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6582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780878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04141" y="2098345"/>
            <a:ext cx="2183715" cy="2035696"/>
          </a:xfrm>
          <a:prstGeom prst="rect">
            <a:avLst/>
          </a:prstGeom>
        </p:spPr>
      </p:pic>
    </p:spTree>
    <p:extLst>
      <p:ext uri="{BB962C8B-B14F-4D97-AF65-F5344CB8AC3E}">
        <p14:creationId xmlns:p14="http://schemas.microsoft.com/office/powerpoint/2010/main" val="1526285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96944" y="218779"/>
            <a:ext cx="9598109" cy="492443"/>
          </a:xfrm>
        </p:spPr>
        <p:txBody>
          <a:bodyPr lIns="0" tIns="0" rIns="0" bIns="0"/>
          <a:lstStyle>
            <a:lvl1pPr>
              <a:defRPr sz="3200" b="0" i="0">
                <a:solidFill>
                  <a:srgbClr val="7F7F7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Calibri"/>
                <a:cs typeface="Calibri"/>
              </a:defRPr>
            </a:lvl1pPr>
          </a:lstStyle>
          <a:p>
            <a:pPr marL="16933">
              <a:spcBef>
                <a:spcPts val="152"/>
              </a:spcBef>
            </a:pPr>
            <a:r>
              <a:rPr lang="en-US" spc="47"/>
              <a:t>IBM</a:t>
            </a:r>
            <a:r>
              <a:rPr lang="en-US" spc="-7"/>
              <a:t> </a:t>
            </a:r>
            <a:r>
              <a:rPr lang="en-US" spc="40"/>
              <a:t>DataOps</a:t>
            </a:r>
            <a:r>
              <a:rPr lang="en-US" spc="-7"/>
              <a:t> / </a:t>
            </a:r>
            <a:r>
              <a:rPr lang="en-US" spc="53"/>
              <a:t>July</a:t>
            </a:r>
            <a:r>
              <a:rPr lang="en-US"/>
              <a:t> </a:t>
            </a:r>
            <a:r>
              <a:rPr lang="en-US" spc="73"/>
              <a:t>2020</a:t>
            </a:r>
            <a:r>
              <a:rPr lang="en-US"/>
              <a:t> </a:t>
            </a:r>
            <a:r>
              <a:rPr lang="en-US" spc="-7"/>
              <a:t>/ </a:t>
            </a:r>
            <a:r>
              <a:rPr lang="en-US" spc="-53"/>
              <a:t>©</a:t>
            </a:r>
            <a:r>
              <a:rPr lang="en-US" spc="-7"/>
              <a:t> </a:t>
            </a:r>
            <a:r>
              <a:rPr lang="en-US" spc="73"/>
              <a:t>2020</a:t>
            </a:r>
            <a:r>
              <a:rPr lang="en-US"/>
              <a:t> </a:t>
            </a:r>
            <a:r>
              <a:rPr lang="en-US" spc="47"/>
              <a:t>IBM</a:t>
            </a:r>
            <a:r>
              <a:rPr lang="en-US"/>
              <a:t> </a:t>
            </a:r>
            <a:r>
              <a:rPr lang="en-US" spc="27"/>
              <a:t>Corporation</a:t>
            </a:r>
            <a:endParaRPr lang="en-US" spc="2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11/27/23</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Calibri"/>
                <a:cs typeface="Calibri"/>
              </a:defRPr>
            </a:lvl1pPr>
          </a:lstStyle>
          <a:p>
            <a:pPr marL="50797">
              <a:spcBef>
                <a:spcPts val="152"/>
              </a:spcBef>
            </a:pPr>
            <a:fld id="{81D60167-4931-47E6-BA6A-407CBD079E47}" type="slidenum">
              <a:rPr lang="en-US" spc="73" smtClean="0"/>
              <a:pPr marL="50797">
                <a:spcBef>
                  <a:spcPts val="152"/>
                </a:spcBef>
              </a:pPr>
              <a:t>‹#›</a:t>
            </a:fld>
            <a:endParaRPr lang="en-US" spc="73" dirty="0"/>
          </a:p>
        </p:txBody>
      </p:sp>
    </p:spTree>
    <p:extLst>
      <p:ext uri="{BB962C8B-B14F-4D97-AF65-F5344CB8AC3E}">
        <p14:creationId xmlns:p14="http://schemas.microsoft.com/office/powerpoint/2010/main" val="42468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4169264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a:t>IBM Cloud / Watson and Cloud Platform / © 2018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5956299" y="540363"/>
            <a:ext cx="5729895" cy="4916867"/>
          </a:xfrm>
          <a:prstGeom prst="rect">
            <a:avLst/>
          </a:prstGeom>
        </p:spPr>
      </p:pic>
      <p:pic>
        <p:nvPicPr>
          <p:cNvPr id="8" name="Picture 7" descr="ibm_gry.png"/>
          <p:cNvPicPr>
            <a:picLocks noChangeAspect="1"/>
          </p:cNvPicPr>
          <p:nvPr userDrawn="1"/>
        </p:nvPicPr>
        <p:blipFill>
          <a:blip r:embed="rId4"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9880913" y="6112935"/>
            <a:ext cx="2160569" cy="627264"/>
          </a:xfrm>
          <a:prstGeom prst="rect">
            <a:avLst/>
          </a:prstGeom>
        </p:spPr>
      </p:pic>
    </p:spTree>
    <p:extLst>
      <p:ext uri="{BB962C8B-B14F-4D97-AF65-F5344CB8AC3E}">
        <p14:creationId xmlns:p14="http://schemas.microsoft.com/office/powerpoint/2010/main" val="585075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Watson and Cloud Platform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6031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882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65054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484634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40145152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975474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63576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9996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211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3752756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73067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58599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8496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451790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9373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46591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5700767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200663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413629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77051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41314284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574925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073958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316899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16766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2387991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17771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8845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1526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1045248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1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3034237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42880587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3563782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4706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27320132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40885949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111185" y="85065"/>
            <a:ext cx="6118315" cy="5988076"/>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8" name="Rectangle 7"/>
          <p:cNvSpPr/>
          <p:nvPr userDrawn="1"/>
        </p:nvSpPr>
        <p:spPr>
          <a:xfrm>
            <a:off x="0" y="6184653"/>
            <a:ext cx="12192000" cy="673348"/>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2" name="Picture 11"/>
          <p:cNvPicPr>
            <a:picLocks noChangeAspect="1"/>
          </p:cNvPicPr>
          <p:nvPr userDrawn="1"/>
        </p:nvPicPr>
        <p:blipFill rotWithShape="1">
          <a:blip r:embed="rId2">
            <a:alphaModFix amt="30000"/>
            <a:extLst>
              <a:ext uri="{28A0092B-C50C-407E-A947-70E740481C1C}">
                <a14:useLocalDpi xmlns:a14="http://schemas.microsoft.com/office/drawing/2010/main"/>
              </a:ext>
            </a:extLst>
          </a:blip>
          <a:srcRect/>
          <a:stretch/>
        </p:blipFill>
        <p:spPr>
          <a:xfrm>
            <a:off x="0" y="6184653"/>
            <a:ext cx="12192000" cy="673348"/>
          </a:xfrm>
          <a:prstGeom prst="rect">
            <a:avLst/>
          </a:prstGeom>
        </p:spPr>
      </p:pic>
      <p:sp>
        <p:nvSpPr>
          <p:cNvPr id="13" name="Date Placeholder 4"/>
          <p:cNvSpPr txBox="1">
            <a:spLocks/>
          </p:cNvSpPr>
          <p:nvPr userDrawn="1"/>
        </p:nvSpPr>
        <p:spPr>
          <a:xfrm>
            <a:off x="109767" y="6410471"/>
            <a:ext cx="2743200" cy="249812"/>
          </a:xfrm>
          <a:prstGeom prst="rect">
            <a:avLst/>
          </a:prstGeom>
        </p:spPr>
        <p:txBody>
          <a:bodyPr vert="horz" lIns="0" tIns="45720" rIns="91440" bIns="45720"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IBM Analytics </a:t>
            </a:r>
            <a:r>
              <a:rPr lang="en-US" sz="1200" b="1" dirty="0">
                <a:solidFill>
                  <a:schemeClr val="bg1"/>
                </a:solidFill>
              </a:rPr>
              <a:t>| Global Elite</a:t>
            </a:r>
          </a:p>
        </p:txBody>
      </p:sp>
      <p:sp>
        <p:nvSpPr>
          <p:cNvPr id="14" name="Slide Number Placeholder 3"/>
          <p:cNvSpPr txBox="1">
            <a:spLocks/>
          </p:cNvSpPr>
          <p:nvPr userDrawn="1"/>
        </p:nvSpPr>
        <p:spPr>
          <a:xfrm>
            <a:off x="5958069" y="6410471"/>
            <a:ext cx="580665" cy="249812"/>
          </a:xfrm>
          <a:prstGeom prst="rect">
            <a:avLst/>
          </a:prstGeom>
        </p:spPr>
        <p:txBody>
          <a:bodyPr vert="horz" lIns="0" tIns="45720" rIns="91440" bIns="45720"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1200" smtClean="0">
                <a:solidFill>
                  <a:schemeClr val="bg1"/>
                </a:solidFill>
              </a:rPr>
              <a:pPr/>
              <a:t>‹#›</a:t>
            </a:fld>
            <a:endParaRPr lang="en-US" sz="1200" dirty="0">
              <a:solidFill>
                <a:schemeClr val="bg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416497" y="6414309"/>
            <a:ext cx="589787" cy="226707"/>
          </a:xfrm>
          <a:prstGeom prst="rect">
            <a:avLst/>
          </a:prstGeom>
        </p:spPr>
      </p:pic>
    </p:spTree>
    <p:extLst>
      <p:ext uri="{BB962C8B-B14F-4D97-AF65-F5344CB8AC3E}">
        <p14:creationId xmlns:p14="http://schemas.microsoft.com/office/powerpoint/2010/main" val="36233434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F441-2E81-784F-BA64-2D2EF5410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1B076-59A2-8F42-A1F2-A8EF4A285E8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FB516-93F4-D84A-9110-6A56F5068BCE}"/>
              </a:ext>
            </a:extLst>
          </p:cNvPr>
          <p:cNvSpPr>
            <a:spLocks noGrp="1"/>
          </p:cNvSpPr>
          <p:nvPr>
            <p:ph type="dt" sz="half" idx="10"/>
          </p:nvPr>
        </p:nvSpPr>
        <p:spPr/>
        <p:txBody>
          <a:bodyPr/>
          <a:lstStyle/>
          <a:p>
            <a:fld id="{83F2ECA2-5680-8445-8338-6762462C93F8}" type="datetimeFigureOut">
              <a:rPr lang="en-US" smtClean="0">
                <a:solidFill>
                  <a:prstClr val="black">
                    <a:tint val="75000"/>
                  </a:prstClr>
                </a:solidFill>
                <a:latin typeface="Calibri"/>
              </a:rPr>
              <a:pPr/>
              <a:t>11/27/23</a:t>
            </a:fld>
            <a:endParaRPr lang="en-US">
              <a:solidFill>
                <a:prstClr val="black">
                  <a:tint val="75000"/>
                </a:prstClr>
              </a:solidFill>
              <a:latin typeface="Calibri"/>
            </a:endParaRPr>
          </a:p>
        </p:txBody>
      </p:sp>
      <p:sp>
        <p:nvSpPr>
          <p:cNvPr id="5" name="Footer Placeholder 4">
            <a:extLst>
              <a:ext uri="{FF2B5EF4-FFF2-40B4-BE49-F238E27FC236}">
                <a16:creationId xmlns:a16="http://schemas.microsoft.com/office/drawing/2014/main" id="{9BB82B87-2762-374D-8496-E277A00DCD83}"/>
              </a:ext>
            </a:extLst>
          </p:cNvPr>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id="{48F9E7B1-34B1-6E42-BCC8-B7A4470F8450}"/>
              </a:ext>
            </a:extLst>
          </p:cNvPr>
          <p:cNvSpPr>
            <a:spLocks noGrp="1"/>
          </p:cNvSpPr>
          <p:nvPr>
            <p:ph type="sldNum" sz="quarter" idx="12"/>
          </p:nvPr>
        </p:nvSpPr>
        <p:spPr/>
        <p:txBody>
          <a:bodyPr/>
          <a:lstStyle/>
          <a:p>
            <a:fld id="{9CDD82C3-307F-AA45-AA6F-ACE51C6D71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478993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7" y="1358153"/>
            <a:ext cx="11592977" cy="4985770"/>
          </a:xfrm>
        </p:spPr>
        <p:txBody>
          <a:bodyPr/>
          <a:lstStyle>
            <a:lvl1pPr marL="0" indent="0">
              <a:buNone/>
              <a:defRPr b="1"/>
            </a:lvl1pPr>
            <a:lvl2pPr marL="226878" indent="-226878">
              <a:buFont typeface="Wingdings" panose="05000000000000000000" pitchFamily="2" charset="2"/>
              <a:buChar char="§"/>
              <a:defRPr/>
            </a:lvl2pPr>
            <a:lvl3pPr marL="629865" indent="-171349">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59"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09"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7869071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GB"/>
              <a:t>Think 2019 / #5349 / FEB 13, 2019 / © 2019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l="18001" t="20400" r="17675" b="20719"/>
          <a:stretch/>
        </p:blipFill>
        <p:spPr>
          <a:xfrm>
            <a:off x="5956299" y="540363"/>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5853219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2600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183362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1733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7492694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5474209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0662761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60869105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2486011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57185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22266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9482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77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4068740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0731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5210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2763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7038038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3212191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42720485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452345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359607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89248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867">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4"/>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15496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6.xml"/><Relationship Id="rId13" Type="http://schemas.openxmlformats.org/officeDocument/2006/relationships/slideLayout" Target="../slideLayouts/slideLayout281.xml"/><Relationship Id="rId3" Type="http://schemas.openxmlformats.org/officeDocument/2006/relationships/slideLayout" Target="../slideLayouts/slideLayout271.xml"/><Relationship Id="rId7" Type="http://schemas.openxmlformats.org/officeDocument/2006/relationships/slideLayout" Target="../slideLayouts/slideLayout275.xml"/><Relationship Id="rId12" Type="http://schemas.openxmlformats.org/officeDocument/2006/relationships/slideLayout" Target="../slideLayouts/slideLayout280.xml"/><Relationship Id="rId2" Type="http://schemas.openxmlformats.org/officeDocument/2006/relationships/slideLayout" Target="../slideLayouts/slideLayout270.xml"/><Relationship Id="rId16" Type="http://schemas.openxmlformats.org/officeDocument/2006/relationships/image" Target="../media/image33.jpeg"/><Relationship Id="rId1" Type="http://schemas.openxmlformats.org/officeDocument/2006/relationships/slideLayout" Target="../slideLayouts/slideLayout269.xml"/><Relationship Id="rId6" Type="http://schemas.openxmlformats.org/officeDocument/2006/relationships/slideLayout" Target="../slideLayouts/slideLayout274.xml"/><Relationship Id="rId11" Type="http://schemas.openxmlformats.org/officeDocument/2006/relationships/slideLayout" Target="../slideLayouts/slideLayout279.xml"/><Relationship Id="rId5" Type="http://schemas.openxmlformats.org/officeDocument/2006/relationships/slideLayout" Target="../slideLayouts/slideLayout273.xml"/><Relationship Id="rId15" Type="http://schemas.openxmlformats.org/officeDocument/2006/relationships/theme" Target="../theme/theme10.xml"/><Relationship Id="rId10" Type="http://schemas.openxmlformats.org/officeDocument/2006/relationships/slideLayout" Target="../slideLayouts/slideLayout278.xml"/><Relationship Id="rId4" Type="http://schemas.openxmlformats.org/officeDocument/2006/relationships/slideLayout" Target="../slideLayouts/slideLayout272.xml"/><Relationship Id="rId9" Type="http://schemas.openxmlformats.org/officeDocument/2006/relationships/slideLayout" Target="../slideLayouts/slideLayout277.xml"/><Relationship Id="rId14" Type="http://schemas.openxmlformats.org/officeDocument/2006/relationships/slideLayout" Target="../slideLayouts/slideLayout28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90.xml"/><Relationship Id="rId13" Type="http://schemas.openxmlformats.org/officeDocument/2006/relationships/slideLayout" Target="../slideLayouts/slideLayout295.xml"/><Relationship Id="rId18" Type="http://schemas.openxmlformats.org/officeDocument/2006/relationships/slideLayout" Target="../slideLayouts/slideLayout300.xml"/><Relationship Id="rId26" Type="http://schemas.openxmlformats.org/officeDocument/2006/relationships/slideLayout" Target="../slideLayouts/slideLayout308.xml"/><Relationship Id="rId3" Type="http://schemas.openxmlformats.org/officeDocument/2006/relationships/slideLayout" Target="../slideLayouts/slideLayout285.xml"/><Relationship Id="rId21" Type="http://schemas.openxmlformats.org/officeDocument/2006/relationships/slideLayout" Target="../slideLayouts/slideLayout303.xml"/><Relationship Id="rId7" Type="http://schemas.openxmlformats.org/officeDocument/2006/relationships/slideLayout" Target="../slideLayouts/slideLayout289.xml"/><Relationship Id="rId12" Type="http://schemas.openxmlformats.org/officeDocument/2006/relationships/slideLayout" Target="../slideLayouts/slideLayout294.xml"/><Relationship Id="rId17" Type="http://schemas.openxmlformats.org/officeDocument/2006/relationships/slideLayout" Target="../slideLayouts/slideLayout299.xml"/><Relationship Id="rId25" Type="http://schemas.openxmlformats.org/officeDocument/2006/relationships/slideLayout" Target="../slideLayouts/slideLayout307.xml"/><Relationship Id="rId2" Type="http://schemas.openxmlformats.org/officeDocument/2006/relationships/slideLayout" Target="../slideLayouts/slideLayout284.xml"/><Relationship Id="rId16" Type="http://schemas.openxmlformats.org/officeDocument/2006/relationships/slideLayout" Target="../slideLayouts/slideLayout298.xml"/><Relationship Id="rId20" Type="http://schemas.openxmlformats.org/officeDocument/2006/relationships/slideLayout" Target="../slideLayouts/slideLayout302.xml"/><Relationship Id="rId29" Type="http://schemas.openxmlformats.org/officeDocument/2006/relationships/slideLayout" Target="../slideLayouts/slideLayout311.xml"/><Relationship Id="rId1" Type="http://schemas.openxmlformats.org/officeDocument/2006/relationships/slideLayout" Target="../slideLayouts/slideLayout283.xml"/><Relationship Id="rId6" Type="http://schemas.openxmlformats.org/officeDocument/2006/relationships/slideLayout" Target="../slideLayouts/slideLayout288.xml"/><Relationship Id="rId11" Type="http://schemas.openxmlformats.org/officeDocument/2006/relationships/slideLayout" Target="../slideLayouts/slideLayout293.xml"/><Relationship Id="rId24" Type="http://schemas.openxmlformats.org/officeDocument/2006/relationships/slideLayout" Target="../slideLayouts/slideLayout306.xml"/><Relationship Id="rId32" Type="http://schemas.openxmlformats.org/officeDocument/2006/relationships/image" Target="../media/image35.png"/><Relationship Id="rId5" Type="http://schemas.openxmlformats.org/officeDocument/2006/relationships/slideLayout" Target="../slideLayouts/slideLayout287.xml"/><Relationship Id="rId15" Type="http://schemas.openxmlformats.org/officeDocument/2006/relationships/slideLayout" Target="../slideLayouts/slideLayout297.xml"/><Relationship Id="rId23" Type="http://schemas.openxmlformats.org/officeDocument/2006/relationships/slideLayout" Target="../slideLayouts/slideLayout305.xml"/><Relationship Id="rId28" Type="http://schemas.openxmlformats.org/officeDocument/2006/relationships/slideLayout" Target="../slideLayouts/slideLayout310.xml"/><Relationship Id="rId10" Type="http://schemas.openxmlformats.org/officeDocument/2006/relationships/slideLayout" Target="../slideLayouts/slideLayout292.xml"/><Relationship Id="rId19" Type="http://schemas.openxmlformats.org/officeDocument/2006/relationships/slideLayout" Target="../slideLayouts/slideLayout301.xml"/><Relationship Id="rId31" Type="http://schemas.openxmlformats.org/officeDocument/2006/relationships/theme" Target="../theme/theme11.xml"/><Relationship Id="rId4" Type="http://schemas.openxmlformats.org/officeDocument/2006/relationships/slideLayout" Target="../slideLayouts/slideLayout286.xml"/><Relationship Id="rId9" Type="http://schemas.openxmlformats.org/officeDocument/2006/relationships/slideLayout" Target="../slideLayouts/slideLayout291.xml"/><Relationship Id="rId14" Type="http://schemas.openxmlformats.org/officeDocument/2006/relationships/slideLayout" Target="../slideLayouts/slideLayout296.xml"/><Relationship Id="rId22" Type="http://schemas.openxmlformats.org/officeDocument/2006/relationships/slideLayout" Target="../slideLayouts/slideLayout304.xml"/><Relationship Id="rId27" Type="http://schemas.openxmlformats.org/officeDocument/2006/relationships/slideLayout" Target="../slideLayouts/slideLayout309.xml"/><Relationship Id="rId30" Type="http://schemas.openxmlformats.org/officeDocument/2006/relationships/slideLayout" Target="../slideLayouts/slideLayout3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theme" Target="../theme/theme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image" Target="../media/image10.png"/><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theme" Target="../theme/theme3.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8" Type="http://schemas.openxmlformats.org/officeDocument/2006/relationships/slideLayout" Target="../slideLayouts/slideLayout85.xml"/><Relationship Id="rId3"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5" Type="http://schemas.openxmlformats.org/officeDocument/2006/relationships/theme" Target="../theme/theme4.xml"/><Relationship Id="rId4" Type="http://schemas.openxmlformats.org/officeDocument/2006/relationships/slideLayout" Target="../slideLayouts/slideLayout1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29" Type="http://schemas.openxmlformats.org/officeDocument/2006/relationships/slideLayout" Target="../slideLayouts/slideLayout159.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slideLayout" Target="../slideLayouts/slideLayout177.xml"/><Relationship Id="rId26" Type="http://schemas.openxmlformats.org/officeDocument/2006/relationships/slideLayout" Target="../slideLayouts/slideLayout185.xml"/><Relationship Id="rId3" Type="http://schemas.openxmlformats.org/officeDocument/2006/relationships/slideLayout" Target="../slideLayouts/slideLayout162.xml"/><Relationship Id="rId21" Type="http://schemas.openxmlformats.org/officeDocument/2006/relationships/slideLayout" Target="../slideLayouts/slideLayout180.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25" Type="http://schemas.openxmlformats.org/officeDocument/2006/relationships/slideLayout" Target="../slideLayouts/slideLayout184.xml"/><Relationship Id="rId2" Type="http://schemas.openxmlformats.org/officeDocument/2006/relationships/slideLayout" Target="../slideLayouts/slideLayout161.xml"/><Relationship Id="rId16" Type="http://schemas.openxmlformats.org/officeDocument/2006/relationships/slideLayout" Target="../slideLayouts/slideLayout175.xml"/><Relationship Id="rId20" Type="http://schemas.openxmlformats.org/officeDocument/2006/relationships/slideLayout" Target="../slideLayouts/slideLayout179.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24" Type="http://schemas.openxmlformats.org/officeDocument/2006/relationships/slideLayout" Target="../slideLayouts/slideLayout183.xml"/><Relationship Id="rId5" Type="http://schemas.openxmlformats.org/officeDocument/2006/relationships/slideLayout" Target="../slideLayouts/slideLayout164.xml"/><Relationship Id="rId15" Type="http://schemas.openxmlformats.org/officeDocument/2006/relationships/slideLayout" Target="../slideLayouts/slideLayout174.xml"/><Relationship Id="rId23" Type="http://schemas.openxmlformats.org/officeDocument/2006/relationships/slideLayout" Target="../slideLayouts/slideLayout182.xml"/><Relationship Id="rId28" Type="http://schemas.openxmlformats.org/officeDocument/2006/relationships/image" Target="../media/image17.png"/><Relationship Id="rId10" Type="http://schemas.openxmlformats.org/officeDocument/2006/relationships/slideLayout" Target="../slideLayouts/slideLayout169.xml"/><Relationship Id="rId19" Type="http://schemas.openxmlformats.org/officeDocument/2006/relationships/slideLayout" Target="../slideLayouts/slideLayout178.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 Id="rId22" Type="http://schemas.openxmlformats.org/officeDocument/2006/relationships/slideLayout" Target="../slideLayouts/slideLayout181.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98.xml"/><Relationship Id="rId18" Type="http://schemas.openxmlformats.org/officeDocument/2006/relationships/slideLayout" Target="../slideLayouts/slideLayout203.xml"/><Relationship Id="rId26" Type="http://schemas.openxmlformats.org/officeDocument/2006/relationships/slideLayout" Target="../slideLayouts/slideLayout211.xml"/><Relationship Id="rId39" Type="http://schemas.openxmlformats.org/officeDocument/2006/relationships/slideLayout" Target="../slideLayouts/slideLayout224.xml"/><Relationship Id="rId21" Type="http://schemas.openxmlformats.org/officeDocument/2006/relationships/slideLayout" Target="../slideLayouts/slideLayout206.xml"/><Relationship Id="rId34" Type="http://schemas.openxmlformats.org/officeDocument/2006/relationships/slideLayout" Target="../slideLayouts/slideLayout219.xml"/><Relationship Id="rId42" Type="http://schemas.openxmlformats.org/officeDocument/2006/relationships/theme" Target="../theme/theme8.xml"/><Relationship Id="rId7" Type="http://schemas.openxmlformats.org/officeDocument/2006/relationships/slideLayout" Target="../slideLayouts/slideLayout192.xml"/><Relationship Id="rId2" Type="http://schemas.openxmlformats.org/officeDocument/2006/relationships/slideLayout" Target="../slideLayouts/slideLayout187.xml"/><Relationship Id="rId16" Type="http://schemas.openxmlformats.org/officeDocument/2006/relationships/slideLayout" Target="../slideLayouts/slideLayout201.xml"/><Relationship Id="rId20" Type="http://schemas.openxmlformats.org/officeDocument/2006/relationships/slideLayout" Target="../slideLayouts/slideLayout205.xml"/><Relationship Id="rId29" Type="http://schemas.openxmlformats.org/officeDocument/2006/relationships/slideLayout" Target="../slideLayouts/slideLayout214.xml"/><Relationship Id="rId41" Type="http://schemas.openxmlformats.org/officeDocument/2006/relationships/slideLayout" Target="../slideLayouts/slideLayout226.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24" Type="http://schemas.openxmlformats.org/officeDocument/2006/relationships/slideLayout" Target="../slideLayouts/slideLayout209.xml"/><Relationship Id="rId32" Type="http://schemas.openxmlformats.org/officeDocument/2006/relationships/slideLayout" Target="../slideLayouts/slideLayout217.xml"/><Relationship Id="rId37" Type="http://schemas.openxmlformats.org/officeDocument/2006/relationships/slideLayout" Target="../slideLayouts/slideLayout222.xml"/><Relationship Id="rId40" Type="http://schemas.openxmlformats.org/officeDocument/2006/relationships/slideLayout" Target="../slideLayouts/slideLayout225.xml"/><Relationship Id="rId5" Type="http://schemas.openxmlformats.org/officeDocument/2006/relationships/slideLayout" Target="../slideLayouts/slideLayout190.xml"/><Relationship Id="rId15" Type="http://schemas.openxmlformats.org/officeDocument/2006/relationships/slideLayout" Target="../slideLayouts/slideLayout200.xml"/><Relationship Id="rId23" Type="http://schemas.openxmlformats.org/officeDocument/2006/relationships/slideLayout" Target="../slideLayouts/slideLayout208.xml"/><Relationship Id="rId28" Type="http://schemas.openxmlformats.org/officeDocument/2006/relationships/slideLayout" Target="../slideLayouts/slideLayout213.xml"/><Relationship Id="rId36" Type="http://schemas.openxmlformats.org/officeDocument/2006/relationships/slideLayout" Target="../slideLayouts/slideLayout221.xml"/><Relationship Id="rId10" Type="http://schemas.openxmlformats.org/officeDocument/2006/relationships/slideLayout" Target="../slideLayouts/slideLayout195.xml"/><Relationship Id="rId19" Type="http://schemas.openxmlformats.org/officeDocument/2006/relationships/slideLayout" Target="../slideLayouts/slideLayout204.xml"/><Relationship Id="rId31" Type="http://schemas.openxmlformats.org/officeDocument/2006/relationships/slideLayout" Target="../slideLayouts/slideLayout216.xml"/><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slideLayout" Target="../slideLayouts/slideLayout199.xml"/><Relationship Id="rId22" Type="http://schemas.openxmlformats.org/officeDocument/2006/relationships/slideLayout" Target="../slideLayouts/slideLayout207.xml"/><Relationship Id="rId27" Type="http://schemas.openxmlformats.org/officeDocument/2006/relationships/slideLayout" Target="../slideLayouts/slideLayout212.xml"/><Relationship Id="rId30" Type="http://schemas.openxmlformats.org/officeDocument/2006/relationships/slideLayout" Target="../slideLayouts/slideLayout215.xml"/><Relationship Id="rId35" Type="http://schemas.openxmlformats.org/officeDocument/2006/relationships/slideLayout" Target="../slideLayouts/slideLayout220.xml"/><Relationship Id="rId8" Type="http://schemas.openxmlformats.org/officeDocument/2006/relationships/slideLayout" Target="../slideLayouts/slideLayout193.xml"/><Relationship Id="rId3" Type="http://schemas.openxmlformats.org/officeDocument/2006/relationships/slideLayout" Target="../slideLayouts/slideLayout188.xml"/><Relationship Id="rId12" Type="http://schemas.openxmlformats.org/officeDocument/2006/relationships/slideLayout" Target="../slideLayouts/slideLayout197.xml"/><Relationship Id="rId17" Type="http://schemas.openxmlformats.org/officeDocument/2006/relationships/slideLayout" Target="../slideLayouts/slideLayout202.xml"/><Relationship Id="rId25" Type="http://schemas.openxmlformats.org/officeDocument/2006/relationships/slideLayout" Target="../slideLayouts/slideLayout210.xml"/><Relationship Id="rId33" Type="http://schemas.openxmlformats.org/officeDocument/2006/relationships/slideLayout" Target="../slideLayouts/slideLayout218.xml"/><Relationship Id="rId38" Type="http://schemas.openxmlformats.org/officeDocument/2006/relationships/slideLayout" Target="../slideLayouts/slideLayout223.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39.xml"/><Relationship Id="rId18" Type="http://schemas.openxmlformats.org/officeDocument/2006/relationships/slideLayout" Target="../slideLayouts/slideLayout244.xml"/><Relationship Id="rId26" Type="http://schemas.openxmlformats.org/officeDocument/2006/relationships/slideLayout" Target="../slideLayouts/slideLayout252.xml"/><Relationship Id="rId39" Type="http://schemas.openxmlformats.org/officeDocument/2006/relationships/slideLayout" Target="../slideLayouts/slideLayout265.xml"/><Relationship Id="rId21" Type="http://schemas.openxmlformats.org/officeDocument/2006/relationships/slideLayout" Target="../slideLayouts/slideLayout247.xml"/><Relationship Id="rId34" Type="http://schemas.openxmlformats.org/officeDocument/2006/relationships/slideLayout" Target="../slideLayouts/slideLayout260.xml"/><Relationship Id="rId42" Type="http://schemas.openxmlformats.org/officeDocument/2006/relationships/slideLayout" Target="../slideLayouts/slideLayout268.xml"/><Relationship Id="rId7" Type="http://schemas.openxmlformats.org/officeDocument/2006/relationships/slideLayout" Target="../slideLayouts/slideLayout233.xml"/><Relationship Id="rId2" Type="http://schemas.openxmlformats.org/officeDocument/2006/relationships/slideLayout" Target="../slideLayouts/slideLayout228.xml"/><Relationship Id="rId16" Type="http://schemas.openxmlformats.org/officeDocument/2006/relationships/slideLayout" Target="../slideLayouts/slideLayout242.xml"/><Relationship Id="rId20" Type="http://schemas.openxmlformats.org/officeDocument/2006/relationships/slideLayout" Target="../slideLayouts/slideLayout246.xml"/><Relationship Id="rId29" Type="http://schemas.openxmlformats.org/officeDocument/2006/relationships/slideLayout" Target="../slideLayouts/slideLayout255.xml"/><Relationship Id="rId41" Type="http://schemas.openxmlformats.org/officeDocument/2006/relationships/slideLayout" Target="../slideLayouts/slideLayout267.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24" Type="http://schemas.openxmlformats.org/officeDocument/2006/relationships/slideLayout" Target="../slideLayouts/slideLayout250.xml"/><Relationship Id="rId32" Type="http://schemas.openxmlformats.org/officeDocument/2006/relationships/slideLayout" Target="../slideLayouts/slideLayout258.xml"/><Relationship Id="rId37" Type="http://schemas.openxmlformats.org/officeDocument/2006/relationships/slideLayout" Target="../slideLayouts/slideLayout263.xml"/><Relationship Id="rId40" Type="http://schemas.openxmlformats.org/officeDocument/2006/relationships/slideLayout" Target="../slideLayouts/slideLayout266.xml"/><Relationship Id="rId5" Type="http://schemas.openxmlformats.org/officeDocument/2006/relationships/slideLayout" Target="../slideLayouts/slideLayout231.xml"/><Relationship Id="rId15" Type="http://schemas.openxmlformats.org/officeDocument/2006/relationships/slideLayout" Target="../slideLayouts/slideLayout241.xml"/><Relationship Id="rId23" Type="http://schemas.openxmlformats.org/officeDocument/2006/relationships/slideLayout" Target="../slideLayouts/slideLayout249.xml"/><Relationship Id="rId28" Type="http://schemas.openxmlformats.org/officeDocument/2006/relationships/slideLayout" Target="../slideLayouts/slideLayout254.xml"/><Relationship Id="rId36" Type="http://schemas.openxmlformats.org/officeDocument/2006/relationships/slideLayout" Target="../slideLayouts/slideLayout262.xml"/><Relationship Id="rId10" Type="http://schemas.openxmlformats.org/officeDocument/2006/relationships/slideLayout" Target="../slideLayouts/slideLayout236.xml"/><Relationship Id="rId19" Type="http://schemas.openxmlformats.org/officeDocument/2006/relationships/slideLayout" Target="../slideLayouts/slideLayout245.xml"/><Relationship Id="rId31" Type="http://schemas.openxmlformats.org/officeDocument/2006/relationships/slideLayout" Target="../slideLayouts/slideLayout257.xml"/><Relationship Id="rId4" Type="http://schemas.openxmlformats.org/officeDocument/2006/relationships/slideLayout" Target="../slideLayouts/slideLayout230.xml"/><Relationship Id="rId9" Type="http://schemas.openxmlformats.org/officeDocument/2006/relationships/slideLayout" Target="../slideLayouts/slideLayout235.xml"/><Relationship Id="rId14" Type="http://schemas.openxmlformats.org/officeDocument/2006/relationships/slideLayout" Target="../slideLayouts/slideLayout240.xml"/><Relationship Id="rId22" Type="http://schemas.openxmlformats.org/officeDocument/2006/relationships/slideLayout" Target="../slideLayouts/slideLayout248.xml"/><Relationship Id="rId27" Type="http://schemas.openxmlformats.org/officeDocument/2006/relationships/slideLayout" Target="../slideLayouts/slideLayout253.xml"/><Relationship Id="rId30" Type="http://schemas.openxmlformats.org/officeDocument/2006/relationships/slideLayout" Target="../slideLayouts/slideLayout256.xml"/><Relationship Id="rId35" Type="http://schemas.openxmlformats.org/officeDocument/2006/relationships/slideLayout" Target="../slideLayouts/slideLayout261.xml"/><Relationship Id="rId43" Type="http://schemas.openxmlformats.org/officeDocument/2006/relationships/theme" Target="../theme/theme9.xml"/><Relationship Id="rId8" Type="http://schemas.openxmlformats.org/officeDocument/2006/relationships/slideLayout" Target="../slideLayouts/slideLayout234.xml"/><Relationship Id="rId3" Type="http://schemas.openxmlformats.org/officeDocument/2006/relationships/slideLayout" Target="../slideLayouts/slideLayout229.xml"/><Relationship Id="rId12" Type="http://schemas.openxmlformats.org/officeDocument/2006/relationships/slideLayout" Target="../slideLayouts/slideLayout238.xml"/><Relationship Id="rId17" Type="http://schemas.openxmlformats.org/officeDocument/2006/relationships/slideLayout" Target="../slideLayouts/slideLayout243.xml"/><Relationship Id="rId25" Type="http://schemas.openxmlformats.org/officeDocument/2006/relationships/slideLayout" Target="../slideLayouts/slideLayout251.xml"/><Relationship Id="rId33" Type="http://schemas.openxmlformats.org/officeDocument/2006/relationships/slideLayout" Target="../slideLayouts/slideLayout259.xml"/><Relationship Id="rId38" Type="http://schemas.openxmlformats.org/officeDocument/2006/relationships/slideLayout" Target="../slideLayouts/slideLayout2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IBM Watson / © 2019 IBM Corporation</a:t>
            </a:r>
          </a:p>
        </p:txBody>
      </p:sp>
    </p:spTree>
    <p:extLst>
      <p:ext uri="{BB962C8B-B14F-4D97-AF65-F5344CB8AC3E}">
        <p14:creationId xmlns:p14="http://schemas.microsoft.com/office/powerpoint/2010/main" val="38592719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4" y="611188"/>
            <a:ext cx="11688233"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203200" y="1828800"/>
            <a:ext cx="11684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9" name="Line 25"/>
          <p:cNvSpPr>
            <a:spLocks noChangeShapeType="1"/>
          </p:cNvSpPr>
          <p:nvPr/>
        </p:nvSpPr>
        <p:spPr bwMode="auto">
          <a:xfrm>
            <a:off x="347135" y="549275"/>
            <a:ext cx="11493500" cy="0"/>
          </a:xfrm>
          <a:prstGeom prst="line">
            <a:avLst/>
          </a:prstGeom>
          <a:noFill/>
          <a:ln w="9525">
            <a:solidFill>
              <a:srgbClr val="000000"/>
            </a:solidFill>
            <a:round/>
            <a:headEnd/>
            <a:tailEnd/>
          </a:ln>
          <a:effectLst/>
        </p:spPr>
        <p:txBody>
          <a:bodyPr/>
          <a:lstStyle/>
          <a:p>
            <a:pPr>
              <a:defRPr/>
            </a:pPr>
            <a:endParaRPr lang="en-US" sz="1800">
              <a:solidFill>
                <a:srgbClr val="000000"/>
              </a:solidFill>
              <a:latin typeface="Arial" pitchFamily="-110" charset="0"/>
              <a:ea typeface="MS PGothic"/>
            </a:endParaRPr>
          </a:p>
        </p:txBody>
      </p:sp>
      <p:sp>
        <p:nvSpPr>
          <p:cNvPr id="15" name="Rectangle 6"/>
          <p:cNvSpPr>
            <a:spLocks noChangeArrowheads="1"/>
          </p:cNvSpPr>
          <p:nvPr/>
        </p:nvSpPr>
        <p:spPr bwMode="black">
          <a:xfrm>
            <a:off x="7903633" y="6449125"/>
            <a:ext cx="4072467" cy="216088"/>
          </a:xfrm>
          <a:prstGeom prst="rect">
            <a:avLst/>
          </a:prstGeom>
          <a:noFill/>
          <a:ln w="9525">
            <a:noFill/>
            <a:miter lim="800000"/>
            <a:headEnd/>
            <a:tailEnd/>
          </a:ln>
          <a:effectLst/>
        </p:spPr>
        <p:txBody>
          <a:bodyPr lIns="92075" tIns="46039" rIns="92075" bIns="46039" anchor="ctr">
            <a:spAutoFit/>
          </a:bodyPr>
          <a:lstStyle/>
          <a:p>
            <a:pPr algn="r">
              <a:defRPr/>
            </a:pPr>
            <a:r>
              <a:rPr lang="en-US" altLang="zh-CN" sz="800" dirty="0">
                <a:solidFill>
                  <a:srgbClr val="000000"/>
                </a:solidFill>
                <a:latin typeface="Arial" pitchFamily="34" charset="0"/>
              </a:rPr>
              <a:t>© 2015 IBM Corporation</a:t>
            </a:r>
            <a:endParaRPr lang="en-US" altLang="zh-CN" sz="1800" dirty="0">
              <a:solidFill>
                <a:srgbClr val="000000"/>
              </a:solidFill>
              <a:latin typeface="Arial" pitchFamily="34" charset="0"/>
            </a:endParaRPr>
          </a:p>
        </p:txBody>
      </p:sp>
      <p:pic>
        <p:nvPicPr>
          <p:cNvPr id="1031" name="Picture 31" descr="5300_IBMpos_black_PPT_bkgd"/>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057469" y="239714"/>
            <a:ext cx="781051" cy="234951"/>
          </a:xfrm>
          <a:prstGeom prst="rect">
            <a:avLst/>
          </a:prstGeom>
          <a:noFill/>
          <a:ln w="9525">
            <a:noFill/>
            <a:miter lim="800000"/>
            <a:headEnd/>
            <a:tailEnd/>
          </a:ln>
        </p:spPr>
      </p:pic>
    </p:spTree>
    <p:extLst>
      <p:ext uri="{BB962C8B-B14F-4D97-AF65-F5344CB8AC3E}">
        <p14:creationId xmlns:p14="http://schemas.microsoft.com/office/powerpoint/2010/main" val="285874106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Lst>
  <p:transition/>
  <p:txStyles>
    <p:titleStyle>
      <a:lvl1pPr algn="l" rtl="0" eaLnBrk="0" fontAlgn="base" hangingPunct="0">
        <a:spcBef>
          <a:spcPct val="0"/>
        </a:spcBef>
        <a:spcAft>
          <a:spcPct val="0"/>
        </a:spcAft>
        <a:defRPr sz="2400" b="1" i="0">
          <a:solidFill>
            <a:schemeClr val="accent1"/>
          </a:solidFill>
          <a:latin typeface="+mj-lt"/>
          <a:ea typeface="+mj-ea"/>
          <a:cs typeface="+mj-cs"/>
        </a:defRPr>
      </a:lvl1pPr>
      <a:lvl2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2pPr>
      <a:lvl3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3pPr>
      <a:lvl4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4pPr>
      <a:lvl5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5pPr>
      <a:lvl6pPr marL="457189"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6pPr>
      <a:lvl7pPr marL="914377"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7pPr>
      <a:lvl8pPr marL="1371566"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8pPr>
      <a:lvl9pPr marL="1828754"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9pPr>
    </p:titleStyle>
    <p:bodyStyle>
      <a:lvl1pPr marL="171446" indent="-171446" algn="l" rtl="0" eaLnBrk="0" fontAlgn="base" hangingPunct="0">
        <a:spcBef>
          <a:spcPct val="20000"/>
        </a:spcBef>
        <a:spcAft>
          <a:spcPct val="0"/>
        </a:spcAft>
        <a:buClr>
          <a:schemeClr val="accent1"/>
        </a:buClr>
        <a:buFont typeface="Wingdings" pitchFamily="2" charset="2"/>
        <a:buChar char="§"/>
        <a:defRPr b="1" i="0">
          <a:solidFill>
            <a:schemeClr val="tx1"/>
          </a:solidFill>
          <a:latin typeface="+mn-lt"/>
          <a:ea typeface="+mn-ea"/>
          <a:cs typeface="+mn-cs"/>
        </a:defRPr>
      </a:lvl1pPr>
      <a:lvl2pPr marL="573074" indent="-230182"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2pPr>
      <a:lvl3pPr marL="10270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3pPr>
      <a:lvl4pPr marL="14826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4pPr>
      <a:lvl5pPr marL="1939877"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5pPr>
      <a:lvl6pPr marL="2397065"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6pPr>
      <a:lvl7pPr marL="2854254"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7pPr>
      <a:lvl8pPr marL="3311443"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8pPr>
      <a:lvl9pPr marL="3768631"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2"/>
          <a:srcRect/>
          <a:stretch/>
        </p:blipFill>
        <p:spPr>
          <a:xfrm>
            <a:off x="10452994" y="6241725"/>
            <a:ext cx="1280218" cy="292316"/>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and Pg Num">
            <a:extLst>
              <a:ext uri="{FF2B5EF4-FFF2-40B4-BE49-F238E27FC236}">
                <a16:creationId xmlns:a16="http://schemas.microsoft.com/office/drawing/2014/main" id="{F5055630-A206-91CD-4EDC-FD3097B87078}"/>
              </a:ext>
            </a:extLst>
          </p:cNvPr>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dirty="0">
                <a:solidFill>
                  <a:srgbClr val="6F7878"/>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24795216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 id="2147484047" r:id="rId19"/>
    <p:sldLayoutId id="2147484048" r:id="rId20"/>
    <p:sldLayoutId id="2147484049" r:id="rId21"/>
    <p:sldLayoutId id="2147484050" r:id="rId22"/>
    <p:sldLayoutId id="2147484051" r:id="rId23"/>
    <p:sldLayoutId id="2147484052" r:id="rId24"/>
    <p:sldLayoutId id="2147484053" r:id="rId25"/>
    <p:sldLayoutId id="2147484054" r:id="rId26"/>
    <p:sldLayoutId id="2147484055" r:id="rId27"/>
    <p:sldLayoutId id="2147484056" r:id="rId28"/>
    <p:sldLayoutId id="2147484057" r:id="rId29"/>
    <p:sldLayoutId id="2147484058" r:id="rId30"/>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9524695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pic>
        <p:nvPicPr>
          <p:cNvPr id="6" name="Picture 5">
            <a:extLst>
              <a:ext uri="{FF2B5EF4-FFF2-40B4-BE49-F238E27FC236}">
                <a16:creationId xmlns:a16="http://schemas.microsoft.com/office/drawing/2014/main" id="{32BC8318-1E90-6C4A-81DC-2F85E23DB0FB}"/>
              </a:ext>
            </a:extLst>
          </p:cNvPr>
          <p:cNvPicPr>
            <a:picLocks noChangeAspect="1"/>
          </p:cNvPicPr>
          <p:nvPr userDrawn="1"/>
        </p:nvPicPr>
        <p:blipFill>
          <a:blip r:embed="rId38">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1038899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spTree>
    <p:extLst>
      <p:ext uri="{BB962C8B-B14F-4D97-AF65-F5344CB8AC3E}">
        <p14:creationId xmlns:p14="http://schemas.microsoft.com/office/powerpoint/2010/main" val="109700196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261A8-7724-9045-8939-59E8F3D63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09822-8820-C34E-A8C2-D9057B75B5D5}"/>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2A7EF-3DA6-624E-A56F-1C55F8D1D30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93B96E05-B5FC-A744-94B9-138F7D40F8E2}"/>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2390F-3EB6-4E46-BCC1-87BF0E88664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19B94-3241-B54A-9156-FF1E6A9DD6A5}" type="slidenum">
              <a:rPr lang="en-US" smtClean="0"/>
              <a:t>‹#›</a:t>
            </a:fld>
            <a:endParaRPr lang="en-US"/>
          </a:p>
        </p:txBody>
      </p:sp>
    </p:spTree>
    <p:extLst>
      <p:ext uri="{BB962C8B-B14F-4D97-AF65-F5344CB8AC3E}">
        <p14:creationId xmlns:p14="http://schemas.microsoft.com/office/powerpoint/2010/main" val="172102607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mn-lt"/>
              </a:defRPr>
            </a:lvl1pPr>
          </a:lstStyle>
          <a:p>
            <a:r>
              <a:rPr lang="en-US"/>
              <a:t>IBM Cloud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mn-lt"/>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88726103"/>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 id="2147483875" r:id="rId28"/>
    <p:sldLayoutId id="214748387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2667" b="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571501"/>
            <a:ext cx="5486400" cy="9525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81000" y="1714501"/>
            <a:ext cx="5486400" cy="4381500"/>
          </a:xfrm>
          <a:prstGeom prst="rect">
            <a:avLst/>
          </a:prstGeom>
        </p:spPr>
        <p:txBody>
          <a:bodyPr vert="horz" lIns="0" tIns="228600" rIns="0" bIns="0" rtlCol="0" anchor="t">
            <a:noAutofit/>
          </a:bodyPr>
          <a:lstStyle/>
          <a:p>
            <a:pPr lvl="0"/>
            <a:r>
              <a:rPr lang="en-US" dirty="0"/>
              <a:t>Click to edit Master text styles</a:t>
            </a:r>
          </a:p>
        </p:txBody>
      </p:sp>
      <p:pic>
        <p:nvPicPr>
          <p:cNvPr id="15" name="Picture 14"/>
          <p:cNvPicPr>
            <a:picLocks noChangeAspect="1"/>
          </p:cNvPicPr>
          <p:nvPr userDrawn="1"/>
        </p:nvPicPr>
        <p:blipFill>
          <a:blip r:embed="rId28" cstate="hqprint">
            <a:extLst>
              <a:ext uri="{28A0092B-C50C-407E-A947-70E740481C1C}">
                <a14:useLocalDpi xmlns:a14="http://schemas.microsoft.com/office/drawing/2010/main"/>
              </a:ext>
            </a:extLst>
          </a:blip>
          <a:stretch>
            <a:fillRect/>
          </a:stretch>
        </p:blipFill>
        <p:spPr>
          <a:xfrm>
            <a:off x="11339010" y="6515119"/>
            <a:ext cx="471765" cy="190500"/>
          </a:xfrm>
          <a:prstGeom prst="rect">
            <a:avLst/>
          </a:prstGeom>
        </p:spPr>
      </p:pic>
      <p:grpSp>
        <p:nvGrpSpPr>
          <p:cNvPr id="9" name="Group 8"/>
          <p:cNvGrpSpPr/>
          <p:nvPr userDrawn="1"/>
        </p:nvGrpSpPr>
        <p:grpSpPr>
          <a:xfrm>
            <a:off x="762000" y="6583048"/>
            <a:ext cx="2261125" cy="183809"/>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2021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CONFIDENTIAL</a:t>
            </a:r>
          </a:p>
        </p:txBody>
      </p:sp>
      <p:sp>
        <p:nvSpPr>
          <p:cNvPr id="17"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49360055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Lst>
  <p:txStyles>
    <p:titleStyle>
      <a:lvl1pPr algn="l" defTabSz="914377" rtl="0" eaLnBrk="1" latinLnBrk="0" hangingPunct="1">
        <a:lnSpc>
          <a:spcPct val="90000"/>
        </a:lnSpc>
        <a:spcBef>
          <a:spcPct val="0"/>
        </a:spcBef>
        <a:buNone/>
        <a:defRPr sz="3000" b="0" i="0" kern="1200">
          <a:solidFill>
            <a:schemeClr val="tx1"/>
          </a:solidFill>
          <a:latin typeface="IBM Plex Sans" charset="0"/>
          <a:ea typeface="IBM Plex Sans" charset="0"/>
          <a:cs typeface="IBM Plex Sans" charset="0"/>
        </a:defRPr>
      </a:lvl1pPr>
    </p:titleStyle>
    <p:bodyStyle>
      <a:lvl1pPr marL="0" indent="0" algn="l" defTabSz="914377" rtl="0" eaLnBrk="1" latinLnBrk="0" hangingPunct="1">
        <a:lnSpc>
          <a:spcPct val="105000"/>
        </a:lnSpc>
        <a:spcBef>
          <a:spcPts val="500"/>
        </a:spcBef>
        <a:buFontTx/>
        <a:buNone/>
        <a:tabLst/>
        <a:defRPr sz="1667" b="0" i="0" kern="1200">
          <a:solidFill>
            <a:schemeClr val="tx1"/>
          </a:solidFill>
          <a:latin typeface="IBM Plex Sans" charset="0"/>
          <a:ea typeface="IBM Plex Sans" charset="0"/>
          <a:cs typeface="IBM Plex Sans" charset="0"/>
        </a:defRPr>
      </a:lvl1pPr>
      <a:lvl2pPr marL="190495" indent="-190495" algn="l" defTabSz="914377" rtl="0" eaLnBrk="1" latinLnBrk="0" hangingPunct="1">
        <a:lnSpc>
          <a:spcPct val="105000"/>
        </a:lnSpc>
        <a:spcBef>
          <a:spcPts val="500"/>
        </a:spcBef>
        <a:buFont typeface="Wingdings" panose="05000000000000000000" pitchFamily="2" charset="2"/>
        <a:buChar char="§"/>
        <a:defRPr lang="en-US" sz="1667" b="0" i="0" kern="1200" dirty="0" smtClean="0">
          <a:solidFill>
            <a:schemeClr val="tx1"/>
          </a:solidFill>
          <a:latin typeface="IBM Plex Sans" charset="0"/>
          <a:ea typeface="IBM Plex Sans" charset="0"/>
          <a:cs typeface="IBM Plex Sans" charset="0"/>
        </a:defRPr>
      </a:lvl2pPr>
      <a:lvl3pPr marL="380990"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3pPr>
      <a:lvl4pPr marL="571486" indent="-190495" algn="l" defTabSz="914377" rtl="0" eaLnBrk="1" latinLnBrk="0" hangingPunct="1">
        <a:lnSpc>
          <a:spcPct val="105000"/>
        </a:lnSpc>
        <a:spcBef>
          <a:spcPts val="500"/>
        </a:spcBef>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4pPr>
      <a:lvl5pPr marL="761981"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a:solidFill>
            <a:schemeClr val="tx1"/>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3758296850"/>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 id="2147483945" r:id="rId20"/>
    <p:sldLayoutId id="2147483946" r:id="rId21"/>
    <p:sldLayoutId id="2147483947" r:id="rId22"/>
    <p:sldLayoutId id="2147483948" r:id="rId23"/>
    <p:sldLayoutId id="2147483949" r:id="rId24"/>
    <p:sldLayoutId id="2147483950" r:id="rId25"/>
    <p:sldLayoutId id="2147483951" r:id="rId26"/>
    <p:sldLayoutId id="2147483952" r:id="rId27"/>
    <p:sldLayoutId id="2147483953" r:id="rId28"/>
    <p:sldLayoutId id="2147483954" r:id="rId29"/>
    <p:sldLayoutId id="2147483955" r:id="rId30"/>
    <p:sldLayoutId id="2147483956" r:id="rId31"/>
    <p:sldLayoutId id="2147483957" r:id="rId32"/>
    <p:sldLayoutId id="2147483958" r:id="rId33"/>
    <p:sldLayoutId id="2147483959" r:id="rId34"/>
    <p:sldLayoutId id="2147483960" r:id="rId35"/>
    <p:sldLayoutId id="2147483961" r:id="rId36"/>
    <p:sldLayoutId id="2147483963" r:id="rId37"/>
    <p:sldLayoutId id="2147483964" r:id="rId38"/>
    <p:sldLayoutId id="2147483965" r:id="rId39"/>
    <p:sldLayoutId id="2147483966" r:id="rId40"/>
    <p:sldLayoutId id="2147483967" r:id="rId41"/>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479779056"/>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3994" r:id="rId25"/>
    <p:sldLayoutId id="2147483995" r:id="rId26"/>
    <p:sldLayoutId id="2147483996" r:id="rId27"/>
    <p:sldLayoutId id="2147483997" r:id="rId28"/>
    <p:sldLayoutId id="2147483998" r:id="rId29"/>
    <p:sldLayoutId id="2147483999" r:id="rId30"/>
    <p:sldLayoutId id="2147484000" r:id="rId31"/>
    <p:sldLayoutId id="2147484001" r:id="rId32"/>
    <p:sldLayoutId id="2147484002" r:id="rId33"/>
    <p:sldLayoutId id="2147484003" r:id="rId34"/>
    <p:sldLayoutId id="2147484004" r:id="rId35"/>
    <p:sldLayoutId id="2147484005" r:id="rId36"/>
    <p:sldLayoutId id="2147484007" r:id="rId37"/>
    <p:sldLayoutId id="2147484008" r:id="rId38"/>
    <p:sldLayoutId id="2147484009" r:id="rId39"/>
    <p:sldLayoutId id="2147484010" r:id="rId40"/>
    <p:sldLayoutId id="2147484011" r:id="rId41"/>
    <p:sldLayoutId id="2147484012" r:id="rId42"/>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45C4CF06-0403-7844-9209-A0A3E6690450}"/>
              </a:ext>
            </a:extLst>
          </p:cNvPr>
          <p:cNvSpPr/>
          <p:nvPr/>
        </p:nvSpPr>
        <p:spPr>
          <a:xfrm>
            <a:off x="4289378" y="1671527"/>
            <a:ext cx="286870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IBM Plex Sans"/>
                <a:ea typeface="ＭＳ Ｐゴシック" charset="-128"/>
                <a:cs typeface="+mn-cs"/>
              </a:rPr>
              <a:t>Data Lake Admins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ounded Rectangle 29">
            <a:extLst>
              <a:ext uri="{FF2B5EF4-FFF2-40B4-BE49-F238E27FC236}">
                <a16:creationId xmlns:a16="http://schemas.microsoft.com/office/drawing/2014/main" id="{7D25094D-41B9-CD49-A7FE-A312C580B768}"/>
              </a:ext>
            </a:extLst>
          </p:cNvPr>
          <p:cNvSpPr/>
          <p:nvPr/>
        </p:nvSpPr>
        <p:spPr>
          <a:xfrm>
            <a:off x="1113892" y="3471333"/>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Identity</a:t>
            </a:r>
          </a:p>
        </p:txBody>
      </p:sp>
      <p:sp>
        <p:nvSpPr>
          <p:cNvPr id="154" name="Right Arrow 47">
            <a:extLst>
              <a:ext uri="{FF2B5EF4-FFF2-40B4-BE49-F238E27FC236}">
                <a16:creationId xmlns:a16="http://schemas.microsoft.com/office/drawing/2014/main" id="{47CA2F4E-58CB-4244-B4BE-CC375528431E}"/>
              </a:ext>
            </a:extLst>
          </p:cNvPr>
          <p:cNvSpPr/>
          <p:nvPr/>
        </p:nvSpPr>
        <p:spPr>
          <a:xfrm rot="5400000">
            <a:off x="5467459" y="2232123"/>
            <a:ext cx="383303" cy="256347"/>
          </a:xfrm>
          <a:prstGeom prst="rightArrow">
            <a:avLst/>
          </a:prstGeom>
          <a:solidFill>
            <a:srgbClr val="00B0F0"/>
          </a:solidFill>
          <a:ln w="25400" cap="flat" cmpd="sng" algn="ctr">
            <a:solidFill>
              <a:srgbClr val="0070C0"/>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 name="Rounded Rectangle 29">
            <a:extLst>
              <a:ext uri="{FF2B5EF4-FFF2-40B4-BE49-F238E27FC236}">
                <a16:creationId xmlns:a16="http://schemas.microsoft.com/office/drawing/2014/main" id="{F7B69D70-5B92-09A8-48D1-23F8008F4632}"/>
              </a:ext>
            </a:extLst>
          </p:cNvPr>
          <p:cNvSpPr/>
          <p:nvPr/>
        </p:nvSpPr>
        <p:spPr>
          <a:xfrm>
            <a:off x="2650504" y="3467099"/>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Policy</a:t>
            </a:r>
          </a:p>
        </p:txBody>
      </p:sp>
      <p:sp>
        <p:nvSpPr>
          <p:cNvPr id="3" name="Rounded Rectangle 29">
            <a:extLst>
              <a:ext uri="{FF2B5EF4-FFF2-40B4-BE49-F238E27FC236}">
                <a16:creationId xmlns:a16="http://schemas.microsoft.com/office/drawing/2014/main" id="{61AFD82F-3475-C2B8-07D2-C00490770B74}"/>
              </a:ext>
            </a:extLst>
          </p:cNvPr>
          <p:cNvSpPr/>
          <p:nvPr/>
        </p:nvSpPr>
        <p:spPr>
          <a:xfrm>
            <a:off x="4187116" y="3475566"/>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User Management Service</a:t>
            </a:r>
          </a:p>
        </p:txBody>
      </p:sp>
      <p:sp>
        <p:nvSpPr>
          <p:cNvPr id="5" name="Rounded Rectangle 29">
            <a:extLst>
              <a:ext uri="{FF2B5EF4-FFF2-40B4-BE49-F238E27FC236}">
                <a16:creationId xmlns:a16="http://schemas.microsoft.com/office/drawing/2014/main" id="{692759F9-B3C0-0043-D7AA-E05521F63C31}"/>
              </a:ext>
            </a:extLst>
          </p:cNvPr>
          <p:cNvSpPr/>
          <p:nvPr/>
        </p:nvSpPr>
        <p:spPr>
          <a:xfrm>
            <a:off x="5723728"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Access Group</a:t>
            </a:r>
          </a:p>
        </p:txBody>
      </p:sp>
      <p:sp>
        <p:nvSpPr>
          <p:cNvPr id="6" name="Rounded Rectangle 29">
            <a:extLst>
              <a:ext uri="{FF2B5EF4-FFF2-40B4-BE49-F238E27FC236}">
                <a16:creationId xmlns:a16="http://schemas.microsoft.com/office/drawing/2014/main" id="{8912F26E-583D-897C-20C8-2659BBE3ABBC}"/>
              </a:ext>
            </a:extLst>
          </p:cNvPr>
          <p:cNvSpPr/>
          <p:nvPr/>
        </p:nvSpPr>
        <p:spPr>
          <a:xfrm>
            <a:off x="7260340"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a:t>
            </a:r>
          </a:p>
        </p:txBody>
      </p:sp>
      <p:sp>
        <p:nvSpPr>
          <p:cNvPr id="7" name="Rounded Rectangle 29">
            <a:extLst>
              <a:ext uri="{FF2B5EF4-FFF2-40B4-BE49-F238E27FC236}">
                <a16:creationId xmlns:a16="http://schemas.microsoft.com/office/drawing/2014/main" id="{9AF774C3-F4D9-F623-75C5-3DB6090A73CE}"/>
              </a:ext>
            </a:extLst>
          </p:cNvPr>
          <p:cNvSpPr/>
          <p:nvPr/>
        </p:nvSpPr>
        <p:spPr>
          <a:xfrm>
            <a:off x="8796952" y="3475565"/>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 Resource Configuration</a:t>
            </a:r>
          </a:p>
        </p:txBody>
      </p:sp>
      <p:sp>
        <p:nvSpPr>
          <p:cNvPr id="12" name="Rounded Rectangle 29">
            <a:extLst>
              <a:ext uri="{FF2B5EF4-FFF2-40B4-BE49-F238E27FC236}">
                <a16:creationId xmlns:a16="http://schemas.microsoft.com/office/drawing/2014/main" id="{F4F633CB-631B-883B-45CB-B143BABE74BA}"/>
              </a:ext>
            </a:extLst>
          </p:cNvPr>
          <p:cNvSpPr/>
          <p:nvPr/>
        </p:nvSpPr>
        <p:spPr>
          <a:xfrm>
            <a:off x="1113892" y="2605046"/>
            <a:ext cx="9056148" cy="297866"/>
          </a:xfrm>
          <a:prstGeom prst="roundRect">
            <a:avLst>
              <a:gd name="adj" fmla="val 0"/>
            </a:avLst>
          </a:prstGeom>
          <a:solidFill>
            <a:srgbClr val="92D050"/>
          </a:solidFill>
          <a:ln w="19050" cap="flat" cmpd="sng" algn="ctr">
            <a:solidFill>
              <a:srgbClr val="0070C0"/>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Cosaccess SDK</a:t>
            </a:r>
          </a:p>
        </p:txBody>
      </p:sp>
      <p:sp>
        <p:nvSpPr>
          <p:cNvPr id="17" name="Right Arrow 47">
            <a:extLst>
              <a:ext uri="{FF2B5EF4-FFF2-40B4-BE49-F238E27FC236}">
                <a16:creationId xmlns:a16="http://schemas.microsoft.com/office/drawing/2014/main" id="{B88E5E9C-A42A-4805-DE50-1D9D17BAFA1D}"/>
              </a:ext>
            </a:extLst>
          </p:cNvPr>
          <p:cNvSpPr/>
          <p:nvPr/>
        </p:nvSpPr>
        <p:spPr>
          <a:xfrm rot="5400000">
            <a:off x="1608784" y="3105467"/>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18" name="Right Arrow 47">
            <a:extLst>
              <a:ext uri="{FF2B5EF4-FFF2-40B4-BE49-F238E27FC236}">
                <a16:creationId xmlns:a16="http://schemas.microsoft.com/office/drawing/2014/main" id="{EFA2A49E-8EC2-4AC1-497E-7B5B40A5E048}"/>
              </a:ext>
            </a:extLst>
          </p:cNvPr>
          <p:cNvSpPr/>
          <p:nvPr/>
        </p:nvSpPr>
        <p:spPr>
          <a:xfrm rot="5400000">
            <a:off x="3145397"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19" name="Right Arrow 47">
            <a:extLst>
              <a:ext uri="{FF2B5EF4-FFF2-40B4-BE49-F238E27FC236}">
                <a16:creationId xmlns:a16="http://schemas.microsoft.com/office/drawing/2014/main" id="{6B11C708-DDA4-E4F9-3145-A737BBBB0B4C}"/>
              </a:ext>
            </a:extLst>
          </p:cNvPr>
          <p:cNvSpPr/>
          <p:nvPr/>
        </p:nvSpPr>
        <p:spPr>
          <a:xfrm rot="5400000">
            <a:off x="4682009" y="312394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0" name="Right Arrow 47">
            <a:extLst>
              <a:ext uri="{FF2B5EF4-FFF2-40B4-BE49-F238E27FC236}">
                <a16:creationId xmlns:a16="http://schemas.microsoft.com/office/drawing/2014/main" id="{EC530E34-610C-4329-3A75-CABC3569CFED}"/>
              </a:ext>
            </a:extLst>
          </p:cNvPr>
          <p:cNvSpPr/>
          <p:nvPr/>
        </p:nvSpPr>
        <p:spPr>
          <a:xfrm rot="5400000">
            <a:off x="6218621" y="312972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1" name="Right Arrow 47">
            <a:extLst>
              <a:ext uri="{FF2B5EF4-FFF2-40B4-BE49-F238E27FC236}">
                <a16:creationId xmlns:a16="http://schemas.microsoft.com/office/drawing/2014/main" id="{F9E81ED2-DC6A-ACBF-A681-02798753E37D}"/>
              </a:ext>
            </a:extLst>
          </p:cNvPr>
          <p:cNvSpPr/>
          <p:nvPr/>
        </p:nvSpPr>
        <p:spPr>
          <a:xfrm rot="5400000">
            <a:off x="7311040" y="3129719"/>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2" name="Right Arrow 47">
            <a:extLst>
              <a:ext uri="{FF2B5EF4-FFF2-40B4-BE49-F238E27FC236}">
                <a16:creationId xmlns:a16="http://schemas.microsoft.com/office/drawing/2014/main" id="{91F46B31-69F7-8769-B7BE-41F87CD86B3F}"/>
              </a:ext>
            </a:extLst>
          </p:cNvPr>
          <p:cNvSpPr/>
          <p:nvPr/>
        </p:nvSpPr>
        <p:spPr>
          <a:xfrm rot="5400000">
            <a:off x="7755233" y="3119713"/>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3" name="Right Arrow 47">
            <a:extLst>
              <a:ext uri="{FF2B5EF4-FFF2-40B4-BE49-F238E27FC236}">
                <a16:creationId xmlns:a16="http://schemas.microsoft.com/office/drawing/2014/main" id="{0C4BEB60-7A79-475F-E20C-1ED3EEF0FCE1}"/>
              </a:ext>
            </a:extLst>
          </p:cNvPr>
          <p:cNvSpPr/>
          <p:nvPr/>
        </p:nvSpPr>
        <p:spPr>
          <a:xfrm rot="5400000">
            <a:off x="8199426" y="3109704"/>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4" name="Right Arrow 47">
            <a:extLst>
              <a:ext uri="{FF2B5EF4-FFF2-40B4-BE49-F238E27FC236}">
                <a16:creationId xmlns:a16="http://schemas.microsoft.com/office/drawing/2014/main" id="{936299B4-6629-2DD5-194B-674169B08F80}"/>
              </a:ext>
            </a:extLst>
          </p:cNvPr>
          <p:cNvSpPr/>
          <p:nvPr/>
        </p:nvSpPr>
        <p:spPr>
          <a:xfrm rot="5400000">
            <a:off x="9291845"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5" name="Rectangle 24">
            <a:extLst>
              <a:ext uri="{FF2B5EF4-FFF2-40B4-BE49-F238E27FC236}">
                <a16:creationId xmlns:a16="http://schemas.microsoft.com/office/drawing/2014/main" id="{093690F1-4136-B818-50FE-A299A563FB27}"/>
              </a:ext>
            </a:extLst>
          </p:cNvPr>
          <p:cNvSpPr/>
          <p:nvPr/>
        </p:nvSpPr>
        <p:spPr>
          <a:xfrm>
            <a:off x="3275472" y="4056772"/>
            <a:ext cx="459187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IBM Plex Sans"/>
                <a:ea typeface="ＭＳ Ｐゴシック" charset="-128"/>
                <a:cs typeface="+mn-cs"/>
              </a:rPr>
              <a:t>Broad range of SDKs and endpoints are required to do the job</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859931"/>
      </p:ext>
    </p:extLst>
  </p:cSld>
  <p:clrMapOvr>
    <a:masterClrMapping/>
  </p:clrMapOvr>
</p:sld>
</file>

<file path=ppt/theme/theme1.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10.xml><?xml version="1.0" encoding="utf-8"?>
<a:theme xmlns:a="http://schemas.openxmlformats.org/drawingml/2006/main" name="3_ibm simple">
  <a:themeElements>
    <a:clrScheme name="">
      <a:dk1>
        <a:srgbClr val="000000"/>
      </a:dk1>
      <a:lt1>
        <a:srgbClr val="FFFFFF"/>
      </a:lt1>
      <a:dk2>
        <a:srgbClr val="1F497D"/>
      </a:dk2>
      <a:lt2>
        <a:srgbClr val="EEECE1"/>
      </a:lt2>
      <a:accent1>
        <a:srgbClr val="7889FB"/>
      </a:accent1>
      <a:accent2>
        <a:srgbClr val="C0504D"/>
      </a:accent2>
      <a:accent3>
        <a:srgbClr val="FFFFFF"/>
      </a:accent3>
      <a:accent4>
        <a:srgbClr val="000000"/>
      </a:accent4>
      <a:accent5>
        <a:srgbClr val="BEC4FD"/>
      </a:accent5>
      <a:accent6>
        <a:srgbClr val="AE4845"/>
      </a:accent6>
      <a:hlink>
        <a:srgbClr val="0000FF"/>
      </a:hlink>
      <a:folHlink>
        <a:srgbClr val="800080"/>
      </a:folHlink>
    </a:clrScheme>
    <a:fontScheme name="ibm simpl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ibm simpl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022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4.xml><?xml version="1.0" encoding="utf-8"?>
<a:theme xmlns:a="http://schemas.openxmlformats.org/drawingml/2006/main" name="8_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Cloud_Master_Presentation_2020_V01_Arial" id="{751FC046-BFE2-264A-B588-93AADC334A29}" vid="{5C0E6ECF-C791-A042-A3B0-F47895A7C984}"/>
    </a:ext>
  </a:extLst>
</a:theme>
</file>

<file path=ppt/theme/theme7.xml><?xml version="1.0" encoding="utf-8"?>
<a:theme xmlns:a="http://schemas.openxmlformats.org/drawingml/2006/main" name="4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ppt/theme/theme9.xml><?xml version="1.0" encoding="utf-8"?>
<a:theme xmlns:a="http://schemas.openxmlformats.org/drawingml/2006/main" name="4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docProps/app.xml><?xml version="1.0" encoding="utf-8"?>
<Properties xmlns="http://schemas.openxmlformats.org/officeDocument/2006/extended-properties" xmlns:vt="http://schemas.openxmlformats.org/officeDocument/2006/docPropsVTypes">
  <TotalTime>65232</TotalTime>
  <Words>32</Words>
  <Application>Microsoft Macintosh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.AppleSystemUIFont</vt:lpstr>
      <vt:lpstr>Arial</vt:lpstr>
      <vt:lpstr>Arial Black</vt:lpstr>
      <vt:lpstr>Arial Regular</vt:lpstr>
      <vt:lpstr>Calibri</vt:lpstr>
      <vt:lpstr>Calibri Light</vt:lpstr>
      <vt:lpstr>Cambria</vt:lpstr>
      <vt:lpstr>HelvNeue Light for IBM</vt:lpstr>
      <vt:lpstr>IBM Plex Sans</vt:lpstr>
      <vt:lpstr>IBM Plex Sans Medm</vt:lpstr>
      <vt:lpstr>Times</vt:lpstr>
      <vt:lpstr>Wingdings</vt:lpstr>
      <vt:lpstr>blk_background_2017</vt:lpstr>
      <vt:lpstr>wht_background_2017</vt:lpstr>
      <vt:lpstr>gry_background_2017</vt:lpstr>
      <vt:lpstr>8_gry_background_2017</vt:lpstr>
      <vt:lpstr>4_Office Theme</vt:lpstr>
      <vt:lpstr>IBM 2019 Master template (white background)</vt:lpstr>
      <vt:lpstr>4_Light Background</vt:lpstr>
      <vt:lpstr>3_blk_background_2020</vt:lpstr>
      <vt:lpstr>4_blk_background_2020</vt:lpstr>
      <vt:lpstr>3_ibm simple</vt:lpstr>
      <vt:lpstr>2022_White bkgrnd master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 Data &amp; AI Howard / Daniel Austin Meeting </dc:title>
  <dc:creator>ALAN BIVENS</dc:creator>
  <cp:lastModifiedBy>Torsten Steinbach</cp:lastModifiedBy>
  <cp:revision>405</cp:revision>
  <dcterms:created xsi:type="dcterms:W3CDTF">2021-05-21T04:37:08Z</dcterms:created>
  <dcterms:modified xsi:type="dcterms:W3CDTF">2023-11-27T08:51:44Z</dcterms:modified>
</cp:coreProperties>
</file>