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6440-DDDE-BF45-B3BE-3F05338AAB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A0401F-FE9D-E0F9-9397-24759B3EA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A7F62-88A1-302F-264E-80550C72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0DDD-CB89-BE4E-A292-277511D6D90B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C0E33-6798-B348-0F24-1C5281945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5FB7D-1BE2-6942-9AB2-4AED6E85F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A7B7-2AF4-3040-B58F-58C147B4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9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2671C-FA7E-4C6D-5886-41BAA46EC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389804-2565-CD5C-D18C-25B02B6FC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2748A-861C-8534-0AD6-D27CF8DA9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0DDD-CB89-BE4E-A292-277511D6D90B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A1B7C-4476-24EB-2E6F-106FFC4E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A3AB7-F147-C008-6A0E-DA250D9E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A7B7-2AF4-3040-B58F-58C147B4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08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9BBD48-E16F-43FE-FA4F-B8B7D2734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3BFAC-E631-22E7-E8BC-18433B77D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3F930-A8D1-F1D7-556B-69CF8FC60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0DDD-CB89-BE4E-A292-277511D6D90B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E1D23-24EF-60E0-454C-83BD97244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1F223-B2F6-4756-4421-A0B444647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A7B7-2AF4-3040-B58F-58C147B4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4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D9B32-91AD-AA1D-5EA5-B2E7BFE87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638DD-1609-0EC2-1AAC-CD5EA6AC7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BCB17-55A6-CEC4-A4F0-A28A99EEE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0DDD-CB89-BE4E-A292-277511D6D90B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D5536-6765-C0F3-F477-A1A636CAD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0408F-982F-6F1B-7F11-70F22F64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A7B7-2AF4-3040-B58F-58C147B4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54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948A-578F-CB0E-B0A7-A1CFFEBD8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0E897-2763-0D31-B712-6F90FDE1E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16D1F-6F50-0F90-2E36-56A9569E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0DDD-CB89-BE4E-A292-277511D6D90B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9063A-BE2B-DB7D-3D25-B9139D46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8EFCC-3212-B726-80B7-5DB541BE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A7B7-2AF4-3040-B58F-58C147B4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9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36839-A078-58AA-85C9-861BE1D0A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DBFA4-38B0-EA12-ED9A-0EF67542DD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79200-C974-451D-6C26-4432F2405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6B1CB-3EDA-61DB-F674-0C9073F9C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0DDD-CB89-BE4E-A292-277511D6D90B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7068E-27E9-5EDA-3E6D-4C6E4332C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0EE38-508F-DE68-DA4C-9EEF9BCD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A7B7-2AF4-3040-B58F-58C147B4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4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D880-4091-E925-B2F6-EC6627B94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FA198-4F2B-9557-F2A0-525EA8E89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B3320-14EA-4252-7699-B5B04C86AB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2336F6-E5B5-42BE-D5F7-460EC8996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D6E12-E15B-BE5F-57E1-5CB0DD13B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B6E4D0-B4A1-8340-EE6D-816F2388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0DDD-CB89-BE4E-A292-277511D6D90B}" type="datetimeFigureOut">
              <a:rPr lang="en-US" smtClean="0"/>
              <a:t>9/11/24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81D68-F8A5-5ACF-5805-AE484F36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CEE4FD-5965-C3ED-92FB-9F822280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A7B7-2AF4-3040-B58F-58C147B4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1F18B-BB52-6FDB-41CB-60A5B9E0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C1B8FC-DF20-09BC-59C3-4F7B47BD8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0DDD-CB89-BE4E-A292-277511D6D90B}" type="datetimeFigureOut">
              <a:rPr lang="en-US" smtClean="0"/>
              <a:t>9/11/24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FCE5D-5601-6B46-0A9A-72DABDAD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44581-9789-D65A-C6EA-84CAF5AFF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A7B7-2AF4-3040-B58F-58C147B4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7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049A8D-DA79-4ADE-D7C5-416060345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0DDD-CB89-BE4E-A292-277511D6D90B}" type="datetimeFigureOut">
              <a:rPr lang="en-US" smtClean="0"/>
              <a:t>9/11/24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EFD17-9910-4A5D-7555-67A6719E3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C1CB5-19F6-6296-7186-67C897DEA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A7B7-2AF4-3040-B58F-58C147B4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5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40B86-7CB1-07DC-4892-00A0F7533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B5718-469D-821C-8E6D-55574A6DA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6A5A1-1BD3-2DB1-A731-34058DB20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082E0-5BA5-C9BB-A32D-6F87E501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0DDD-CB89-BE4E-A292-277511D6D90B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E65B9-6459-B917-8C79-BBB86E661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105EC-AEF9-51EB-2DF5-563C237DC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A7B7-2AF4-3040-B58F-58C147B4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36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98C4E-6217-5A83-4DED-09A560577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028EB6-33E5-48B9-5E52-AFFBFFB86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1B287-4AAD-DAE2-8511-A0CD48580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9E275-E38F-7223-6668-01E24A12E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40DDD-CB89-BE4E-A292-277511D6D90B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61CE0-FB75-24C0-5D02-333519AF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A1FC2-9A7B-DE52-BAE2-3EB852A5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7A7B7-2AF4-3040-B58F-58C147B4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4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8D54B-9B6E-A8A4-B2C7-7948CC1E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1CB28-F94A-849D-DCEF-FF1C644A4A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B20A4-8640-288A-6C5C-6BFBA7C3E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E40DDD-CB89-BE4E-A292-277511D6D90B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3BA50-F0DC-9EF4-86A6-04C99BDDF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6531E-4D26-207B-D67A-5A6C8E545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A7A7B7-2AF4-3040-B58F-58C147B41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1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B8B1F-54C0-B602-08E6-072404379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Migration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1221E-8557-26C6-EA2A-4F30E15D5C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59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7563-0B9C-21A9-30C4-1FC6524C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0599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127F8E-3858-86F1-6B45-BAB8BB5DF936}"/>
              </a:ext>
            </a:extLst>
          </p:cNvPr>
          <p:cNvSpPr txBox="1"/>
          <p:nvPr/>
        </p:nvSpPr>
        <p:spPr>
          <a:xfrm>
            <a:off x="493986" y="1028343"/>
            <a:ext cx="1120402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Menlo" panose="020B0609030804020204" pitchFamily="49" charset="0"/>
              </a:rPr>
              <a:t>%</a:t>
            </a:r>
            <a:r>
              <a:rPr lang="en-GB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ibmcloud</a:t>
            </a:r>
            <a:r>
              <a:rPr lang="en-GB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logging migrate create-resources --scope instance --instance-</a:t>
            </a:r>
            <a:r>
              <a:rPr lang="en-GB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crn</a:t>
            </a:r>
            <a:r>
              <a:rPr lang="en-GB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crn:v1:bluemix:public:logdna:us-south:a/81de6380e6232019c6567c9c8de6dece:b3ca6bb4-b7a2-4947-8170-91c71c9f68a9::  --terraform -f</a:t>
            </a:r>
          </a:p>
          <a:p>
            <a:r>
              <a:rPr lang="en-GB" b="1" dirty="0">
                <a:solidFill>
                  <a:srgbClr val="C814C9"/>
                </a:solidFill>
                <a:effectLst/>
                <a:latin typeface="Menlo" panose="020B0609030804020204" pitchFamily="49" charset="0"/>
              </a:rPr>
              <a:t>You have not included information on the Event Notifications instance. Alerts will not be configured with the Event notifications information. Add the parameter "</a:t>
            </a:r>
            <a:r>
              <a:rPr lang="en-GB" b="1" dirty="0" err="1">
                <a:solidFill>
                  <a:srgbClr val="C814C9"/>
                </a:solidFill>
                <a:effectLst/>
                <a:latin typeface="Menlo" panose="020B0609030804020204" pitchFamily="49" charset="0"/>
              </a:rPr>
              <a:t>ecrn</a:t>
            </a:r>
            <a:r>
              <a:rPr lang="en-GB" b="1" dirty="0">
                <a:solidFill>
                  <a:srgbClr val="C814C9"/>
                </a:solidFill>
                <a:effectLst/>
                <a:latin typeface="Menlo" panose="020B0609030804020204" pitchFamily="49" charset="0"/>
              </a:rPr>
              <a:t>" and run the command again else You will have to manually configure it.</a:t>
            </a:r>
            <a:endParaRPr lang="en-GB" dirty="0">
              <a:solidFill>
                <a:srgbClr val="C814C9"/>
              </a:solidFill>
              <a:effectLst/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Do you want to continue the creation of cloud logs instances now.(enter yes/y to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procceed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or enter no/n to ignore)</a:t>
            </a:r>
            <a:r>
              <a:rPr lang="en-GB" b="1" dirty="0">
                <a:solidFill>
                  <a:srgbClr val="2EAEBB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no</a:t>
            </a:r>
          </a:p>
          <a:p>
            <a:r>
              <a:rPr lang="en-GB" b="1" dirty="0">
                <a:solidFill>
                  <a:srgbClr val="2FB41D"/>
                </a:solidFill>
                <a:effectLst/>
                <a:latin typeface="Menlo" panose="020B0609030804020204" pitchFamily="49" charset="0"/>
              </a:rPr>
              <a:t>OK</a:t>
            </a:r>
            <a:endParaRPr lang="en-GB" dirty="0">
              <a:solidFill>
                <a:srgbClr val="2FB41D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738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7563-0B9C-21A9-30C4-1FC6524C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70599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4E2732-042F-5132-02AC-E3131E21E0DC}"/>
              </a:ext>
            </a:extLst>
          </p:cNvPr>
          <p:cNvSpPr txBox="1"/>
          <p:nvPr/>
        </p:nvSpPr>
        <p:spPr>
          <a:xfrm>
            <a:off x="712917" y="1273984"/>
            <a:ext cx="1076616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% </a:t>
            </a:r>
            <a:r>
              <a:rPr lang="en-GB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ibmcloud</a:t>
            </a:r>
            <a:r>
              <a:rPr lang="en-GB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logging migrate create-resources --scope instance --instance-</a:t>
            </a:r>
            <a:r>
              <a:rPr lang="en-GB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crn</a:t>
            </a:r>
            <a:r>
              <a:rPr lang="en-GB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crn:v1:bluemix:public:logdna:us-south:a/81de6380e6232019c6567c9c8de6dece:b3ca6bb4-b7a2-4947-8170-91c71c9f68a9:: --</a:t>
            </a:r>
            <a:r>
              <a:rPr lang="en-GB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ecrn</a:t>
            </a:r>
            <a:r>
              <a:rPr lang="en-GB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crn:v1:bluemix:public:event-notifications:eu-gb:a/81de6380e6232019c6567c9c8de6dece:71ed7ab9-c338-4528-88db-3cfc9584f631:: --terraform -f</a:t>
            </a:r>
          </a:p>
          <a:p>
            <a:r>
              <a:rPr lang="en-GB" dirty="0">
                <a:solidFill>
                  <a:schemeClr val="accent5"/>
                </a:solidFill>
                <a:effectLst/>
                <a:latin typeface="Menlo" panose="020B0609030804020204" pitchFamily="49" charset="0"/>
              </a:rPr>
              <a:t>Do you want to continue the creation of cloud logs instances now.(enter yes/y to </a:t>
            </a:r>
            <a:r>
              <a:rPr lang="en-GB" dirty="0" err="1">
                <a:solidFill>
                  <a:schemeClr val="accent5"/>
                </a:solidFill>
                <a:effectLst/>
                <a:latin typeface="Menlo" panose="020B0609030804020204" pitchFamily="49" charset="0"/>
              </a:rPr>
              <a:t>procceed</a:t>
            </a:r>
            <a:r>
              <a:rPr lang="en-GB" dirty="0">
                <a:solidFill>
                  <a:schemeClr val="accent5"/>
                </a:solidFill>
                <a:effectLst/>
                <a:latin typeface="Menlo" panose="020B0609030804020204" pitchFamily="49" charset="0"/>
              </a:rPr>
              <a:t> or enter no/n to ignore)</a:t>
            </a:r>
            <a:r>
              <a:rPr lang="en-GB" b="1" dirty="0">
                <a:solidFill>
                  <a:schemeClr val="accent5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dirty="0">
                <a:solidFill>
                  <a:schemeClr val="accent5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yes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Running Terraform commands in /Users/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marisa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/Documents/demo/migrate-platform/migration-tool/cl/81de6380e6232019c6567c9c8de6dece/b3ca6bb4-b7a2-4947-8170-91c71c9f68a9/la/terraform/la-logging-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dallas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-windows-logs-us-south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**********Terraform 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command completed**********</a:t>
            </a: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**********Terraform apply command completed**********</a:t>
            </a:r>
          </a:p>
          <a:p>
            <a:r>
              <a:rPr lang="en-GB" b="1" dirty="0">
                <a:solidFill>
                  <a:srgbClr val="B42419"/>
                </a:solidFill>
                <a:effectLst/>
                <a:latin typeface="Menlo" panose="020B0609030804020204" pitchFamily="49" charset="0"/>
              </a:rPr>
              <a:t>FAILED</a:t>
            </a:r>
            <a:endParaRPr lang="en-GB" dirty="0">
              <a:solidFill>
                <a:srgbClr val="B42419"/>
              </a:solidFill>
              <a:effectLst/>
              <a:latin typeface="Menlo" panose="020B0609030804020204" pitchFamily="49" charset="0"/>
            </a:endParaRPr>
          </a:p>
          <a:p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error running 'terraform apply' command. Error Output in this path: /Users/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marisa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/Documents/demo/migrate-platform/migration-tool/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tmp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/81de6380e6232019c6567c9c8de6dece/b3ca6bb4-b7a2-4947-8170-91c71c9f68a9/</a:t>
            </a:r>
            <a:r>
              <a:rPr lang="en-GB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terraformError.txt</a:t>
            </a:r>
            <a:r>
              <a:rPr lang="en-GB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13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97916-1938-C538-C678-D5B5EE3F1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0BB7F9-08FF-1B7F-9A20-E5ACE1826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4293"/>
            <a:ext cx="10515600" cy="11574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9F5C01-A71C-4A3E-E189-032DE156FEC2}"/>
              </a:ext>
            </a:extLst>
          </p:cNvPr>
          <p:cNvSpPr txBox="1"/>
          <p:nvPr/>
        </p:nvSpPr>
        <p:spPr>
          <a:xfrm>
            <a:off x="588580" y="31058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github.ibm.com</a:t>
            </a:r>
            <a:r>
              <a:rPr lang="en-US" dirty="0"/>
              <a:t>/Observability/logs-migration/issues/404</a:t>
            </a:r>
          </a:p>
        </p:txBody>
      </p:sp>
    </p:spTree>
    <p:extLst>
      <p:ext uri="{BB962C8B-B14F-4D97-AF65-F5344CB8AC3E}">
        <p14:creationId xmlns:p14="http://schemas.microsoft.com/office/powerpoint/2010/main" val="850263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276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Menlo</vt:lpstr>
      <vt:lpstr>Office Theme</vt:lpstr>
      <vt:lpstr>Migration tool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Luisa Lopez de Silanes Ruiz</dc:creator>
  <cp:lastModifiedBy>Luisa Lopez de Silanes Ruiz</cp:lastModifiedBy>
  <cp:revision>1</cp:revision>
  <dcterms:created xsi:type="dcterms:W3CDTF">2024-09-11T08:20:09Z</dcterms:created>
  <dcterms:modified xsi:type="dcterms:W3CDTF">2024-09-11T09:18:36Z</dcterms:modified>
</cp:coreProperties>
</file>