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C49B-7FA2-4222-A4A9-A2689F64D46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537E-C194-45AB-9BD9-FCA379DE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04D-C489-47D0-8D2C-EB9AE11A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3F66-212D-40B0-82F5-D0EEC7BA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748-758C-43FB-91AA-836CF9A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2CC3-AB00-4BAC-8F81-ECBB32F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6B27-24A6-43FC-9CC8-4D357AE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B93-3B99-4D26-BE6B-EAAF229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9FB-C67B-4027-ACE9-E3527790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A52E-DFA1-49FD-A2F4-4E2E962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4065-0EF2-4A2E-9226-D22E1E2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4FD0-E1FC-4ABB-8441-7D9C775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8A2E-E7F3-479E-BAF8-CD3AC545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82A8-9399-4B6F-B9AA-617F9043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B4C-08C0-44D7-B468-E6F34147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E237-CDE1-43ED-8CD3-1B56C4B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9F0B-A258-4786-A222-DFD3870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ECC-59FC-496F-926B-6E0F59E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BE2-1052-444C-96B0-2D8B028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42C9-F6DE-4903-98B8-76560F6D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125B-CB5E-42ED-BB2B-DF896851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ABB0-7623-41DF-B560-62CFC99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9301-F147-4FDB-8435-6EEFBD8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1805-AA86-460E-977C-8AE99A48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D34A-EB1D-46F2-A90C-5513539A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F34A-D992-4B04-839C-FB286E4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C70-7744-420D-B5BF-90D6BCF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E9C0-8DEA-4950-8D08-FECFE86F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26A-F25F-4E62-800D-6A81C965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94C7-894A-4F1E-9B91-035C3238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AAB3-B51A-4CA3-B41D-372B1C5F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0F6-F3CB-4D1E-B03C-98F79A2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B051-AA9D-40C0-837F-B292B52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D68-AC39-4D83-B1AD-AB4E35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6C4-08B9-46AD-A023-F69D55EC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6A0E-8285-40F6-88BA-70C5361F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97C7-0F37-4413-BED2-A3F5CAEF3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4077-03EE-41FE-9F32-1F982D3E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4225C-1B55-46B3-8936-1A018B5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FCA-7F91-460D-9C3F-B4A7671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2F11F-CAF7-4170-AB62-D0C9F4F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5648-A698-4C80-81E1-9EE22B9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88654-6965-4C12-ABE0-ECA01165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FFCC-56B5-41F2-B2DB-92BB0B42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8EEE-D155-4F42-A3E8-E901737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CF15-B383-4B7B-AC93-803B5FC3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C172-5200-4FCC-8DD8-7AE8C64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41A94-F7ED-49B6-A86C-1A18444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0D9-2424-4A79-83DE-3A4D3CD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66-B4B4-45A2-8976-BDD32C10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DEFA-97DD-45AB-8A40-F261C3ED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0308A-599C-495A-8E8D-EF0AAFA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9065-6ECF-48B4-B8F1-CA56F9D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DCBE-4BC5-4C68-8B9B-A5C6F6F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3E1-9413-45ED-AE81-E30CE4B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C0D8-EC5E-4C99-861B-4D888422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4ED5-74A3-40F9-92E6-9393B56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581F-04C6-4BEA-A7D1-C9CBF70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7275-1D1C-4382-8BCA-831EB2A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4CA3-9CA2-465C-8909-6515FEA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79C7-E381-44F7-BB51-5B439D1C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70DC-811B-49DE-A3B5-84DBAC73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8DF-AD25-46DD-9570-A8426D64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29AE-FC00-427F-BBFD-4FD5F297941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9F58-23AB-42F6-9E08-F941B1C6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627B-A180-48B9-B2BE-A5D53963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4905244" y="527936"/>
            <a:ext cx="1314947" cy="2548397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4627121" y="218989"/>
            <a:ext cx="4884537" cy="299914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4642813" y="219436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4926144" y="537636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33546"/>
              </p:ext>
            </p:extLst>
          </p:nvPr>
        </p:nvGraphicFramePr>
        <p:xfrm>
          <a:off x="2959885" y="3488573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2994267" y="3770698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2996170" y="4043274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3001223" y="4290187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2939920" y="100753"/>
            <a:ext cx="6709312" cy="33282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2951465" y="108651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2996170" y="3519554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3343002" y="262308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3211609" y="1304823"/>
            <a:ext cx="900900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6462437" y="520858"/>
            <a:ext cx="1314947" cy="147217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6468898" y="530650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8029911" y="520858"/>
            <a:ext cx="1314947" cy="1484136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8048224" y="530650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3351770" y="2178002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b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</a:b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62" name="Rounded Rectangle 28">
            <a:extLst>
              <a:ext uri="{FF2B5EF4-FFF2-40B4-BE49-F238E27FC236}">
                <a16:creationId xmlns:a16="http://schemas.microsoft.com/office/drawing/2014/main" id="{1864FD33-7213-4C83-BB81-0069C2D54CB5}"/>
              </a:ext>
            </a:extLst>
          </p:cNvPr>
          <p:cNvSpPr/>
          <p:nvPr/>
        </p:nvSpPr>
        <p:spPr>
          <a:xfrm>
            <a:off x="4997499" y="856556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75F1D-8C34-43C6-B77E-C950343DB154}"/>
              </a:ext>
            </a:extLst>
          </p:cNvPr>
          <p:cNvGrpSpPr>
            <a:grpSpLocks noChangeAspect="1"/>
          </p:cNvGrpSpPr>
          <p:nvPr/>
        </p:nvGrpSpPr>
        <p:grpSpPr>
          <a:xfrm>
            <a:off x="5015223" y="866351"/>
            <a:ext cx="228600" cy="228600"/>
            <a:chOff x="6425966" y="3935635"/>
            <a:chExt cx="914399" cy="914399"/>
          </a:xfrm>
        </p:grpSpPr>
        <p:sp>
          <p:nvSpPr>
            <p:cNvPr id="164" name="Rounded Rectangle 34">
              <a:extLst>
                <a:ext uri="{FF2B5EF4-FFF2-40B4-BE49-F238E27FC236}">
                  <a16:creationId xmlns:a16="http://schemas.microsoft.com/office/drawing/2014/main" id="{2A51DB8B-6565-476E-8C65-04272580707B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5418281-E27D-4BFB-ADC8-450E1AF7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ED645D6-C872-49B7-A956-6B1E6BCD9F21}"/>
              </a:ext>
            </a:extLst>
          </p:cNvPr>
          <p:cNvGrpSpPr>
            <a:grpSpLocks noChangeAspect="1"/>
          </p:cNvGrpSpPr>
          <p:nvPr/>
        </p:nvGrpSpPr>
        <p:grpSpPr>
          <a:xfrm>
            <a:off x="5259289" y="1085630"/>
            <a:ext cx="557989" cy="538995"/>
            <a:chOff x="1987557" y="641016"/>
            <a:chExt cx="640080" cy="618291"/>
          </a:xfrm>
        </p:grpSpPr>
        <p:pic>
          <p:nvPicPr>
            <p:cNvPr id="167" name="Object 26" descr="icons/refarch/VPC/instance.png">
              <a:extLst>
                <a:ext uri="{FF2B5EF4-FFF2-40B4-BE49-F238E27FC236}">
                  <a16:creationId xmlns:a16="http://schemas.microsoft.com/office/drawing/2014/main" id="{E060568A-74A2-4B6F-81AE-2A3C9984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68" name="Object 27">
              <a:extLst>
                <a:ext uri="{FF2B5EF4-FFF2-40B4-BE49-F238E27FC236}">
                  <a16:creationId xmlns:a16="http://schemas.microsoft.com/office/drawing/2014/main" id="{F1FB197E-8FEC-4297-8427-A666A4BE8F7F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74" name="Rounded Rectangle 28">
            <a:extLst>
              <a:ext uri="{FF2B5EF4-FFF2-40B4-BE49-F238E27FC236}">
                <a16:creationId xmlns:a16="http://schemas.microsoft.com/office/drawing/2014/main" id="{A3B8EFFA-7ADE-4A7A-A249-B5B5EC2231BB}"/>
              </a:ext>
            </a:extLst>
          </p:cNvPr>
          <p:cNvSpPr/>
          <p:nvPr/>
        </p:nvSpPr>
        <p:spPr>
          <a:xfrm>
            <a:off x="6561112" y="846101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410D77B-BB4D-47A3-81CE-BFE368C9246F}"/>
              </a:ext>
            </a:extLst>
          </p:cNvPr>
          <p:cNvGrpSpPr>
            <a:grpSpLocks noChangeAspect="1"/>
          </p:cNvGrpSpPr>
          <p:nvPr/>
        </p:nvGrpSpPr>
        <p:grpSpPr>
          <a:xfrm>
            <a:off x="6578836" y="847507"/>
            <a:ext cx="228600" cy="228600"/>
            <a:chOff x="6425966" y="3935635"/>
            <a:chExt cx="914399" cy="914399"/>
          </a:xfrm>
        </p:grpSpPr>
        <p:sp>
          <p:nvSpPr>
            <p:cNvPr id="176" name="Rounded Rectangle 34">
              <a:extLst>
                <a:ext uri="{FF2B5EF4-FFF2-40B4-BE49-F238E27FC236}">
                  <a16:creationId xmlns:a16="http://schemas.microsoft.com/office/drawing/2014/main" id="{FE51A8A2-D8B3-497C-8927-889DB991DC69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E6AC9E7-DFC2-4F40-A917-A9AE2CA4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B88ECF-9F4C-431A-BEC3-15F8573F741F}"/>
              </a:ext>
            </a:extLst>
          </p:cNvPr>
          <p:cNvGrpSpPr>
            <a:grpSpLocks noChangeAspect="1"/>
          </p:cNvGrpSpPr>
          <p:nvPr/>
        </p:nvGrpSpPr>
        <p:grpSpPr>
          <a:xfrm>
            <a:off x="6822902" y="1084506"/>
            <a:ext cx="557989" cy="538995"/>
            <a:chOff x="1987557" y="641016"/>
            <a:chExt cx="640080" cy="618291"/>
          </a:xfrm>
        </p:grpSpPr>
        <p:pic>
          <p:nvPicPr>
            <p:cNvPr id="179" name="Object 26" descr="icons/refarch/VPC/instance.png">
              <a:extLst>
                <a:ext uri="{FF2B5EF4-FFF2-40B4-BE49-F238E27FC236}">
                  <a16:creationId xmlns:a16="http://schemas.microsoft.com/office/drawing/2014/main" id="{63B20703-FD55-47AB-BF09-B60BAE17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0" name="Object 27">
              <a:extLst>
                <a:ext uri="{FF2B5EF4-FFF2-40B4-BE49-F238E27FC236}">
                  <a16:creationId xmlns:a16="http://schemas.microsoft.com/office/drawing/2014/main" id="{AB813A0E-4D2B-400D-B16F-2EFED699D4B8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1" name="Rounded Rectangle 28">
            <a:extLst>
              <a:ext uri="{FF2B5EF4-FFF2-40B4-BE49-F238E27FC236}">
                <a16:creationId xmlns:a16="http://schemas.microsoft.com/office/drawing/2014/main" id="{CF8D3682-3601-44BD-8E9E-70BA7E4FAD5D}"/>
              </a:ext>
            </a:extLst>
          </p:cNvPr>
          <p:cNvSpPr/>
          <p:nvPr/>
        </p:nvSpPr>
        <p:spPr>
          <a:xfrm>
            <a:off x="8136411" y="849010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58CEDB-6BBD-447D-A496-30A5F8465E25}"/>
              </a:ext>
            </a:extLst>
          </p:cNvPr>
          <p:cNvGrpSpPr>
            <a:grpSpLocks noChangeAspect="1"/>
          </p:cNvGrpSpPr>
          <p:nvPr/>
        </p:nvGrpSpPr>
        <p:grpSpPr>
          <a:xfrm>
            <a:off x="8154135" y="858805"/>
            <a:ext cx="228600" cy="228600"/>
            <a:chOff x="6425966" y="3935635"/>
            <a:chExt cx="914399" cy="914399"/>
          </a:xfrm>
        </p:grpSpPr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B690DD6D-EAD3-42CD-8675-9A12EF4A3286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10196F49-EC05-413F-8511-6A2D0B7A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91B26B-F125-4840-A65E-7ABE99ADE6CA}"/>
              </a:ext>
            </a:extLst>
          </p:cNvPr>
          <p:cNvGrpSpPr>
            <a:grpSpLocks noChangeAspect="1"/>
          </p:cNvGrpSpPr>
          <p:nvPr/>
        </p:nvGrpSpPr>
        <p:grpSpPr>
          <a:xfrm>
            <a:off x="8398201" y="1078084"/>
            <a:ext cx="557989" cy="538995"/>
            <a:chOff x="1987557" y="641016"/>
            <a:chExt cx="640080" cy="618291"/>
          </a:xfrm>
        </p:grpSpPr>
        <p:pic>
          <p:nvPicPr>
            <p:cNvPr id="186" name="Object 26" descr="icons/refarch/VPC/instance.png">
              <a:extLst>
                <a:ext uri="{FF2B5EF4-FFF2-40B4-BE49-F238E27FC236}">
                  <a16:creationId xmlns:a16="http://schemas.microsoft.com/office/drawing/2014/main" id="{4BF9FF55-31A1-437B-8154-1228769C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7" name="Object 27">
              <a:extLst>
                <a:ext uri="{FF2B5EF4-FFF2-40B4-BE49-F238E27FC236}">
                  <a16:creationId xmlns:a16="http://schemas.microsoft.com/office/drawing/2014/main" id="{23196A14-3288-42BA-B2D0-79FF13AE34B7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93" name="Rounded Rectangle 28">
            <a:extLst>
              <a:ext uri="{FF2B5EF4-FFF2-40B4-BE49-F238E27FC236}">
                <a16:creationId xmlns:a16="http://schemas.microsoft.com/office/drawing/2014/main" id="{17EF79AA-26B8-4BB9-8D87-9F7571F8DDBE}"/>
              </a:ext>
            </a:extLst>
          </p:cNvPr>
          <p:cNvSpPr/>
          <p:nvPr/>
        </p:nvSpPr>
        <p:spPr>
          <a:xfrm>
            <a:off x="5001203" y="1979075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AE163CF-2AE3-4521-977F-29E4EAD8B50C}"/>
              </a:ext>
            </a:extLst>
          </p:cNvPr>
          <p:cNvGrpSpPr>
            <a:grpSpLocks noChangeAspect="1"/>
          </p:cNvGrpSpPr>
          <p:nvPr/>
        </p:nvGrpSpPr>
        <p:grpSpPr>
          <a:xfrm>
            <a:off x="5018927" y="1997259"/>
            <a:ext cx="228600" cy="228600"/>
            <a:chOff x="6425966" y="3935635"/>
            <a:chExt cx="914399" cy="914399"/>
          </a:xfrm>
        </p:grpSpPr>
        <p:sp>
          <p:nvSpPr>
            <p:cNvPr id="195" name="Rounded Rectangle 34">
              <a:extLst>
                <a:ext uri="{FF2B5EF4-FFF2-40B4-BE49-F238E27FC236}">
                  <a16:creationId xmlns:a16="http://schemas.microsoft.com/office/drawing/2014/main" id="{938A04B1-E1EC-4903-8A10-DE4E6360B25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9E24C5-EC6B-417D-A25C-3F059BF8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657A1E-FEF1-42FE-B2EE-F965FCBCAF41}"/>
              </a:ext>
            </a:extLst>
          </p:cNvPr>
          <p:cNvGrpSpPr>
            <a:grpSpLocks noChangeAspect="1"/>
          </p:cNvGrpSpPr>
          <p:nvPr/>
        </p:nvGrpSpPr>
        <p:grpSpPr>
          <a:xfrm>
            <a:off x="5262993" y="2208149"/>
            <a:ext cx="557989" cy="631328"/>
            <a:chOff x="1987557" y="641016"/>
            <a:chExt cx="640080" cy="724208"/>
          </a:xfrm>
        </p:grpSpPr>
        <p:pic>
          <p:nvPicPr>
            <p:cNvPr id="199" name="Object 26" descr="icons/refarch/VPC/instance.png">
              <a:extLst>
                <a:ext uri="{FF2B5EF4-FFF2-40B4-BE49-F238E27FC236}">
                  <a16:creationId xmlns:a16="http://schemas.microsoft.com/office/drawing/2014/main" id="{D2675B08-CF5B-454C-A63A-0F811F6A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200" name="Object 27">
              <a:extLst>
                <a:ext uri="{FF2B5EF4-FFF2-40B4-BE49-F238E27FC236}">
                  <a16:creationId xmlns:a16="http://schemas.microsoft.com/office/drawing/2014/main" id="{921B74D5-C08B-4E8D-B0EB-C369B8F30A2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BASTION NODE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E39F10-2773-4BA0-A732-96AE6B1770B3}"/>
              </a:ext>
            </a:extLst>
          </p:cNvPr>
          <p:cNvGrpSpPr/>
          <p:nvPr/>
        </p:nvGrpSpPr>
        <p:grpSpPr>
          <a:xfrm>
            <a:off x="4807215" y="2128971"/>
            <a:ext cx="640080" cy="543729"/>
            <a:chOff x="3854601" y="4791706"/>
            <a:chExt cx="640080" cy="543729"/>
          </a:xfrm>
        </p:grpSpPr>
        <p:pic>
          <p:nvPicPr>
            <p:cNvPr id="202" name="Object 24" descr="icons/refarch/VPC/floating_ip.png">
              <a:extLst>
                <a:ext uri="{FF2B5EF4-FFF2-40B4-BE49-F238E27FC236}">
                  <a16:creationId xmlns:a16="http://schemas.microsoft.com/office/drawing/2014/main" id="{F21215CB-1978-4564-87DB-E77BA717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3921136" y="4791706"/>
              <a:ext cx="457200" cy="457200"/>
            </a:xfrm>
            <a:prstGeom prst="rect">
              <a:avLst/>
            </a:prstGeom>
          </p:spPr>
        </p:pic>
        <p:sp>
          <p:nvSpPr>
            <p:cNvPr id="203" name="Object 25">
              <a:extLst>
                <a:ext uri="{FF2B5EF4-FFF2-40B4-BE49-F238E27FC236}">
                  <a16:creationId xmlns:a16="http://schemas.microsoft.com/office/drawing/2014/main" id="{E8E1870D-0810-4B19-AFE8-3E9FF1A8CA88}"/>
                </a:ext>
              </a:extLst>
            </p:cNvPr>
            <p:cNvSpPr/>
            <p:nvPr/>
          </p:nvSpPr>
          <p:spPr>
            <a:xfrm>
              <a:off x="3854601" y="5150769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FLOATING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IP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15B27F-013E-4CBC-B235-995025B583C9}"/>
              </a:ext>
            </a:extLst>
          </p:cNvPr>
          <p:cNvGrpSpPr/>
          <p:nvPr/>
        </p:nvGrpSpPr>
        <p:grpSpPr>
          <a:xfrm>
            <a:off x="1865401" y="2317477"/>
            <a:ext cx="243840" cy="243840"/>
            <a:chOff x="365760" y="1219200"/>
            <a:chExt cx="243840" cy="243840"/>
          </a:xfrm>
        </p:grpSpPr>
        <p:sp>
          <p:nvSpPr>
            <p:cNvPr id="207" name="Object 10">
              <a:extLst>
                <a:ext uri="{FF2B5EF4-FFF2-40B4-BE49-F238E27FC236}">
                  <a16:creationId xmlns:a16="http://schemas.microsoft.com/office/drawing/2014/main" id="{CC380706-1E62-4852-89B8-88BCF7B0C067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208" name="Object 11">
              <a:extLst>
                <a:ext uri="{FF2B5EF4-FFF2-40B4-BE49-F238E27FC236}">
                  <a16:creationId xmlns:a16="http://schemas.microsoft.com/office/drawing/2014/main" id="{DD2362A0-7F3D-49FE-ADAE-79A2F5B894AA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1</a:t>
              </a:r>
              <a:endParaRPr lang="en-US" sz="2400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F663527-B385-4FA1-A297-32826582AADA}"/>
              </a:ext>
            </a:extLst>
          </p:cNvPr>
          <p:cNvGrpSpPr/>
          <p:nvPr/>
        </p:nvGrpSpPr>
        <p:grpSpPr>
          <a:xfrm>
            <a:off x="2646786" y="1406431"/>
            <a:ext cx="243840" cy="243840"/>
            <a:chOff x="365760" y="1219200"/>
            <a:chExt cx="243840" cy="243840"/>
          </a:xfrm>
        </p:grpSpPr>
        <p:sp>
          <p:nvSpPr>
            <p:cNvPr id="211" name="Object 10">
              <a:extLst>
                <a:ext uri="{FF2B5EF4-FFF2-40B4-BE49-F238E27FC236}">
                  <a16:creationId xmlns:a16="http://schemas.microsoft.com/office/drawing/2014/main" id="{C63E7390-DE66-4681-9A5A-7284A19523A5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Object 11">
              <a:extLst>
                <a:ext uri="{FF2B5EF4-FFF2-40B4-BE49-F238E27FC236}">
                  <a16:creationId xmlns:a16="http://schemas.microsoft.com/office/drawing/2014/main" id="{6B9FC028-1367-4DA8-B9B7-14EB69187DBC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2</a:t>
              </a:r>
              <a:endParaRPr lang="en-US" sz="2400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A3F85BB-A469-45F7-9741-54A45C700A5A}"/>
              </a:ext>
            </a:extLst>
          </p:cNvPr>
          <p:cNvGrpSpPr>
            <a:grpSpLocks noChangeAspect="1"/>
          </p:cNvGrpSpPr>
          <p:nvPr/>
        </p:nvGrpSpPr>
        <p:grpSpPr>
          <a:xfrm>
            <a:off x="6470488" y="2356109"/>
            <a:ext cx="797031" cy="406245"/>
            <a:chOff x="6914368" y="4839954"/>
            <a:chExt cx="1217871" cy="620748"/>
          </a:xfrm>
        </p:grpSpPr>
        <p:pic>
          <p:nvPicPr>
            <p:cNvPr id="218" name="Object 46" descr="icons/refarch/VPC/load_balancer.png">
              <a:extLst>
                <a:ext uri="{FF2B5EF4-FFF2-40B4-BE49-F238E27FC236}">
                  <a16:creationId xmlns:a16="http://schemas.microsoft.com/office/drawing/2014/main" id="{4D2A899C-F31A-4F58-A86C-B948BD7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219" name="Object 47">
              <a:extLst>
                <a:ext uri="{FF2B5EF4-FFF2-40B4-BE49-F238E27FC236}">
                  <a16:creationId xmlns:a16="http://schemas.microsoft.com/office/drawing/2014/main" id="{B8B4E6C0-599A-4070-B996-1DE939603A46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PUBLIC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A9FBEF-65B3-4825-AD1E-DFFAB4D6768E}"/>
              </a:ext>
            </a:extLst>
          </p:cNvPr>
          <p:cNvCxnSpPr>
            <a:stCxn id="218" idx="0"/>
            <a:endCxn id="167" idx="2"/>
          </p:cNvCxnSpPr>
          <p:nvPr/>
        </p:nvCxnSpPr>
        <p:spPr>
          <a:xfrm flipH="1" flipV="1">
            <a:off x="5538284" y="1484194"/>
            <a:ext cx="1579629" cy="97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753120-37C0-4D31-802C-D58EB50CB382}"/>
              </a:ext>
            </a:extLst>
          </p:cNvPr>
          <p:cNvCxnSpPr>
            <a:stCxn id="218" idx="0"/>
            <a:endCxn id="179" idx="2"/>
          </p:cNvCxnSpPr>
          <p:nvPr/>
        </p:nvCxnSpPr>
        <p:spPr>
          <a:xfrm flipH="1" flipV="1">
            <a:off x="7101897" y="1483070"/>
            <a:ext cx="16016" cy="98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DB661C-3235-4F08-85D0-9F3B3A228AE4}"/>
              </a:ext>
            </a:extLst>
          </p:cNvPr>
          <p:cNvCxnSpPr>
            <a:stCxn id="218" idx="0"/>
            <a:endCxn id="186" idx="2"/>
          </p:cNvCxnSpPr>
          <p:nvPr/>
        </p:nvCxnSpPr>
        <p:spPr>
          <a:xfrm flipV="1">
            <a:off x="7117913" y="1476648"/>
            <a:ext cx="1559283" cy="9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D0E5AD-191F-4508-8383-07776C6660FF}"/>
              </a:ext>
            </a:extLst>
          </p:cNvPr>
          <p:cNvGrpSpPr/>
          <p:nvPr/>
        </p:nvGrpSpPr>
        <p:grpSpPr>
          <a:xfrm>
            <a:off x="4231729" y="1402201"/>
            <a:ext cx="243840" cy="243840"/>
            <a:chOff x="365760" y="1219200"/>
            <a:chExt cx="243840" cy="243840"/>
          </a:xfrm>
        </p:grpSpPr>
        <p:sp>
          <p:nvSpPr>
            <p:cNvPr id="221" name="Object 10">
              <a:extLst>
                <a:ext uri="{FF2B5EF4-FFF2-40B4-BE49-F238E27FC236}">
                  <a16:creationId xmlns:a16="http://schemas.microsoft.com/office/drawing/2014/main" id="{682C86D4-E1E6-46F8-B983-9EE515A69900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Object 11">
              <a:extLst>
                <a:ext uri="{FF2B5EF4-FFF2-40B4-BE49-F238E27FC236}">
                  <a16:creationId xmlns:a16="http://schemas.microsoft.com/office/drawing/2014/main" id="{865EB7C8-6D34-4369-8094-A44247EAC9EE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3</a:t>
              </a:r>
              <a:endParaRPr lang="en-US" sz="24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E402E08-69AC-45E8-AD31-48F7AF62FB6D}"/>
              </a:ext>
            </a:extLst>
          </p:cNvPr>
          <p:cNvGrpSpPr/>
          <p:nvPr/>
        </p:nvGrpSpPr>
        <p:grpSpPr>
          <a:xfrm>
            <a:off x="3956780" y="226003"/>
            <a:ext cx="243840" cy="243840"/>
            <a:chOff x="365760" y="1219200"/>
            <a:chExt cx="243840" cy="243840"/>
          </a:xfrm>
        </p:grpSpPr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895DD10D-C9BB-4FB4-8465-AAFE46AF58D3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Object 11">
              <a:extLst>
                <a:ext uri="{FF2B5EF4-FFF2-40B4-BE49-F238E27FC236}">
                  <a16:creationId xmlns:a16="http://schemas.microsoft.com/office/drawing/2014/main" id="{557B36CF-357F-4E8A-B3ED-DB39018722B8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4</a:t>
              </a:r>
              <a:endParaRPr lang="en-US" sz="24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AC1F36-2DFE-4077-87C5-E079E905F1A1}"/>
              </a:ext>
            </a:extLst>
          </p:cNvPr>
          <p:cNvGrpSpPr/>
          <p:nvPr/>
        </p:nvGrpSpPr>
        <p:grpSpPr>
          <a:xfrm>
            <a:off x="1897722" y="2732540"/>
            <a:ext cx="640080" cy="687586"/>
            <a:chOff x="444780" y="3387586"/>
            <a:chExt cx="640080" cy="687586"/>
          </a:xfrm>
        </p:grpSpPr>
        <p:pic>
          <p:nvPicPr>
            <p:cNvPr id="229" name="Object 8" descr="icons/refarch/Users/user.png">
              <a:extLst>
                <a:ext uri="{FF2B5EF4-FFF2-40B4-BE49-F238E27FC236}">
                  <a16:creationId xmlns:a16="http://schemas.microsoft.com/office/drawing/2014/main" id="{9E3D866D-BAE4-4D44-8B51-46FECBB7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6220" y="3387586"/>
              <a:ext cx="457200" cy="457200"/>
            </a:xfrm>
            <a:prstGeom prst="rect">
              <a:avLst/>
            </a:prstGeom>
          </p:spPr>
        </p:pic>
        <p:sp>
          <p:nvSpPr>
            <p:cNvPr id="230" name="Object 9">
              <a:extLst>
                <a:ext uri="{FF2B5EF4-FFF2-40B4-BE49-F238E27FC236}">
                  <a16:creationId xmlns:a16="http://schemas.microsoft.com/office/drawing/2014/main" id="{DF7D2CE1-BD9D-4DC2-985B-7F3F3D5D353B}"/>
                </a:ext>
              </a:extLst>
            </p:cNvPr>
            <p:cNvSpPr/>
            <p:nvPr/>
          </p:nvSpPr>
          <p:spPr>
            <a:xfrm>
              <a:off x="444780" y="3890506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DEVELOPER / ADMIN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B082BC-92AC-496A-8CA3-51877921A9C8}"/>
              </a:ext>
            </a:extLst>
          </p:cNvPr>
          <p:cNvGrpSpPr/>
          <p:nvPr/>
        </p:nvGrpSpPr>
        <p:grpSpPr>
          <a:xfrm>
            <a:off x="6781856" y="3667329"/>
            <a:ext cx="640080" cy="777240"/>
            <a:chOff x="463861" y="4669644"/>
            <a:chExt cx="640080" cy="777240"/>
          </a:xfrm>
        </p:grpSpPr>
        <p:pic>
          <p:nvPicPr>
            <p:cNvPr id="231" name="Object 8" descr="icons/refarch/Users/user.png">
              <a:extLst>
                <a:ext uri="{FF2B5EF4-FFF2-40B4-BE49-F238E27FC236}">
                  <a16:creationId xmlns:a16="http://schemas.microsoft.com/office/drawing/2014/main" id="{9761CB17-B9C0-4ED5-ACEF-B9BFE0D1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5301" y="4669644"/>
              <a:ext cx="457200" cy="457200"/>
            </a:xfrm>
            <a:prstGeom prst="rect">
              <a:avLst/>
            </a:prstGeom>
          </p:spPr>
        </p:pic>
        <p:sp>
          <p:nvSpPr>
            <p:cNvPr id="232" name="Object 9">
              <a:extLst>
                <a:ext uri="{FF2B5EF4-FFF2-40B4-BE49-F238E27FC236}">
                  <a16:creationId xmlns:a16="http://schemas.microsoft.com/office/drawing/2014/main" id="{6282A26C-CDE1-4281-8191-6BA98108D735}"/>
                </a:ext>
              </a:extLst>
            </p:cNvPr>
            <p:cNvSpPr/>
            <p:nvPr/>
          </p:nvSpPr>
          <p:spPr>
            <a:xfrm>
              <a:off x="463861" y="5172564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427E99-8214-4DDF-A9B8-E4E15F8B40E3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109905" y="2762354"/>
            <a:ext cx="8008" cy="904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E763189-51F1-4DBB-9479-B76CA19738B5}"/>
              </a:ext>
            </a:extLst>
          </p:cNvPr>
          <p:cNvGrpSpPr/>
          <p:nvPr/>
        </p:nvGrpSpPr>
        <p:grpSpPr>
          <a:xfrm>
            <a:off x="3330516" y="1390817"/>
            <a:ext cx="640080" cy="777240"/>
            <a:chOff x="6373956" y="4475358"/>
            <a:chExt cx="640080" cy="777240"/>
          </a:xfrm>
        </p:grpSpPr>
        <p:sp>
          <p:nvSpPr>
            <p:cNvPr id="201" name="Object 61">
              <a:extLst>
                <a:ext uri="{FF2B5EF4-FFF2-40B4-BE49-F238E27FC236}">
                  <a16:creationId xmlns:a16="http://schemas.microsoft.com/office/drawing/2014/main" id="{60A5ED93-D7FD-4B4E-A03D-2F6876942515}"/>
                </a:ext>
              </a:extLst>
            </p:cNvPr>
            <p:cNvSpPr/>
            <p:nvPr/>
          </p:nvSpPr>
          <p:spPr>
            <a:xfrm>
              <a:off x="6465396" y="4475358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04" name="Object 62" descr="public/generated/icons/59b735ee-5938-4ebd-a6b2-541aef2d1f68.png">
              <a:extLst>
                <a:ext uri="{FF2B5EF4-FFF2-40B4-BE49-F238E27FC236}">
                  <a16:creationId xmlns:a16="http://schemas.microsoft.com/office/drawing/2014/main" id="{55C0AA33-8410-400D-A312-EAA421976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56836" y="4566798"/>
              <a:ext cx="274320" cy="274320"/>
            </a:xfrm>
            <a:prstGeom prst="rect">
              <a:avLst/>
            </a:prstGeom>
          </p:spPr>
        </p:pic>
        <p:sp>
          <p:nvSpPr>
            <p:cNvPr id="205" name="Object 63">
              <a:extLst>
                <a:ext uri="{FF2B5EF4-FFF2-40B4-BE49-F238E27FC236}">
                  <a16:creationId xmlns:a16="http://schemas.microsoft.com/office/drawing/2014/main" id="{F50B4C66-3260-417F-A106-384FD494D6E0}"/>
                </a:ext>
              </a:extLst>
            </p:cNvPr>
            <p:cNvSpPr/>
            <p:nvPr/>
          </p:nvSpPr>
          <p:spPr>
            <a:xfrm>
              <a:off x="6373956" y="497827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CONTINUOUS DELIVERY</a:t>
              </a:r>
              <a:endParaRPr lang="en-US" dirty="0"/>
            </a:p>
          </p:txBody>
        </p:sp>
      </p:grp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CE055EA-E221-44BF-BD03-2695CD032D2F}"/>
              </a:ext>
            </a:extLst>
          </p:cNvPr>
          <p:cNvCxnSpPr>
            <a:cxnSpLocks/>
            <a:stCxn id="290" idx="3"/>
            <a:endCxn id="87" idx="1"/>
          </p:cNvCxnSpPr>
          <p:nvPr/>
        </p:nvCxnSpPr>
        <p:spPr>
          <a:xfrm>
            <a:off x="4112509" y="1710614"/>
            <a:ext cx="514612" cy="7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CBB5598-2EF0-45F5-A57E-5811BC594D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45" y="1620575"/>
            <a:ext cx="429046" cy="1759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6E9BA-C36B-4F71-AFC2-F57766BF6D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37" y="1599213"/>
            <a:ext cx="263445" cy="218989"/>
          </a:xfrm>
          <a:prstGeom prst="rect">
            <a:avLst/>
          </a:prstGeom>
        </p:spPr>
      </p:pic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3B1D29FC-A0F0-4FE0-A68E-2E2F6DCF2807}"/>
              </a:ext>
            </a:extLst>
          </p:cNvPr>
          <p:cNvCxnSpPr>
            <a:cxnSpLocks/>
            <a:stCxn id="8" idx="3"/>
            <a:endCxn id="290" idx="1"/>
          </p:cNvCxnSpPr>
          <p:nvPr/>
        </p:nvCxnSpPr>
        <p:spPr>
          <a:xfrm>
            <a:off x="2434391" y="1708530"/>
            <a:ext cx="777218" cy="2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7614136-0ADB-45C1-95CE-CE5590F4613C}"/>
              </a:ext>
            </a:extLst>
          </p:cNvPr>
          <p:cNvCxnSpPr>
            <a:cxnSpLocks/>
            <a:stCxn id="8" idx="2"/>
            <a:endCxn id="229" idx="0"/>
          </p:cNvCxnSpPr>
          <p:nvPr/>
        </p:nvCxnSpPr>
        <p:spPr>
          <a:xfrm flipH="1">
            <a:off x="2217762" y="1796484"/>
            <a:ext cx="2106" cy="936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0D4852F-7C08-4376-95E5-53AA25A1F5E4}"/>
              </a:ext>
            </a:extLst>
          </p:cNvPr>
          <p:cNvGrpSpPr/>
          <p:nvPr/>
        </p:nvGrpSpPr>
        <p:grpSpPr>
          <a:xfrm>
            <a:off x="7148209" y="2926177"/>
            <a:ext cx="243840" cy="243840"/>
            <a:chOff x="365760" y="1219200"/>
            <a:chExt cx="243840" cy="243840"/>
          </a:xfrm>
        </p:grpSpPr>
        <p:sp>
          <p:nvSpPr>
            <p:cNvPr id="241" name="Object 10">
              <a:extLst>
                <a:ext uri="{FF2B5EF4-FFF2-40B4-BE49-F238E27FC236}">
                  <a16:creationId xmlns:a16="http://schemas.microsoft.com/office/drawing/2014/main" id="{098B647F-A72A-4381-85BA-9E57A87C5D76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Object 11">
              <a:extLst>
                <a:ext uri="{FF2B5EF4-FFF2-40B4-BE49-F238E27FC236}">
                  <a16:creationId xmlns:a16="http://schemas.microsoft.com/office/drawing/2014/main" id="{1CEC5751-5AB2-42C8-909B-52C0CFB02CAE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13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36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IBM Plex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Prosper</dc:creator>
  <cp:lastModifiedBy>Dimitri Prosper</cp:lastModifiedBy>
  <cp:revision>124</cp:revision>
  <dcterms:created xsi:type="dcterms:W3CDTF">2019-05-22T23:30:34Z</dcterms:created>
  <dcterms:modified xsi:type="dcterms:W3CDTF">2019-10-22T10:00:03Z</dcterms:modified>
</cp:coreProperties>
</file>