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12"/>
  </p:notesMasterIdLst>
  <p:sldIdLst>
    <p:sldId id="270" r:id="rId2"/>
    <p:sldId id="303" r:id="rId3"/>
    <p:sldId id="297" r:id="rId4"/>
    <p:sldId id="298" r:id="rId5"/>
    <p:sldId id="300" r:id="rId6"/>
    <p:sldId id="299" r:id="rId7"/>
    <p:sldId id="301" r:id="rId8"/>
    <p:sldId id="302" r:id="rId9"/>
    <p:sldId id="305" r:id="rId10"/>
    <p:sldId id="306" r:id="rId11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3"/>
    <p:restoredTop sz="95801"/>
  </p:normalViewPr>
  <p:slideViewPr>
    <p:cSldViewPr>
      <p:cViewPr varScale="1">
        <p:scale>
          <a:sx n="107" d="100"/>
          <a:sy n="107" d="100"/>
        </p:scale>
        <p:origin x="176" y="624"/>
      </p:cViewPr>
      <p:guideLst>
        <p:guide orient="horz" pos="2160"/>
        <p:guide pos="384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C49903F9-C687-4B4B-851C-CC4B15B873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9675" y="695325"/>
            <a:ext cx="44323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13C20FBC-8BE7-F946-AB80-19158E92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6" name="Text Box 6">
            <a:extLst>
              <a:ext uri="{FF2B5EF4-FFF2-40B4-BE49-F238E27FC236}">
                <a16:creationId xmlns:a16="http://schemas.microsoft.com/office/drawing/2014/main" id="{3A2C6A87-3652-FC45-A655-CC1C8C43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C4B2B22E-1D99-3F41-9B27-C4F2E69EA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86475" cy="3424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4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86475" cy="3424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A92F-BA84-1548-8D51-FDBC68F0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199" y="1122363"/>
            <a:ext cx="9145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218B3-56DF-0C4B-AA70-C4A31BA1A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199" y="3602038"/>
            <a:ext cx="9145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67A7-71B3-B548-8FBB-ABFD4C9D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E75B-E797-BF4B-AE65-5CC277D2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80C5-54F5-5A4D-916A-DE25FE51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AF171-4473-0844-8C41-7B0D75B032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40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BDE9-A301-954A-B6FF-CED9E27E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2BFDD-0179-F94C-B30F-C20C0A82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5E53-2332-0A47-8D1F-7F2EBB0A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1421-22E1-8946-8B52-B49B3E63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3D48-DC4F-8E48-B5A7-EC0A145A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131BE-0AF0-BD4F-A133-FA17A8178D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08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0397D-7243-2A43-A302-7E581C40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6037" y="365125"/>
            <a:ext cx="2629242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88538-1CD8-2144-AAA5-1066ABD1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309" y="365125"/>
            <a:ext cx="7735307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3EC9-25E8-354C-A45B-1C180FCC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A8B9-EEBC-B749-8B15-6E4CAE8F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CB72-3C42-8E4B-97D6-A2B2768C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5CAE8-6012-AE42-9299-6C6371877D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32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0945-361D-FF40-A25B-13482037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CB37-F12C-2F4D-8E70-DE9D93D8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BEE7-1995-5344-9C3C-6D1FAD8B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D458-9E7B-704A-8AD5-CE779E50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B50B-5A83-8146-A321-176CF6AA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B351F-9B96-2E45-89F8-9E7879A34F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09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F4B6-612A-B340-BF3F-C47C714E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58" y="1709739"/>
            <a:ext cx="105169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5BDA-DB50-5F4E-86CE-444089CC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958" y="4589464"/>
            <a:ext cx="105169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42F6-9944-ED47-A680-98D0E2B3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686-D2BC-9E40-AA07-B1301B5C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3EE6-8253-9D46-B88B-968E8D1E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19E4-96FC-4D44-96CB-9518997AAB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7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87B7-40E5-1C4B-A67E-416D44D0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DE35-ABF4-D546-8368-73C771B90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309" y="1825625"/>
            <a:ext cx="518227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0F2F2-7476-4E40-98DA-3C6859E0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004" y="1825625"/>
            <a:ext cx="518227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E1EE3-0E76-2A48-8B3A-CC537C9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0A8DB-DC3B-6641-8AD2-9800DE20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EA5D9-15E6-1C49-9F55-4467EC26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6BB59-F996-FB4B-92B9-259699B9B3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C320-62E8-774C-BA70-66465831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7" y="365126"/>
            <a:ext cx="1051697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63A17-B604-8240-80F7-3F64C7E0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898" y="1681163"/>
            <a:ext cx="51584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7847B-4A17-F84C-986C-5AADAE882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898" y="2505075"/>
            <a:ext cx="5158459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7BDDC-61A2-C542-850A-F6D7FFE1C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004" y="1681163"/>
            <a:ext cx="5183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669D9-F5E9-EC49-8F02-196E58D9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004" y="2505075"/>
            <a:ext cx="5183863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85F8D-B4A5-E845-BA5C-2FC62E06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31FEA-A9AF-0E42-B39C-AB2F0C41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F74D5-62DF-1742-88FC-3FEB54D4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8BFEB-8BA0-6343-A9A7-2AD3D48B66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09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DF9F-0760-B241-8C09-5A4CCF9E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A8A40-2C0D-1E48-807E-47D312D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FD390-A451-6647-8AED-19737084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AC422-13BB-6140-8243-35C49403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39B5B-B8F7-C24D-BAF0-542245D45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22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031D3-53A2-E34F-8AD5-7B1E4184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E769F-D7E5-F045-AE29-6782AF2B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C85FA-F193-A447-9D63-9B5BE64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0B594-CD53-0F45-867B-FA279EE5F2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0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53B4-1EF0-AC44-8B18-6154A0EB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6442-4F0E-914A-AAEB-7548C2AC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B84BE-6F51-D741-A30C-C911A33F8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CAB21-4FF4-1D42-8BB8-955E6BF7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1204-D9AB-4542-BF20-CBEFD4E9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773E-76D8-BA4F-9674-27255DAF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B95FC-6674-204A-ABD9-4DAB95041C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7CCA-2491-634D-B12B-7C974DD7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39076-4955-5644-BC94-0E2B67925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958C9-8749-8B49-9BD9-8DE5E763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A52D-7927-5D45-AB39-31E9906D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AA64F-9CA4-0D45-90F0-132D92B9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92AE-4979-BE46-B25C-0106DD25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C365F-DDD9-7D4C-9272-AE19A41C40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9B550-008B-994B-A198-70470458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9C34-A2A4-EE47-95D6-30A3296D0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C090-69E2-7242-AF3E-91EA9A005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BBCC-635B-304C-8DAE-B7D1949E9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68786-A88A-1743-A14A-CB0A2746A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A7BC16-4A60-FB4D-89FC-1A82FAB6B3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59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outdoor, woman, holding&#10;&#10;Description automatically generated">
            <a:extLst>
              <a:ext uri="{FF2B5EF4-FFF2-40B4-BE49-F238E27FC236}">
                <a16:creationId xmlns:a16="http://schemas.microsoft.com/office/drawing/2014/main" id="{F26B9B66-0935-6A45-B639-A01DF1F8C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0" y="-8906"/>
            <a:ext cx="1068113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0E708-DDF1-CC42-94B5-0F92C774C367}"/>
              </a:ext>
            </a:extLst>
          </p:cNvPr>
          <p:cNvSpPr/>
          <p:nvPr/>
        </p:nvSpPr>
        <p:spPr>
          <a:xfrm>
            <a:off x="0" y="-8906"/>
            <a:ext cx="6325394" cy="6866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2ACAE-41E2-9748-8EEE-4071D6E72690}"/>
              </a:ext>
            </a:extLst>
          </p:cNvPr>
          <p:cNvSpPr txBox="1"/>
          <p:nvPr/>
        </p:nvSpPr>
        <p:spPr>
          <a:xfrm>
            <a:off x="0" y="304800"/>
            <a:ext cx="616032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BM Plex Sans" panose="020B0503050203000203" pitchFamily="34" charset="0"/>
              </a:rPr>
              <a:t>Call for Code Hackathon</a:t>
            </a:r>
          </a:p>
          <a:p>
            <a:pPr algn="ctr"/>
            <a:endParaRPr lang="en-US" sz="300" dirty="0">
              <a:latin typeface="IBM Plex Sans" panose="020B0503050203000203" pitchFamily="34" charset="0"/>
            </a:endParaRPr>
          </a:p>
          <a:p>
            <a:pPr algn="ctr"/>
            <a:r>
              <a:rPr lang="en-US" sz="2400" dirty="0">
                <a:latin typeface="IBM Plex Sans" panose="020B0503050203000203" pitchFamily="34" charset="0"/>
              </a:rPr>
              <a:t>Sample Elevator Pitch</a:t>
            </a:r>
          </a:p>
          <a:p>
            <a:pPr algn="ctr"/>
            <a:endParaRPr lang="en-US" sz="700" dirty="0">
              <a:latin typeface="IBM Plex Sans" panose="020B0503050203000203" pitchFamily="34" charset="0"/>
            </a:endParaRPr>
          </a:p>
          <a:p>
            <a:pPr algn="ctr"/>
            <a:endParaRPr lang="en-US" sz="2000" dirty="0">
              <a:latin typeface="IBM Plex Sans" panose="020B0503050203000203" pitchFamily="34" charset="0"/>
            </a:endParaRPr>
          </a:p>
          <a:p>
            <a:pPr algn="ctr"/>
            <a:endParaRPr lang="en-US" sz="2000" dirty="0">
              <a:latin typeface="IBM Plex Sans" panose="020B0503050203000203" pitchFamily="34" charset="0"/>
            </a:endParaRPr>
          </a:p>
          <a:p>
            <a:pPr algn="ctr"/>
            <a:endParaRPr lang="en-US" sz="2000" dirty="0">
              <a:latin typeface="IBM Plex Sans" panose="020B0503050203000203" pitchFamily="34" charset="0"/>
            </a:endParaRPr>
          </a:p>
          <a:p>
            <a:pPr algn="ctr"/>
            <a:r>
              <a:rPr lang="en-US" sz="2000" dirty="0">
                <a:latin typeface="IBM Plex Sans" panose="020B0503050203000203" pitchFamily="34" charset="0"/>
              </a:rPr>
              <a:t>- Group name and other info</a:t>
            </a:r>
          </a:p>
          <a:p>
            <a:pPr algn="ctr"/>
            <a:endParaRPr lang="en-US" sz="700" dirty="0">
              <a:latin typeface="IBM Plex Sans" panose="020B050305020300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9C78B5-FABB-714C-AA3F-DE6BC2C6DD90}"/>
              </a:ext>
            </a:extLst>
          </p:cNvPr>
          <p:cNvSpPr txBox="1"/>
          <p:nvPr/>
        </p:nvSpPr>
        <p:spPr>
          <a:xfrm>
            <a:off x="4953794" y="2895600"/>
            <a:ext cx="2333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603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E1160-DD87-0440-BA02-DBED74884DD7}"/>
              </a:ext>
            </a:extLst>
          </p:cNvPr>
          <p:cNvSpPr/>
          <p:nvPr/>
        </p:nvSpPr>
        <p:spPr>
          <a:xfrm>
            <a:off x="328612" y="866209"/>
            <a:ext cx="114831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Name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Members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Photos - If you wish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  <a:sym typeface="Wingdings" pitchFamily="2" charset="2"/>
              </a:rPr>
              <a:t>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3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2F717-F47A-6841-93A3-BBD81FC035B2}"/>
              </a:ext>
            </a:extLst>
          </p:cNvPr>
          <p:cNvSpPr/>
          <p:nvPr/>
        </p:nvSpPr>
        <p:spPr>
          <a:xfrm>
            <a:off x="328612" y="866209"/>
            <a:ext cx="1148318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Define Problem Statement – The Bigger the Pain, the Better It Is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Imagine yourself as the customer and tell your story – Take Customer interviews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why large number of customers have the same pain</a:t>
            </a: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Try to Use Statistics (helps in measuring the impact of problem)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5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A Simple Tag Line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What are you intending to sell to customer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What’s your Value Proposition</a:t>
            </a: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Use Data Points wherever feasible</a:t>
            </a: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Business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you are going to make money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Why Customers will use your product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the Benefits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Cost Vs Benefit </a:t>
            </a: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6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Demo, Explain how it Works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Show, Demo your Prototype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it works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Summarize and 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Summarize and Thank You</a:t>
            </a: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5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Watch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Watch Out for </a:t>
            </a:r>
            <a:r>
              <a:rPr lang="en-US" sz="2400" dirty="0">
                <a:solidFill>
                  <a:srgbClr val="FF0000"/>
                </a:solidFill>
                <a:latin typeface="IBM Plex Sans" panose="020B0503050203000203" pitchFamily="34" charset="0"/>
              </a:rPr>
              <a:t>“Pitch PITFALLS”</a:t>
            </a:r>
          </a:p>
          <a:p>
            <a:endParaRPr lang="en-US" sz="2400" i="1" dirty="0">
              <a:solidFill>
                <a:srgbClr val="FF0000"/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If You are doing the Intro’s – Do it quickly 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Don’t Rush and Don’t be Slow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Be Specific….. Don’t Rely on Buzz Words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Be Confident, Wear Smile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Don’t Fill the PPT with Words, its always food to have 50 % White Space :-)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Visuals always appeal better than Words </a:t>
            </a:r>
          </a:p>
        </p:txBody>
      </p:sp>
    </p:spTree>
    <p:extLst>
      <p:ext uri="{BB962C8B-B14F-4D97-AF65-F5344CB8AC3E}">
        <p14:creationId xmlns:p14="http://schemas.microsoft.com/office/powerpoint/2010/main" val="290089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Anatomy of 5 Minute Elevator Pitch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2A9E4-E8D1-E742-8F20-C7F75A629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94" y="931264"/>
            <a:ext cx="12193588" cy="52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44502</TotalTime>
  <Words>214</Words>
  <Application>Microsoft Macintosh PowerPoint</Application>
  <PresentationFormat>Custom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2020</dc:title>
  <dc:subject/>
  <dc:creator>Pallavi Nagaraj</dc:creator>
  <cp:keywords/>
  <dc:description/>
  <cp:lastModifiedBy>Debjani Chatterjee</cp:lastModifiedBy>
  <cp:revision>381</cp:revision>
  <cp:lastPrinted>1601-01-01T00:00:00Z</cp:lastPrinted>
  <dcterms:created xsi:type="dcterms:W3CDTF">1601-01-01T00:00:00Z</dcterms:created>
  <dcterms:modified xsi:type="dcterms:W3CDTF">2020-04-10T11:32:01Z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Digital Technology Labs</vt:lpwstr>
  </property>
  <property fmtid="{D5CDD505-2E9C-101B-9397-08002B2CF9AE}" pid="3" name="Owner">
    <vt:lpwstr>Pallavi Nagaraj</vt:lpwstr>
  </property>
</Properties>
</file>