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2"/>
  </p:notesMasterIdLst>
  <p:sldIdLst>
    <p:sldId id="270" r:id="rId2"/>
    <p:sldId id="303" r:id="rId3"/>
    <p:sldId id="297" r:id="rId4"/>
    <p:sldId id="298" r:id="rId5"/>
    <p:sldId id="300" r:id="rId6"/>
    <p:sldId id="299" r:id="rId7"/>
    <p:sldId id="301" r:id="rId8"/>
    <p:sldId id="302" r:id="rId9"/>
    <p:sldId id="305" r:id="rId10"/>
    <p:sldId id="275" r:id="rId11"/>
  </p:sldIdLst>
  <p:sldSz cx="12193588" cy="68580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9"/>
    <p:restoredTop sz="95801"/>
  </p:normalViewPr>
  <p:slideViewPr>
    <p:cSldViewPr>
      <p:cViewPr varScale="1">
        <p:scale>
          <a:sx n="107" d="100"/>
          <a:sy n="107" d="100"/>
        </p:scale>
        <p:origin x="184" y="160"/>
      </p:cViewPr>
      <p:guideLst>
        <p:guide orient="horz" pos="2160"/>
        <p:guide pos="384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3222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C49903F9-C687-4B4B-851C-CC4B15B8734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9675" y="695325"/>
            <a:ext cx="44323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13C20FBC-8BE7-F946-AB80-19158E926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6" name="Text Box 6">
            <a:extLst>
              <a:ext uri="{FF2B5EF4-FFF2-40B4-BE49-F238E27FC236}">
                <a16:creationId xmlns:a16="http://schemas.microsoft.com/office/drawing/2014/main" id="{3A2C6A87-3652-FC45-A655-CC1C8C43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C4B2B22E-1D99-3F41-9B27-C4F2E69EA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86475" cy="3424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4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86475" cy="34242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1BCA6-79B1-FD44-869E-3FBE52C8E11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893F3A-4670-5344-8D75-219114F1418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AF171-4473-0844-8C41-7B0D75B03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5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7188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D788A-BA14-854C-B4C3-27BC590230D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2F064A-4ACB-3D45-9F14-6D26BBE5A9A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131BE-0AF0-BD4F-A133-FA17A8178D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16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488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588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4A5D4A-48AE-B142-BE0D-4E9EEF4738C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E48932-AB61-424E-9648-07E53D57989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5CAE8-6012-AE42-9299-6C6371877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0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7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F9CD32-6BC5-3543-846C-AE4FA21F3A4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D94217-3B4B-1746-AACB-85F0D2B429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B351F-9B96-2E45-89F8-9E7879A34F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97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033411-293E-F949-99E5-2C7BD9E789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75CB9D-3401-154D-BA7D-DA69F0FEF3A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419E4-96FC-4D44-96CB-9518997AA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21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318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7452EC-01D3-404F-9995-7E8A201F6B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E8E047-52DB-6148-942D-577F6B6B101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BB59-F996-FB4B-92B9-259699B9B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0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D82534A-5739-1A44-8A3E-D7E4E2779D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663683-3105-7541-AEAE-BECA3F3C79A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8BFEB-8BA0-6343-A9A7-2AD3D48B6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32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718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A64E8D-E09C-674D-8855-BD2D1AABC11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081AE-A78E-1A49-AD21-8A6E2A419F7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39B5B-B8F7-C24D-BAF0-542245D455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4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79239-5932-1A4F-8507-56F5930E21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903E656-AC61-8547-9C81-E49408EDAF2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0B594-CD53-0F45-867B-FA279EE5F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8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C171F7-81DF-B24A-AFE8-54B1FD0E695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36AF9E-BBE7-EC4A-A72D-7C70954723A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B95FC-6674-204A-ABD9-4DAB95041C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32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B9A9B6-EAD0-3848-AA6B-48A7752EBE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8F29D8-DAE5-364A-8157-62E689F9C0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C365F-DDD9-7D4C-9272-AE19A41C4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0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9082149B-522F-C140-8115-2E9AFBB4F4C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384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9144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2000"/>
              </a:lnSpc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200">
                <a:solidFill>
                  <a:srgbClr val="8B8B8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9/28/15</a:t>
            </a:r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FD7479E1-5019-704D-A9C2-F724B130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16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FEBA0AD-11B0-3C4A-974F-AC56987F00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384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9144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2000"/>
              </a:lnSpc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200">
                <a:solidFill>
                  <a:srgbClr val="8B8B8B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A7BC16-4A60-FB4D-89FC-1A82FAB6B3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/>
  <p:txStyles>
    <p:titleStyle>
      <a:lvl1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MS PGothic" panose="020B0600070205080204" pitchFamily="34" charset="-128"/>
          <a:cs typeface="+mj-cs"/>
        </a:defRPr>
      </a:lvl1pPr>
      <a:lvl2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2pPr>
      <a:lvl3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3pPr>
      <a:lvl4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4pPr>
      <a:lvl5pPr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MS PGothic" panose="020B0600070205080204" pitchFamily="34" charset="-128"/>
          <a:cs typeface="DejaVu Sans" pitchFamily="32" charset="0"/>
        </a:defRPr>
      </a:lvl5pPr>
      <a:lvl6pPr marL="25146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6pPr>
      <a:lvl7pPr marL="29718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7pPr>
      <a:lvl8pPr marL="34290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8pPr>
      <a:lvl9pPr marL="3886200" indent="-228600" algn="l" defTabSz="457200" rtl="0" eaLnBrk="0" fontAlgn="base" hangingPunct="0">
        <a:lnSpc>
          <a:spcPct val="8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 Light" panose="020F0302020204030204" pitchFamily="34" charset="0"/>
          <a:ea typeface="DejaVu Sans" pitchFamily="32" charset="0"/>
          <a:cs typeface="DejaVu Sans" pitchFamily="32" charset="0"/>
        </a:defRPr>
      </a:lvl9pPr>
    </p:titleStyle>
    <p:bodyStyle>
      <a:lvl1pPr marL="342900" indent="-342900" algn="l" defTabSz="457200" rtl="0" eaLnBrk="0" fontAlgn="base" hangingPunct="0">
        <a:lnSpc>
          <a:spcPct val="91000"/>
        </a:lnSpc>
        <a:spcBef>
          <a:spcPts val="100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1000"/>
        </a:lnSpc>
        <a:spcBef>
          <a:spcPts val="50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1000"/>
        </a:lnSpc>
        <a:spcBef>
          <a:spcPts val="50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1000"/>
        </a:lnSpc>
        <a:spcBef>
          <a:spcPts val="50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2ACAE-41E2-9748-8EEE-4071D6E72690}"/>
              </a:ext>
            </a:extLst>
          </p:cNvPr>
          <p:cNvSpPr txBox="1"/>
          <p:nvPr/>
        </p:nvSpPr>
        <p:spPr>
          <a:xfrm>
            <a:off x="458789" y="332422"/>
            <a:ext cx="1127601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Call for Code Hackathon</a:t>
            </a:r>
          </a:p>
          <a:p>
            <a:pPr algn="ctr"/>
            <a:endParaRPr lang="en-US" sz="300" u="sng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Sample Elevator Pitch</a:t>
            </a:r>
          </a:p>
          <a:p>
            <a:pPr algn="ctr"/>
            <a:endParaRPr lang="en-US" sz="7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IBM Plex Sans" panose="020B0503050203000203" pitchFamily="34" charset="0"/>
              </a:rPr>
              <a:t>by IBM at Client Name </a:t>
            </a:r>
            <a:r>
              <a:rPr lang="en-US" sz="2000">
                <a:solidFill>
                  <a:schemeClr val="tx1"/>
                </a:solidFill>
                <a:latin typeface="IBM Plex Sans" panose="020B0503050203000203" pitchFamily="34" charset="0"/>
              </a:rPr>
              <a:t>and Location</a:t>
            </a:r>
            <a:endParaRPr lang="en-US" sz="20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endParaRPr lang="en-US" sz="700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IBM Plex Sans" panose="020B0503050203000203" pitchFamily="34" charset="0"/>
              </a:rPr>
              <a:t>Developer Ecosystem Group, IBM India Software Labs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CCC0D-EE31-7B4D-A85F-830BAF7E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8413"/>
            <a:ext cx="12193588" cy="4309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>
            <a:extLst>
              <a:ext uri="{FF2B5EF4-FFF2-40B4-BE49-F238E27FC236}">
                <a16:creationId xmlns:a16="http://schemas.microsoft.com/office/drawing/2014/main" id="{2671070E-69F4-1A4D-A34D-0BA10B39BC5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635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4">
            <a:extLst>
              <a:ext uri="{FF2B5EF4-FFF2-40B4-BE49-F238E27FC236}">
                <a16:creationId xmlns:a16="http://schemas.microsoft.com/office/drawing/2014/main" id="{7C65EF40-500A-8C45-9F9D-DF8DF0F470E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5635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>
            <a:extLst>
              <a:ext uri="{FF2B5EF4-FFF2-40B4-BE49-F238E27FC236}">
                <a16:creationId xmlns:a16="http://schemas.microsoft.com/office/drawing/2014/main" id="{75D69B2F-7A60-DC4F-974D-FD6A032EC2B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5635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Group 15">
            <a:extLst>
              <a:ext uri="{FF2B5EF4-FFF2-40B4-BE49-F238E27FC236}">
                <a16:creationId xmlns:a16="http://schemas.microsoft.com/office/drawing/2014/main" id="{B51A5C00-9FBB-7042-9D4A-953AA1C29B9F}"/>
              </a:ext>
            </a:extLst>
          </p:cNvPr>
          <p:cNvGrpSpPr>
            <a:grpSpLocks/>
          </p:cNvGrpSpPr>
          <p:nvPr/>
        </p:nvGrpSpPr>
        <p:grpSpPr bwMode="auto">
          <a:xfrm>
            <a:off x="36513" y="609600"/>
            <a:ext cx="12061825" cy="6019800"/>
            <a:chOff x="36462" y="609600"/>
            <a:chExt cx="12061386" cy="6019800"/>
          </a:xfrm>
        </p:grpSpPr>
        <p:pic>
          <p:nvPicPr>
            <p:cNvPr id="21510" name="Bild 4">
              <a:extLst>
                <a:ext uri="{FF2B5EF4-FFF2-40B4-BE49-F238E27FC236}">
                  <a16:creationId xmlns:a16="http://schemas.microsoft.com/office/drawing/2014/main" id="{51252E3E-5AEA-B441-8DD5-C11832FAB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394" y="2438400"/>
              <a:ext cx="9439579" cy="419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Bild 3">
              <a:extLst>
                <a:ext uri="{FF2B5EF4-FFF2-40B4-BE49-F238E27FC236}">
                  <a16:creationId xmlns:a16="http://schemas.microsoft.com/office/drawing/2014/main" id="{189F7BBD-FAA3-444E-A29B-9E729B058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2" y="4645025"/>
              <a:ext cx="3641725" cy="198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512" name="Group 4">
              <a:extLst>
                <a:ext uri="{FF2B5EF4-FFF2-40B4-BE49-F238E27FC236}">
                  <a16:creationId xmlns:a16="http://schemas.microsoft.com/office/drawing/2014/main" id="{34ED2415-90F2-8E4B-B7AC-3C927A87F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8973" y="609600"/>
              <a:ext cx="2428875" cy="6019800"/>
              <a:chOff x="4220" y="346"/>
              <a:chExt cx="1530" cy="3974"/>
            </a:xfrm>
          </p:grpSpPr>
          <p:pic>
            <p:nvPicPr>
              <p:cNvPr id="9" name="Picture 5">
                <a:extLst>
                  <a:ext uri="{FF2B5EF4-FFF2-40B4-BE49-F238E27FC236}">
                    <a16:creationId xmlns:a16="http://schemas.microsoft.com/office/drawing/2014/main" id="{8997F15A-C3F4-204C-94C8-E9B1350529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lum bright="16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24" r="30112"/>
              <a:stretch>
                <a:fillRect/>
              </a:stretch>
            </p:blipFill>
            <p:spPr bwMode="gray">
              <a:xfrm>
                <a:off x="4229" y="346"/>
                <a:ext cx="1521" cy="3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08F36A3E-4EAF-1B4D-BB9F-B2B3B16899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 rot="5400000">
                <a:off x="2369" y="2197"/>
                <a:ext cx="3974" cy="272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wrap="none" lIns="126000" tIns="46800" rIns="90000" bIns="46800" anchor="ctr"/>
              <a:lstStyle/>
              <a:p>
                <a:pPr>
                  <a:defRPr/>
                </a:pPr>
                <a:endParaRPr lang="en-US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41512D-EBCB-F849-972F-9208E999B2E4}"/>
              </a:ext>
            </a:extLst>
          </p:cNvPr>
          <p:cNvSpPr txBox="1"/>
          <p:nvPr/>
        </p:nvSpPr>
        <p:spPr>
          <a:xfrm>
            <a:off x="2439988" y="1295400"/>
            <a:ext cx="7924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6000">
                <a:solidFill>
                  <a:schemeClr val="accent2">
                    <a:lumMod val="75000"/>
                  </a:schemeClr>
                </a:solidFill>
                <a:latin typeface="Arial" charset="0"/>
                <a:ea typeface="ＭＳ Ｐゴシック" charset="-128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E1160-DD87-0440-BA02-DBED74884DD7}"/>
              </a:ext>
            </a:extLst>
          </p:cNvPr>
          <p:cNvSpPr/>
          <p:nvPr/>
        </p:nvSpPr>
        <p:spPr>
          <a:xfrm>
            <a:off x="328612" y="866209"/>
            <a:ext cx="1148318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Name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Members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Team Photos - If you wish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  <a:sym typeface="Wingdings" pitchFamily="2" charset="2"/>
              </a:rPr>
              <a:t>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73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2F717-F47A-6841-93A3-BBD81FC035B2}"/>
              </a:ext>
            </a:extLst>
          </p:cNvPr>
          <p:cNvSpPr/>
          <p:nvPr/>
        </p:nvSpPr>
        <p:spPr>
          <a:xfrm>
            <a:off x="328612" y="866209"/>
            <a:ext cx="1148318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Define Problem Statement – The Bigger the Pain, the Better It Is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Imagine yourself as the customer and tell your story – Take Customer interviews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why large number of customers have the same pain</a:t>
            </a: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Try to Use Statistics (helps in measuring the impact of problem)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5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A Simple Tag Line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What are you intending to sell to customer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What’s your Value Proposition</a:t>
            </a: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Use Data Points wherever feasible</a:t>
            </a: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Business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you are going to make money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Why Customers will use your product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the Benefits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Cost Vs Benefit </a:t>
            </a: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6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Demo, Explain how it Works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Show, Demo your Prototype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Explain How it works</a:t>
            </a:r>
          </a:p>
          <a:p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Summarize and 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Summarize and Thank You</a:t>
            </a:r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pPr lvl="0"/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2400" i="1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pPr lvl="0"/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5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Watch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1A5DB-B09C-EE49-A759-866D312AB7A7}"/>
              </a:ext>
            </a:extLst>
          </p:cNvPr>
          <p:cNvSpPr/>
          <p:nvPr/>
        </p:nvSpPr>
        <p:spPr>
          <a:xfrm>
            <a:off x="328612" y="866209"/>
            <a:ext cx="114831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Watch Out for </a:t>
            </a:r>
            <a:r>
              <a:rPr lang="en-US" sz="2400" dirty="0">
                <a:solidFill>
                  <a:srgbClr val="FF0000"/>
                </a:solidFill>
                <a:latin typeface="IBM Plex Sans" panose="020B0503050203000203" pitchFamily="34" charset="0"/>
              </a:rPr>
              <a:t>“Pitch PITFALLS”</a:t>
            </a:r>
          </a:p>
          <a:p>
            <a:endParaRPr lang="en-US" sz="2400" i="1" dirty="0">
              <a:solidFill>
                <a:srgbClr val="FF0000"/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If You are doing the Intro’s – Do it quickly 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Don’t Rush and Don’t be Slow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Be Specific….. Don’t Rely on Buzz Words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Be Confident, Wear Smile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Don’t Fill the PPT with Words, its always food to have 50 % White Space :-)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  <a:latin typeface="IBM Plex Sans" panose="020B0503050203000203" pitchFamily="34" charset="0"/>
            </a:endParaRP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IBM Plex Sans" panose="020B0503050203000203" pitchFamily="34" charset="0"/>
              </a:rPr>
              <a:t>Visuals always appeal better than Words </a:t>
            </a:r>
          </a:p>
        </p:txBody>
      </p:sp>
    </p:spTree>
    <p:extLst>
      <p:ext uri="{BB962C8B-B14F-4D97-AF65-F5344CB8AC3E}">
        <p14:creationId xmlns:p14="http://schemas.microsoft.com/office/powerpoint/2010/main" val="290089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48E6012E-0EB6-AD4F-960E-9ED60F9E837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39763"/>
            <a:ext cx="3767137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C744BB2-C787-2B4D-AC57-5198B6F4445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39763"/>
            <a:ext cx="37623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B551C8-17A4-AE40-BB6D-6C2D479FBA5E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639763"/>
            <a:ext cx="3767138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6">
            <a:extLst>
              <a:ext uri="{FF2B5EF4-FFF2-40B4-BE49-F238E27FC236}">
                <a16:creationId xmlns:a16="http://schemas.microsoft.com/office/drawing/2014/main" id="{6EE520FB-04F4-5148-9A11-E08E3FDE5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9" y="117475"/>
            <a:ext cx="121126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2pPr>
            <a:lvl3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3pPr>
            <a:lvl4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4pPr>
            <a:lvl5pPr>
              <a:lnSpc>
                <a:spcPct val="90000"/>
              </a:lnSpc>
              <a:defRPr sz="2200">
                <a:solidFill>
                  <a:schemeClr val="hlink"/>
                </a:solidFill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IBM Plex Sans" panose="020B0503050203000203" pitchFamily="34" charset="0"/>
              </a:rPr>
              <a:t>Anatomy of 5 Minute Elevator Pitch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2A9E4-E8D1-E742-8F20-C7F75A629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94" y="931264"/>
            <a:ext cx="12193588" cy="52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/>
        <a:ea typeface="DejaVu Sans"/>
        <a:cs typeface="DejaVu Sans"/>
      </a:majorFont>
      <a:minorFont>
        <a:latin typeface="Calibri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44493</TotalTime>
  <Words>223</Words>
  <Application>Microsoft Macintosh PowerPoint</Application>
  <PresentationFormat>Custom</PresentationFormat>
  <Paragraphs>71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2020</dc:title>
  <dc:subject/>
  <dc:creator>Pallavi Nagaraj</dc:creator>
  <cp:keywords/>
  <dc:description/>
  <cp:lastModifiedBy>Mritunjay Vishwakarma</cp:lastModifiedBy>
  <cp:revision>379</cp:revision>
  <cp:lastPrinted>1601-01-01T00:00:00Z</cp:lastPrinted>
  <dcterms:created xsi:type="dcterms:W3CDTF">1601-01-01T00:00:00Z</dcterms:created>
  <dcterms:modified xsi:type="dcterms:W3CDTF">2020-02-26T17:34:10Z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Digital Technology Labs</vt:lpwstr>
  </property>
  <property fmtid="{D5CDD505-2E9C-101B-9397-08002B2CF9AE}" pid="3" name="Owner">
    <vt:lpwstr>Pallavi Nagaraj</vt:lpwstr>
  </property>
</Properties>
</file>