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embeddedFontLst>
    <p:embeddedFont>
      <p:font typeface="CTEONN+TimesNewRomanPSMT"/>
      <p:regular r:id="rId18"/>
    </p:embeddedFont>
    <p:embeddedFont>
      <p:font typeface="IETIHD+TimesNewRomanPS-BoldMT"/>
      <p:regular r:id="rId19"/>
    </p:embeddedFont>
    <p:embeddedFont>
      <p:font typeface="ALWGBL+SymbolMT"/>
      <p:regular r:id="rId20"/>
    </p:embeddedFont>
    <p:embeddedFont>
      <p:font typeface="MFVUKD+ArialM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21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83127" y="3114917"/>
            <a:ext cx="2976959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TEONN+TimesNewRomanPSMT"/>
                <a:cs typeface="CTEONN+TimesNewRomanPSMT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24551" y="1093606"/>
            <a:ext cx="276739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ACCURACY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FRUITS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4552" y="4148006"/>
            <a:ext cx="3445874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ACCURACY</a:t>
            </a:r>
            <a:r>
              <a:rPr dirty="0" sz="1800" spc="451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VEGITABLES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6225" y="1284750"/>
            <a:ext cx="5780225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SCALABILITY</a:t>
            </a:r>
            <a:r>
              <a:rPr dirty="0" sz="24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AND</a:t>
            </a:r>
            <a:r>
              <a:rPr dirty="0" sz="24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FEATURES</a:t>
            </a:r>
            <a:r>
              <a:rPr dirty="0" sz="24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0063" y="1867146"/>
            <a:ext cx="772321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 spc="64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system</a:t>
            </a:r>
            <a:r>
              <a:rPr dirty="0" sz="1800" spc="6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successfully</a:t>
            </a:r>
            <a:r>
              <a:rPr dirty="0" sz="1800" spc="653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interprets</a:t>
            </a:r>
            <a:r>
              <a:rPr dirty="0" sz="1800" spc="65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various</a:t>
            </a:r>
            <a:r>
              <a:rPr dirty="0" sz="1800" spc="6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Diseases</a:t>
            </a:r>
            <a:r>
              <a:rPr dirty="0" sz="1800" spc="65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1800" spc="64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1800" spc="64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also</a:t>
            </a:r>
            <a:r>
              <a:rPr dirty="0" sz="1800" spc="6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capable</a:t>
            </a:r>
            <a:r>
              <a:rPr dirty="0" sz="1800" spc="653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5663" y="2182614"/>
            <a:ext cx="8637551" cy="2815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providing</a:t>
            </a:r>
            <a:r>
              <a:rPr dirty="0" sz="1800" spc="-12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fertilizers</a:t>
            </a:r>
            <a:r>
              <a:rPr dirty="0" sz="1800" spc="20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suggestion</a:t>
            </a:r>
            <a:r>
              <a:rPr dirty="0" sz="1800" spc="195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1800" spc="19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 spc="192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respective</a:t>
            </a:r>
            <a:r>
              <a:rPr dirty="0" sz="1800" spc="20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disease.</a:t>
            </a:r>
            <a:r>
              <a:rPr dirty="0" sz="1800" spc="19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Furthermore,</a:t>
            </a:r>
            <a:r>
              <a:rPr dirty="0" sz="1800" spc="19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this</a:t>
            </a:r>
            <a:r>
              <a:rPr dirty="0" sz="1800" spc="192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system</a:t>
            </a:r>
            <a:r>
              <a:rPr dirty="0" sz="1800" spc="19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can</a:t>
            </a:r>
            <a:r>
              <a:rPr dirty="0" sz="1800" spc="19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be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made</a:t>
            </a:r>
            <a:r>
              <a:rPr dirty="0" sz="1800" spc="5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more</a:t>
            </a:r>
            <a:r>
              <a:rPr dirty="0" sz="1800" spc="55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robust</a:t>
            </a:r>
            <a:r>
              <a:rPr dirty="0" sz="1800" spc="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by</a:t>
            </a:r>
            <a:r>
              <a:rPr dirty="0" sz="1800" spc="6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incorporating</a:t>
            </a:r>
            <a:r>
              <a:rPr dirty="0" sz="1800" spc="62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more</a:t>
            </a:r>
            <a:r>
              <a:rPr dirty="0" sz="1800" spc="6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image</a:t>
            </a:r>
            <a:r>
              <a:rPr dirty="0" sz="1800" spc="5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dataset</a:t>
            </a:r>
            <a:r>
              <a:rPr dirty="0" sz="1800" spc="6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with</a:t>
            </a:r>
            <a:r>
              <a:rPr dirty="0" sz="1800" spc="7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wider</a:t>
            </a:r>
            <a:r>
              <a:rPr dirty="0" sz="1800" spc="5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variations</a:t>
            </a:r>
            <a:r>
              <a:rPr dirty="0" sz="1800" spc="72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like</a:t>
            </a:r>
            <a:r>
              <a:rPr dirty="0" sz="1800" spc="4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more</a:t>
            </a:r>
            <a:r>
              <a:rPr dirty="0" sz="1800" spc="-19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than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one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leaf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in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single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image.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An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App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could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also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be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developed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1800" spc="-18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project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 spc="15">
                <a:solidFill>
                  <a:srgbClr val="444444"/>
                </a:solidFill>
                <a:latin typeface="CTEONN+TimesNewRomanPSMT"/>
                <a:cs typeface="CTEONN+TimesNewRomanPSMT"/>
              </a:rPr>
              <a:t>whichcould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make</a:t>
            </a:r>
          </a:p>
          <a:p>
            <a:pPr marL="0" marR="0">
              <a:lnSpc>
                <a:spcPts val="1993"/>
              </a:lnSpc>
              <a:spcBef>
                <a:spcPts val="44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work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of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farmers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easier.</a:t>
            </a:r>
            <a:r>
              <a:rPr dirty="0" sz="1800" spc="-87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They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could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directly</a:t>
            </a:r>
            <a:r>
              <a:rPr dirty="0" sz="1800" spc="1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upload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image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on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app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it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would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tell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disease</a:t>
            </a:r>
            <a:r>
              <a:rPr dirty="0" sz="1800" spc="5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cure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then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there.</a:t>
            </a:r>
            <a:r>
              <a:rPr dirty="0" sz="1800" spc="5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This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would</a:t>
            </a:r>
            <a:r>
              <a:rPr dirty="0" sz="1800" spc="4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reduce</a:t>
            </a:r>
            <a:r>
              <a:rPr dirty="0" sz="1800" spc="5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 spc="55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time</a:t>
            </a:r>
            <a:r>
              <a:rPr dirty="0" sz="1800" spc="52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efforts.</a:t>
            </a:r>
            <a:r>
              <a:rPr dirty="0" sz="1800" spc="2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This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project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1800" spc="47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limited</a:t>
            </a:r>
            <a:r>
              <a:rPr dirty="0" sz="1800" spc="5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to</a:t>
            </a:r>
            <a:r>
              <a:rPr dirty="0" sz="1800" spc="4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just</a:t>
            </a:r>
            <a:r>
              <a:rPr dirty="0" sz="1800" spc="47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one</a:t>
            </a:r>
            <a:r>
              <a:rPr dirty="0" sz="1800" spc="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crop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1800" spc="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now</a:t>
            </a:r>
            <a:r>
              <a:rPr dirty="0" sz="1800" spc="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but</a:t>
            </a:r>
            <a:r>
              <a:rPr dirty="0" sz="1800" spc="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in</a:t>
            </a:r>
            <a:r>
              <a:rPr dirty="0" sz="1800" spc="4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 spc="4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future</a:t>
            </a:r>
            <a:r>
              <a:rPr dirty="0" sz="1800" spc="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more</a:t>
            </a:r>
            <a:r>
              <a:rPr dirty="0" sz="1800" spc="55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crops</a:t>
            </a:r>
            <a:r>
              <a:rPr dirty="0" sz="1800" spc="28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1800" spc="18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even</a:t>
            </a:r>
            <a:r>
              <a:rPr dirty="0" sz="1800" spc="3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flowers</a:t>
            </a:r>
            <a:r>
              <a:rPr dirty="0" sz="1800" spc="3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dataset</a:t>
            </a:r>
            <a:r>
              <a:rPr dirty="0" sz="1800" spc="25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can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be</a:t>
            </a:r>
            <a:r>
              <a:rPr dirty="0" sz="1800" spc="15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added</a:t>
            </a:r>
            <a:r>
              <a:rPr dirty="0" sz="1800" spc="16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so</a:t>
            </a:r>
            <a:r>
              <a:rPr dirty="0" sz="1800" spc="152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that</a:t>
            </a:r>
            <a:r>
              <a:rPr dirty="0" sz="1800" spc="173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it</a:t>
            </a:r>
            <a:r>
              <a:rPr dirty="0" sz="1800" spc="1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1800" spc="1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helpful</a:t>
            </a:r>
            <a:r>
              <a:rPr dirty="0" sz="1800" spc="167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1800" spc="15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every</a:t>
            </a:r>
            <a:r>
              <a:rPr dirty="0" sz="1800" spc="153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agricultural</a:t>
            </a:r>
            <a:r>
              <a:rPr dirty="0" sz="1800" spc="-123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need.</a:t>
            </a:r>
            <a:r>
              <a:rPr dirty="0" sz="1800" spc="188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Newer</a:t>
            </a:r>
            <a:r>
              <a:rPr dirty="0" sz="1800" spc="189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models</a:t>
            </a:r>
            <a:r>
              <a:rPr dirty="0" sz="1800" spc="188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can</a:t>
            </a:r>
            <a:r>
              <a:rPr dirty="0" sz="1800" spc="188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also</a:t>
            </a:r>
            <a:r>
              <a:rPr dirty="0" sz="1800" spc="187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be</a:t>
            </a:r>
            <a:r>
              <a:rPr dirty="0" sz="1800" spc="18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added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1800" spc="24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tried</a:t>
            </a:r>
            <a:r>
              <a:rPr dirty="0" sz="1800" spc="248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with</a:t>
            </a:r>
            <a:r>
              <a:rPr dirty="0" sz="1800" spc="245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time</a:t>
            </a:r>
            <a:r>
              <a:rPr dirty="0" sz="1800" spc="248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which</a:t>
            </a:r>
            <a:r>
              <a:rPr dirty="0" sz="1800" spc="2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may</a:t>
            </a:r>
            <a:r>
              <a:rPr dirty="0" sz="1800" spc="2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result</a:t>
            </a:r>
            <a:r>
              <a:rPr dirty="0" sz="1800" spc="246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in</a:t>
            </a:r>
            <a:r>
              <a:rPr dirty="0" sz="1800" spc="24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better</a:t>
            </a:r>
            <a:r>
              <a:rPr dirty="0" sz="1800" spc="-68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accuracy</a:t>
            </a:r>
            <a:r>
              <a:rPr dirty="0" sz="1800" spc="250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1800" spc="244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would</a:t>
            </a:r>
            <a:r>
              <a:rPr dirty="0" sz="1800" spc="232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make</a:t>
            </a:r>
            <a:r>
              <a:rPr dirty="0" sz="1800" spc="247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1800" spc="233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model</a:t>
            </a:r>
            <a:r>
              <a:rPr dirty="0" sz="1800" spc="241">
                <a:solidFill>
                  <a:srgbClr val="444444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even</a:t>
            </a:r>
          </a:p>
          <a:p>
            <a:pPr marL="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dirty="0" sz="1800">
                <a:solidFill>
                  <a:srgbClr val="444444"/>
                </a:solidFill>
                <a:latin typeface="CTEONN+TimesNewRomanPSMT"/>
                <a:cs typeface="CTEONN+TimesNewRomanPSMT"/>
              </a:rPr>
              <a:t>faster.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5919" y="2752332"/>
            <a:ext cx="3156797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CTEONN+TimesNewRomanPSMT"/>
                <a:cs typeface="CTEONN+TimesNewRomanPSMT"/>
              </a:rPr>
              <a:t>THANK</a:t>
            </a:r>
            <a:r>
              <a:rPr dirty="0" sz="4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4000">
                <a:solidFill>
                  <a:srgbClr val="000000"/>
                </a:solidFill>
                <a:latin typeface="CTEONN+TimesNewRomanPSMT"/>
                <a:cs typeface="CTEONN+TimesNewRomanPSMT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1661" y="1754491"/>
            <a:ext cx="8619683" cy="927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FERTILIZER</a:t>
            </a:r>
            <a:r>
              <a:rPr dirty="0" sz="3200" spc="-92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RECOMMENDATION</a:t>
            </a:r>
            <a:r>
              <a:rPr dirty="0" sz="3200" spc="-213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SYSTEM</a:t>
            </a:r>
          </a:p>
          <a:p>
            <a:pPr marL="1535747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FOR</a:t>
            </a:r>
            <a:r>
              <a:rPr dirty="0" sz="3200" spc="-11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DISEASE</a:t>
            </a:r>
            <a:r>
              <a:rPr dirty="0" sz="32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PREDICTION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92455" y="2790627"/>
            <a:ext cx="432206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NALAIYA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THIRAN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PROJECT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REPORT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0234" y="3344855"/>
            <a:ext cx="3455179" cy="7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IBM-Project-10083-1668681292</a:t>
            </a:r>
          </a:p>
          <a:p>
            <a:pPr marL="67785" marR="0">
              <a:lnSpc>
                <a:spcPts val="1993"/>
              </a:lnSpc>
              <a:spcBef>
                <a:spcPts val="1267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TEAM</a:t>
            </a:r>
            <a:r>
              <a:rPr dirty="0" sz="1800" spc="-1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ID: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PNT2022TMID32003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90646" y="4316217"/>
            <a:ext cx="141202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Presented</a:t>
            </a:r>
            <a:r>
              <a:rPr dirty="0" sz="1800" spc="-2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by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28339" y="4645941"/>
            <a:ext cx="84531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RAKKESH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33054" y="4645941"/>
            <a:ext cx="1175820" cy="4248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(731619104048)</a:t>
            </a:r>
          </a:p>
          <a:p>
            <a:pPr marL="3175" marR="0">
              <a:lnSpc>
                <a:spcPts val="1200"/>
              </a:lnSpc>
              <a:spcBef>
                <a:spcPts val="645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(731619104006)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28339" y="4880269"/>
            <a:ext cx="1247286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ARUNPRAKASH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28339" y="5171099"/>
            <a:ext cx="953666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PRASANTH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31149" y="5171099"/>
            <a:ext cx="1177725" cy="471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(731619104043)</a:t>
            </a:r>
          </a:p>
          <a:p>
            <a:pPr marL="0" marR="0">
              <a:lnSpc>
                <a:spcPts val="1200"/>
              </a:lnSpc>
              <a:spcBef>
                <a:spcPts val="1015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(731619104001)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28339" y="5452518"/>
            <a:ext cx="114741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ABINANTHAN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99140" y="5993409"/>
            <a:ext cx="117447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Guided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by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427790" y="6267729"/>
            <a:ext cx="2195818" cy="565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5475c"/>
                </a:solidFill>
                <a:latin typeface="CTEONN+TimesNewRomanPSMT"/>
                <a:cs typeface="CTEONN+TimesNewRomanPSMT"/>
              </a:rPr>
              <a:t>R.DEEBIKA</a:t>
            </a:r>
            <a:r>
              <a:rPr dirty="0" sz="1800">
                <a:solidFill>
                  <a:srgbClr val="35475c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35475c"/>
                </a:solidFill>
                <a:latin typeface="CTEONN+TimesNewRomanPSMT"/>
                <a:cs typeface="CTEONN+TimesNewRomanPSMT"/>
              </a:rPr>
              <a:t>AP/CSE</a:t>
            </a:r>
          </a:p>
          <a:p>
            <a:pPr marL="5143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35475c"/>
                </a:solidFill>
                <a:latin typeface="CTEONN+TimesNewRomanPSMT"/>
                <a:cs typeface="CTEONN+TimesNewRomanPSMT"/>
              </a:rPr>
              <a:t>KSRIET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99482"/>
            <a:ext cx="4585752" cy="488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PROBLEM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9540" y="1563765"/>
            <a:ext cx="9280872" cy="11583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Mr.</a:t>
            </a:r>
            <a:r>
              <a:rPr dirty="0" sz="2400" spc="66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Narasimma</a:t>
            </a:r>
            <a:r>
              <a:rPr dirty="0" sz="2400" spc="192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Rao</a:t>
            </a:r>
            <a:r>
              <a:rPr dirty="0" sz="2400" spc="197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400" spc="201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a</a:t>
            </a:r>
            <a:r>
              <a:rPr dirty="0" sz="2400" spc="19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65-year-old</a:t>
            </a:r>
            <a:r>
              <a:rPr dirty="0" sz="2400" spc="15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man.</a:t>
            </a:r>
            <a:r>
              <a:rPr dirty="0" sz="2400" spc="191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He</a:t>
            </a:r>
            <a:r>
              <a:rPr dirty="0" sz="2400" spc="19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had</a:t>
            </a:r>
            <a:r>
              <a:rPr dirty="0" sz="2400" spc="194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an</a:t>
            </a:r>
            <a:r>
              <a:rPr dirty="0" sz="2400" spc="195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own</a:t>
            </a:r>
            <a:r>
              <a:rPr dirty="0" sz="2400" spc="198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farming</a:t>
            </a:r>
          </a:p>
          <a:p>
            <a:pPr marL="0" marR="0">
              <a:lnSpc>
                <a:spcPts val="2657"/>
              </a:lnSpc>
              <a:spcBef>
                <a:spcPts val="37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land</a:t>
            </a:r>
            <a:r>
              <a:rPr dirty="0" sz="2400" spc="381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2400" spc="383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do</a:t>
            </a:r>
            <a:r>
              <a:rPr dirty="0" sz="2400" spc="389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Agriculture</a:t>
            </a:r>
            <a:r>
              <a:rPr dirty="0" sz="2400" spc="375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2400" spc="114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past</a:t>
            </a:r>
            <a:r>
              <a:rPr dirty="0" sz="2400" spc="403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30</a:t>
            </a:r>
            <a:r>
              <a:rPr dirty="0" sz="2400" spc="403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Years,</a:t>
            </a:r>
            <a:r>
              <a:rPr dirty="0" sz="2400" spc="172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in</a:t>
            </a:r>
            <a:r>
              <a:rPr dirty="0" sz="2400" spc="403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this</a:t>
            </a:r>
            <a:r>
              <a:rPr dirty="0" sz="2400" spc="403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30</a:t>
            </a:r>
            <a:r>
              <a:rPr dirty="0" sz="2400" spc="403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Years</a:t>
            </a:r>
            <a:r>
              <a:rPr dirty="0" sz="2400" spc="172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he</a:t>
            </a:r>
            <a:r>
              <a:rPr dirty="0" sz="2400" spc="401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Faced</a:t>
            </a:r>
            <a:r>
              <a:rPr dirty="0" sz="2400" spc="405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a</a:t>
            </a:r>
          </a:p>
          <a:p>
            <a:pPr marL="0" marR="0">
              <a:lnSpc>
                <a:spcPts val="2657"/>
              </a:lnSpc>
              <a:spcBef>
                <a:spcPts val="42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problem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Choosing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Fertilizers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Controlling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of</a:t>
            </a:r>
            <a:r>
              <a:rPr dirty="0" sz="2400" spc="17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Plant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Disease.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4040" y="2951961"/>
            <a:ext cx="222498" cy="224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LWGBL+SymbolMT"/>
                <a:cs typeface="ALWGBL+SymbolMT"/>
              </a:rPr>
              <a:t>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2640" y="2833568"/>
            <a:ext cx="8593888" cy="759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Narasimma</a:t>
            </a:r>
            <a:r>
              <a:rPr dirty="0" sz="2400" spc="83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Rao</a:t>
            </a:r>
            <a:r>
              <a:rPr dirty="0" sz="2400" spc="838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wants</a:t>
            </a:r>
            <a:r>
              <a:rPr dirty="0" sz="2400" spc="847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to</a:t>
            </a:r>
            <a:r>
              <a:rPr dirty="0" sz="2400" spc="85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know</a:t>
            </a:r>
            <a:r>
              <a:rPr dirty="0" sz="2400" spc="835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400" spc="826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better</a:t>
            </a:r>
            <a:r>
              <a:rPr dirty="0" sz="2400" spc="827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recommendation</a:t>
            </a:r>
            <a:r>
              <a:rPr dirty="0" sz="2400" spc="825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for</a:t>
            </a:r>
          </a:p>
          <a:p>
            <a:pPr marL="0" marR="0">
              <a:lnSpc>
                <a:spcPts val="2657"/>
              </a:lnSpc>
              <a:spcBef>
                <a:spcPts val="316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fertilizers</a:t>
            </a:r>
            <a:r>
              <a:rPr dirty="0" sz="2400" spc="-63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2400" spc="-47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plants</a:t>
            </a:r>
            <a:r>
              <a:rPr dirty="0" sz="2400" spc="-56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with</a:t>
            </a:r>
            <a:r>
              <a:rPr dirty="0" sz="2400" spc="-284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disease.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4040" y="3675909"/>
            <a:ext cx="222498" cy="9085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LWGBL+SymbolMT"/>
                <a:cs typeface="ALWGBL+SymbolMT"/>
              </a:rPr>
              <a:t></a:t>
            </a:r>
          </a:p>
          <a:p>
            <a:pPr marL="0" marR="0">
              <a:lnSpc>
                <a:spcPts val="1470"/>
              </a:lnSpc>
              <a:spcBef>
                <a:spcPts val="12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LWGBL+SymbolMT"/>
                <a:cs typeface="ALWGBL+SymbolMT"/>
              </a:rPr>
              <a:t></a:t>
            </a:r>
          </a:p>
          <a:p>
            <a:pPr marL="0" marR="0">
              <a:lnSpc>
                <a:spcPts val="1470"/>
              </a:lnSpc>
              <a:spcBef>
                <a:spcPts val="12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LWGBL+SymbolMT"/>
                <a:cs typeface="ALWGBL+SymbolMT"/>
              </a:rPr>
              <a:t>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2640" y="3557516"/>
            <a:ext cx="7337231" cy="1059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He</a:t>
            </a:r>
            <a:r>
              <a:rPr dirty="0" sz="2400" spc="-12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has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faced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huge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losses</a:t>
            </a:r>
            <a:r>
              <a:rPr dirty="0" sz="2400" spc="18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2400" spc="-12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long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time.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This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problem</a:t>
            </a:r>
            <a:r>
              <a:rPr dirty="0" sz="2400" spc="-1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usually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faced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by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most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farmers.</a:t>
            </a:r>
          </a:p>
          <a:p>
            <a:pPr marL="0" marR="0">
              <a:lnSpc>
                <a:spcPts val="2657"/>
              </a:lnSpc>
              <a:spcBef>
                <a:spcPts val="3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Mr.</a:t>
            </a:r>
            <a:r>
              <a:rPr dirty="0" sz="2400" spc="-133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Narasimma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Rao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needs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know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result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CTEONN+TimesNewRomanPSMT"/>
                <a:cs typeface="CTEONN+TimesNewRomanPSMT"/>
              </a:rPr>
              <a:t>immediately.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99482"/>
            <a:ext cx="4361553" cy="488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PROPOSED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2938" y="1347436"/>
            <a:ext cx="9803082" cy="1934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MFVUKD+ArialMT"/>
                <a:cs typeface="MFVUKD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solution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to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problem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machine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learning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which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one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of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applications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of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Artificial</a:t>
            </a:r>
          </a:p>
          <a:p>
            <a:pPr marL="0" marR="0">
              <a:lnSpc>
                <a:spcPts val="2214"/>
              </a:lnSpc>
              <a:spcBef>
                <a:spcPts val="943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Intelligence,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being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used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to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implement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proposed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system.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Crop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recommendation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going</a:t>
            </a:r>
          </a:p>
          <a:p>
            <a:pPr marL="0" marR="0">
              <a:lnSpc>
                <a:spcPts val="2214"/>
              </a:lnSpc>
              <a:spcBef>
                <a:spcPts val="99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to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recommend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you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best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crop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you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can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grow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your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land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per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soil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nutrition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value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and</a:t>
            </a:r>
          </a:p>
          <a:p>
            <a:pPr marL="0" marR="0">
              <a:lnSpc>
                <a:spcPts val="2214"/>
              </a:lnSpc>
              <a:spcBef>
                <a:spcPts val="99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along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with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per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climate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that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region.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recommending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best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fertilizer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for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every</a:t>
            </a:r>
          </a:p>
          <a:p>
            <a:pPr marL="0" marR="0">
              <a:lnSpc>
                <a:spcPts val="2214"/>
              </a:lnSpc>
              <a:spcBef>
                <a:spcPts val="94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particular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crop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also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challenging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task.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2938" y="3755356"/>
            <a:ext cx="9673587" cy="1131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MFVUKD+ArialMT"/>
                <a:cs typeface="MFVUKD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other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most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important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issue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when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plant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gets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caught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by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heterogeneous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diseases</a:t>
            </a:r>
          </a:p>
          <a:p>
            <a:pPr marL="0" marR="0">
              <a:lnSpc>
                <a:spcPts val="2214"/>
              </a:lnSpc>
              <a:spcBef>
                <a:spcPts val="943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that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effect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on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less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amount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of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agriculture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production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compromises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with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quality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well.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To</a:t>
            </a:r>
          </a:p>
          <a:p>
            <a:pPr marL="0" marR="0">
              <a:lnSpc>
                <a:spcPts val="2214"/>
              </a:lnSpc>
              <a:spcBef>
                <a:spcPts val="99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overcome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all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these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issues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this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recommendation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has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been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proposed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2938" y="5360636"/>
            <a:ext cx="9383013" cy="1131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MFVUKD+ArialMT"/>
                <a:cs typeface="MFVUKD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Nowadays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lot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of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research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work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being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implemented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the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smart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and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modern</a:t>
            </a:r>
          </a:p>
          <a:p>
            <a:pPr marL="0" marR="0">
              <a:lnSpc>
                <a:spcPts val="2214"/>
              </a:lnSpc>
              <a:spcBef>
                <a:spcPts val="943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agriculture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domain.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Crop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recommendation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is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characterized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by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a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soil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database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comprised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of</a:t>
            </a:r>
          </a:p>
          <a:p>
            <a:pPr marL="0" marR="0">
              <a:lnSpc>
                <a:spcPts val="2214"/>
              </a:lnSpc>
              <a:spcBef>
                <a:spcPts val="99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Nitrogen,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Phosphorus,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CTEONN+TimesNewRomanPSMT"/>
                <a:cs typeface="CTEONN+TimesNewRomanPSMT"/>
              </a:rPr>
              <a:t>potassium.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99482"/>
            <a:ext cx="5644831" cy="488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TECHNICAL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99482"/>
            <a:ext cx="4529802" cy="488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PROJECT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DEMO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CTEONN+TimesNewRomanPSMT"/>
                <a:cs typeface="CTEONN+TimesNewRomanPSMT"/>
              </a:rPr>
              <a:t>VIDEO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2376" y="506830"/>
            <a:ext cx="6795723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PERFORMANCE</a:t>
            </a:r>
            <a:r>
              <a:rPr dirty="0" sz="2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 </a:t>
            </a:r>
            <a:r>
              <a:rPr dirty="0" sz="2800" b="1">
                <a:solidFill>
                  <a:srgbClr val="000000"/>
                </a:solidFill>
                <a:latin typeface="IETIHD+TimesNewRomanPS-BoldMT"/>
                <a:cs typeface="IETIHD+TimesNewRomanPS-BoldMT"/>
              </a:rPr>
              <a:t>METRICES(RESULTS)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3926" y="1198409"/>
            <a:ext cx="162579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SCREENSHOT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86197" y="935104"/>
            <a:ext cx="339626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MODEL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SUMMARY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FRUITS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5208" y="3849747"/>
            <a:ext cx="401760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MODEL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SUMMARY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CTEONN+TimesNewRomanPSMT"/>
                <a:cs typeface="CTEONN+TimesNewRomanPSMT"/>
              </a:rPr>
              <a:t>VEGITABLES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2022-11-19T02:31:15-06:00</dcterms:modified>
</cp:coreProperties>
</file>