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4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3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1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08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0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8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1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4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6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9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F214-2AA0-4E21-B38B-02228A16C80B}" type="datetimeFigureOut">
              <a:rPr lang="en-US" smtClean="0"/>
              <a:pPr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37BE-C3EF-437B-907D-A8EE87C9CB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-insider.de/produktzertifizierungen-in-zeiten-von-iot-und-cybercrime-a-73729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85000"/>
                  </a:schemeClr>
                </a:solidFill>
              </a:rPr>
              <a:t>Domain : Internet Of Things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IoT Based Smart Crop Protection System For Agriculture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2590800" y="2895600"/>
            <a:ext cx="6172200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>
                <a:solidFill>
                  <a:schemeClr val="bg1"/>
                </a:solidFill>
              </a:rPr>
              <a:t>Team Members: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Santhosh Kumar U – Team Leader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Saran V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Syed Nawaz Hussain</a:t>
            </a:r>
          </a:p>
          <a:p>
            <a:r>
              <a:rPr lang="en-IN" sz="2400" dirty="0">
                <a:solidFill>
                  <a:schemeClr val="bg1"/>
                </a:solidFill>
              </a:rPr>
              <a:t>4.Ritesh </a:t>
            </a:r>
            <a:r>
              <a:rPr lang="en-IN" sz="2400" dirty="0" err="1">
                <a:solidFill>
                  <a:schemeClr val="bg1"/>
                </a:solidFill>
              </a:rPr>
              <a:t>Charan</a:t>
            </a:r>
            <a:r>
              <a:rPr lang="en-IN" sz="2400" dirty="0">
                <a:solidFill>
                  <a:schemeClr val="bg1"/>
                </a:solidFill>
              </a:rPr>
              <a:t> Raj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51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-244745"/>
            <a:ext cx="9194501" cy="6938621"/>
          </a:xfrm>
          <a:prstGeom prst="rect">
            <a:avLst/>
          </a:prstGeom>
          <a:gradFill flip="none" rotWithShape="1">
            <a:gsLst>
              <a:gs pos="99000">
                <a:schemeClr val="bg1">
                  <a:lumMod val="95000"/>
                </a:schemeClr>
              </a:gs>
              <a:gs pos="1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1584" y="1008999"/>
            <a:ext cx="5337300" cy="5400597"/>
            <a:chOff x="1671584" y="1008999"/>
            <a:chExt cx="5337300" cy="5400597"/>
          </a:xfrm>
        </p:grpSpPr>
        <p:grpSp>
          <p:nvGrpSpPr>
            <p:cNvPr id="2" name="Group 1"/>
            <p:cNvGrpSpPr/>
            <p:nvPr/>
          </p:nvGrpSpPr>
          <p:grpSpPr>
            <a:xfrm rot="249867">
              <a:off x="3886403" y="1008999"/>
              <a:ext cx="1825204" cy="2299808"/>
              <a:chOff x="4149590" y="1403424"/>
              <a:chExt cx="1581796" cy="1993107"/>
            </a:xfrm>
          </p:grpSpPr>
          <p:sp>
            <p:nvSpPr>
              <p:cNvPr id="8" name="Rectangle 3"/>
              <p:cNvSpPr/>
              <p:nvPr/>
            </p:nvSpPr>
            <p:spPr>
              <a:xfrm rot="10043317" flipV="1">
                <a:off x="4149590" y="1403424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1350133">
                <a:off x="4874350" y="156168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50185">
              <a:off x="4709076" y="3178818"/>
              <a:ext cx="2299808" cy="1825204"/>
              <a:chOff x="4808718" y="2983636"/>
              <a:chExt cx="1993107" cy="1581796"/>
            </a:xfrm>
          </p:grpSpPr>
          <p:sp>
            <p:nvSpPr>
              <p:cNvPr id="7" name="Rectangle 3"/>
              <p:cNvSpPr/>
              <p:nvPr/>
            </p:nvSpPr>
            <p:spPr>
              <a:xfrm rot="14886185" flipV="1">
                <a:off x="5014374" y="2777980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20989815">
                <a:off x="6249394" y="3553444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3595579">
              <a:off x="2783906" y="4416082"/>
              <a:ext cx="2222322" cy="1764706"/>
              <a:chOff x="4478813" y="4033899"/>
              <a:chExt cx="1925956" cy="1529368"/>
            </a:xfrm>
          </p:grpSpPr>
          <p:sp>
            <p:nvSpPr>
              <p:cNvPr id="5" name="Rectangle 3"/>
              <p:cNvSpPr/>
              <p:nvPr/>
            </p:nvSpPr>
            <p:spPr>
              <a:xfrm rot="17247569" flipV="1">
                <a:off x="4677107" y="3835605"/>
                <a:ext cx="1529368" cy="1925956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7944421">
                <a:off x="5765374" y="5050826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7374343">
              <a:off x="1908885" y="2198476"/>
              <a:ext cx="1825204" cy="2299806"/>
              <a:chOff x="4009237" y="3966403"/>
              <a:chExt cx="1581796" cy="1993107"/>
            </a:xfrm>
          </p:grpSpPr>
          <p:sp>
            <p:nvSpPr>
              <p:cNvPr id="13" name="Rectangle 3"/>
              <p:cNvSpPr/>
              <p:nvPr/>
            </p:nvSpPr>
            <p:spPr>
              <a:xfrm rot="19229437" flipV="1">
                <a:off x="4009237" y="3966403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4165657">
                <a:off x="4819727" y="5410923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76143" y="3092675"/>
              <a:ext cx="1295700" cy="1295700"/>
              <a:chOff x="3660377" y="3045377"/>
              <a:chExt cx="1295700" cy="12957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660377" y="3045377"/>
                <a:ext cx="1295700" cy="1295700"/>
                <a:chOff x="3870795" y="3170928"/>
                <a:chExt cx="1392957" cy="1392958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870795" y="3170928"/>
                  <a:ext cx="1392957" cy="1392958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85000"/>
                      </a:schemeClr>
                    </a:gs>
                    <a:gs pos="100000">
                      <a:schemeClr val="accent4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accent5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Oval 135"/>
                <p:cNvSpPr/>
                <p:nvPr/>
              </p:nvSpPr>
              <p:spPr>
                <a:xfrm>
                  <a:off x="3921255" y="3214927"/>
                  <a:ext cx="1292040" cy="652480"/>
                </a:xfrm>
                <a:custGeom>
                  <a:avLst/>
                  <a:gdLst>
                    <a:gd name="connsiteX0" fmla="*/ 0 w 1562548"/>
                    <a:gd name="connsiteY0" fmla="*/ 781274 h 1562548"/>
                    <a:gd name="connsiteX1" fmla="*/ 781274 w 1562548"/>
                    <a:gd name="connsiteY1" fmla="*/ 0 h 1562548"/>
                    <a:gd name="connsiteX2" fmla="*/ 1562548 w 1562548"/>
                    <a:gd name="connsiteY2" fmla="*/ 781274 h 1562548"/>
                    <a:gd name="connsiteX3" fmla="*/ 781274 w 1562548"/>
                    <a:gd name="connsiteY3" fmla="*/ 1562548 h 1562548"/>
                    <a:gd name="connsiteX4" fmla="*/ 0 w 1562548"/>
                    <a:gd name="connsiteY4" fmla="*/ 781274 h 1562548"/>
                    <a:gd name="connsiteX0" fmla="*/ 0 w 1562548"/>
                    <a:gd name="connsiteY0" fmla="*/ 781274 h 781274"/>
                    <a:gd name="connsiteX1" fmla="*/ 781274 w 1562548"/>
                    <a:gd name="connsiteY1" fmla="*/ 0 h 781274"/>
                    <a:gd name="connsiteX2" fmla="*/ 1562548 w 1562548"/>
                    <a:gd name="connsiteY2" fmla="*/ 781274 h 781274"/>
                    <a:gd name="connsiteX3" fmla="*/ 0 w 1562548"/>
                    <a:gd name="connsiteY3" fmla="*/ 781274 h 781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2548" h="781274">
                      <a:moveTo>
                        <a:pt x="0" y="781274"/>
                      </a:moveTo>
                      <a:cubicBezTo>
                        <a:pt x="0" y="349788"/>
                        <a:pt x="349788" y="0"/>
                        <a:pt x="781274" y="0"/>
                      </a:cubicBezTo>
                      <a:cubicBezTo>
                        <a:pt x="1212760" y="0"/>
                        <a:pt x="1562548" y="349788"/>
                        <a:pt x="1562548" y="781274"/>
                      </a:cubicBezTo>
                      <a:cubicBezTo>
                        <a:pt x="1432336" y="911486"/>
                        <a:pt x="130212" y="911486"/>
                        <a:pt x="0" y="7812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63000"/>
                      </a:schemeClr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688840" y="3400840"/>
                <a:ext cx="1238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IDEA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322800" y="3826365"/>
            <a:ext cx="18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Factors to be considered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0033" y="303111"/>
            <a:ext cx="275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2"/>
                </a:solidFill>
              </a:rPr>
              <a:t>Purpose of  preferring smart protection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8981" y="1001799"/>
            <a:ext cx="2872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Many of the farmers are facing a lot of problems while  protecting fields during night times . Since protecting the fields 24/7 is difficult for farmers , an IOT based smart protection system for agriculture is introduced.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78961" y="4632670"/>
            <a:ext cx="36057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</a:t>
            </a:r>
            <a:r>
              <a:rPr lang="en-IN" sz="1600" dirty="0" err="1"/>
              <a:t>ata</a:t>
            </a:r>
            <a:r>
              <a:rPr lang="en-IN" sz="1600" dirty="0"/>
              <a:t> is sensed by the sensor and the data is sent to the Arduino.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Arduino uses the Wi-Fi module to connect to the Thing Speak platform where we can see the sensor values and GSM is  used to send messages to farmers.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" y="3826365"/>
            <a:ext cx="259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IOT protection system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599" y="4472696"/>
            <a:ext cx="3337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 data generated from GPS and Smart Sensors on agricultural field and integration of smart farming equipment along with the Big Data analytics , farmers would be able to improve crop yields and make effective use of water and in turn wastage of any sort could be reduced.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0999" y="285062"/>
            <a:ext cx="280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6"/>
                </a:solidFill>
              </a:rPr>
              <a:t>Add on advantages of digital signage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1" y="914393"/>
            <a:ext cx="29475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An intelligent crop protection system helps the farmers in protecting the crop from the animals and birds which destroy the crop.</a:t>
            </a:r>
            <a:endParaRPr lang="en-US" sz="16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92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0">
      <a:dk1>
        <a:sysClr val="windowText" lastClr="000000"/>
      </a:dk1>
      <a:lt1>
        <a:sysClr val="window" lastClr="FFFFFF"/>
      </a:lt1>
      <a:dk2>
        <a:srgbClr val="C00000"/>
      </a:dk2>
      <a:lt2>
        <a:srgbClr val="FF9900"/>
      </a:lt2>
      <a:accent1>
        <a:srgbClr val="339933"/>
      </a:accent1>
      <a:accent2>
        <a:srgbClr val="8C3FC5"/>
      </a:accent2>
      <a:accent3>
        <a:srgbClr val="0000FF"/>
      </a:accent3>
      <a:accent4>
        <a:srgbClr val="000000"/>
      </a:accent4>
      <a:accent5>
        <a:srgbClr val="FFFFFF"/>
      </a:accent5>
      <a:accent6>
        <a:srgbClr val="0996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LENOVO</cp:lastModifiedBy>
  <cp:revision>57</cp:revision>
  <dcterms:created xsi:type="dcterms:W3CDTF">2012-11-22T06:13:35Z</dcterms:created>
  <dcterms:modified xsi:type="dcterms:W3CDTF">2022-11-19T03:20:45Z</dcterms:modified>
</cp:coreProperties>
</file>