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84E06-AFDD-1570-41A0-D5EA07F99C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834CDAF-97E4-57CE-2D2D-AE329D28E2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62358A8-621C-6EB0-7513-61336774B5F8}"/>
              </a:ext>
            </a:extLst>
          </p:cNvPr>
          <p:cNvSpPr>
            <a:spLocks noGrp="1"/>
          </p:cNvSpPr>
          <p:nvPr>
            <p:ph type="dt" sz="half" idx="10"/>
          </p:nvPr>
        </p:nvSpPr>
        <p:spPr/>
        <p:txBody>
          <a:bodyPr/>
          <a:lstStyle/>
          <a:p>
            <a:fld id="{FA6316EC-C100-423C-8358-24669B71CB09}" type="datetimeFigureOut">
              <a:rPr lang="en-IN" smtClean="0"/>
              <a:t>24-11-2022</a:t>
            </a:fld>
            <a:endParaRPr lang="en-IN"/>
          </a:p>
        </p:txBody>
      </p:sp>
      <p:sp>
        <p:nvSpPr>
          <p:cNvPr id="5" name="Footer Placeholder 4">
            <a:extLst>
              <a:ext uri="{FF2B5EF4-FFF2-40B4-BE49-F238E27FC236}">
                <a16:creationId xmlns:a16="http://schemas.microsoft.com/office/drawing/2014/main" id="{0CF629A8-52F7-F733-EB3E-459A47A75F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9A2258-E0D9-CECA-7732-2A4189002E87}"/>
              </a:ext>
            </a:extLst>
          </p:cNvPr>
          <p:cNvSpPr>
            <a:spLocks noGrp="1"/>
          </p:cNvSpPr>
          <p:nvPr>
            <p:ph type="sldNum" sz="quarter" idx="12"/>
          </p:nvPr>
        </p:nvSpPr>
        <p:spPr/>
        <p:txBody>
          <a:bodyPr/>
          <a:lstStyle/>
          <a:p>
            <a:fld id="{89708DBD-EB3E-41D2-8ED9-23F2B0A7DBDD}" type="slidenum">
              <a:rPr lang="en-IN" smtClean="0"/>
              <a:t>‹#›</a:t>
            </a:fld>
            <a:endParaRPr lang="en-IN"/>
          </a:p>
        </p:txBody>
      </p:sp>
    </p:spTree>
    <p:extLst>
      <p:ext uri="{BB962C8B-B14F-4D97-AF65-F5344CB8AC3E}">
        <p14:creationId xmlns:p14="http://schemas.microsoft.com/office/powerpoint/2010/main" val="1816674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1F202-530B-D426-DAF1-6649F552D91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F2780B6-F8F9-4870-5217-8CCC075B2F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F6DE5E-B87B-8571-BD03-8A22A862D6F6}"/>
              </a:ext>
            </a:extLst>
          </p:cNvPr>
          <p:cNvSpPr>
            <a:spLocks noGrp="1"/>
          </p:cNvSpPr>
          <p:nvPr>
            <p:ph type="dt" sz="half" idx="10"/>
          </p:nvPr>
        </p:nvSpPr>
        <p:spPr/>
        <p:txBody>
          <a:bodyPr/>
          <a:lstStyle/>
          <a:p>
            <a:fld id="{FA6316EC-C100-423C-8358-24669B71CB09}" type="datetimeFigureOut">
              <a:rPr lang="en-IN" smtClean="0"/>
              <a:t>24-11-2022</a:t>
            </a:fld>
            <a:endParaRPr lang="en-IN"/>
          </a:p>
        </p:txBody>
      </p:sp>
      <p:sp>
        <p:nvSpPr>
          <p:cNvPr id="5" name="Footer Placeholder 4">
            <a:extLst>
              <a:ext uri="{FF2B5EF4-FFF2-40B4-BE49-F238E27FC236}">
                <a16:creationId xmlns:a16="http://schemas.microsoft.com/office/drawing/2014/main" id="{44B08A5F-0FB5-C61F-0AB3-F0C2C8105C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05CD78-DA6E-1609-6719-551E28CD4918}"/>
              </a:ext>
            </a:extLst>
          </p:cNvPr>
          <p:cNvSpPr>
            <a:spLocks noGrp="1"/>
          </p:cNvSpPr>
          <p:nvPr>
            <p:ph type="sldNum" sz="quarter" idx="12"/>
          </p:nvPr>
        </p:nvSpPr>
        <p:spPr/>
        <p:txBody>
          <a:bodyPr/>
          <a:lstStyle/>
          <a:p>
            <a:fld id="{89708DBD-EB3E-41D2-8ED9-23F2B0A7DBDD}" type="slidenum">
              <a:rPr lang="en-IN" smtClean="0"/>
              <a:t>‹#›</a:t>
            </a:fld>
            <a:endParaRPr lang="en-IN"/>
          </a:p>
        </p:txBody>
      </p:sp>
    </p:spTree>
    <p:extLst>
      <p:ext uri="{BB962C8B-B14F-4D97-AF65-F5344CB8AC3E}">
        <p14:creationId xmlns:p14="http://schemas.microsoft.com/office/powerpoint/2010/main" val="273974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4D7A9D-B0C5-6FB9-B677-8D2FEC12667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EEFD42E-AAE6-476A-CA7A-DB7965FDE0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8D17FC-9D13-D89B-E753-FCEDE114DE1C}"/>
              </a:ext>
            </a:extLst>
          </p:cNvPr>
          <p:cNvSpPr>
            <a:spLocks noGrp="1"/>
          </p:cNvSpPr>
          <p:nvPr>
            <p:ph type="dt" sz="half" idx="10"/>
          </p:nvPr>
        </p:nvSpPr>
        <p:spPr/>
        <p:txBody>
          <a:bodyPr/>
          <a:lstStyle/>
          <a:p>
            <a:fld id="{FA6316EC-C100-423C-8358-24669B71CB09}" type="datetimeFigureOut">
              <a:rPr lang="en-IN" smtClean="0"/>
              <a:t>24-11-2022</a:t>
            </a:fld>
            <a:endParaRPr lang="en-IN"/>
          </a:p>
        </p:txBody>
      </p:sp>
      <p:sp>
        <p:nvSpPr>
          <p:cNvPr id="5" name="Footer Placeholder 4">
            <a:extLst>
              <a:ext uri="{FF2B5EF4-FFF2-40B4-BE49-F238E27FC236}">
                <a16:creationId xmlns:a16="http://schemas.microsoft.com/office/drawing/2014/main" id="{BA1C99ED-4FC2-41E8-B25D-F31929234F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197AE3-9557-1161-FD96-006CB86AA529}"/>
              </a:ext>
            </a:extLst>
          </p:cNvPr>
          <p:cNvSpPr>
            <a:spLocks noGrp="1"/>
          </p:cNvSpPr>
          <p:nvPr>
            <p:ph type="sldNum" sz="quarter" idx="12"/>
          </p:nvPr>
        </p:nvSpPr>
        <p:spPr/>
        <p:txBody>
          <a:bodyPr/>
          <a:lstStyle/>
          <a:p>
            <a:fld id="{89708DBD-EB3E-41D2-8ED9-23F2B0A7DBDD}" type="slidenum">
              <a:rPr lang="en-IN" smtClean="0"/>
              <a:t>‹#›</a:t>
            </a:fld>
            <a:endParaRPr lang="en-IN"/>
          </a:p>
        </p:txBody>
      </p:sp>
    </p:spTree>
    <p:extLst>
      <p:ext uri="{BB962C8B-B14F-4D97-AF65-F5344CB8AC3E}">
        <p14:creationId xmlns:p14="http://schemas.microsoft.com/office/powerpoint/2010/main" val="2338655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1BC93-4DA4-CC66-E77B-89C7684A62F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FABA278-76EB-D68C-9889-2EE09B13311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D76DC8-700E-B5A0-C208-02177C1E4FA6}"/>
              </a:ext>
            </a:extLst>
          </p:cNvPr>
          <p:cNvSpPr>
            <a:spLocks noGrp="1"/>
          </p:cNvSpPr>
          <p:nvPr>
            <p:ph type="dt" sz="half" idx="10"/>
          </p:nvPr>
        </p:nvSpPr>
        <p:spPr/>
        <p:txBody>
          <a:bodyPr/>
          <a:lstStyle/>
          <a:p>
            <a:fld id="{FA6316EC-C100-423C-8358-24669B71CB09}" type="datetimeFigureOut">
              <a:rPr lang="en-IN" smtClean="0"/>
              <a:t>24-11-2022</a:t>
            </a:fld>
            <a:endParaRPr lang="en-IN"/>
          </a:p>
        </p:txBody>
      </p:sp>
      <p:sp>
        <p:nvSpPr>
          <p:cNvPr id="5" name="Footer Placeholder 4">
            <a:extLst>
              <a:ext uri="{FF2B5EF4-FFF2-40B4-BE49-F238E27FC236}">
                <a16:creationId xmlns:a16="http://schemas.microsoft.com/office/drawing/2014/main" id="{200A2204-B780-F0FD-26C7-243E8EEF89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02807C-898C-ED16-827B-E6E04CC3BB3E}"/>
              </a:ext>
            </a:extLst>
          </p:cNvPr>
          <p:cNvSpPr>
            <a:spLocks noGrp="1"/>
          </p:cNvSpPr>
          <p:nvPr>
            <p:ph type="sldNum" sz="quarter" idx="12"/>
          </p:nvPr>
        </p:nvSpPr>
        <p:spPr/>
        <p:txBody>
          <a:bodyPr/>
          <a:lstStyle/>
          <a:p>
            <a:fld id="{89708DBD-EB3E-41D2-8ED9-23F2B0A7DBDD}" type="slidenum">
              <a:rPr lang="en-IN" smtClean="0"/>
              <a:t>‹#›</a:t>
            </a:fld>
            <a:endParaRPr lang="en-IN"/>
          </a:p>
        </p:txBody>
      </p:sp>
    </p:spTree>
    <p:extLst>
      <p:ext uri="{BB962C8B-B14F-4D97-AF65-F5344CB8AC3E}">
        <p14:creationId xmlns:p14="http://schemas.microsoft.com/office/powerpoint/2010/main" val="1883407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9FADA-B753-A578-1742-77AAF80B51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7214A8B-1B78-5543-0FC6-38ACB0481D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5D4A71-9B54-5D9B-F4C7-7E751AC9C8FD}"/>
              </a:ext>
            </a:extLst>
          </p:cNvPr>
          <p:cNvSpPr>
            <a:spLocks noGrp="1"/>
          </p:cNvSpPr>
          <p:nvPr>
            <p:ph type="dt" sz="half" idx="10"/>
          </p:nvPr>
        </p:nvSpPr>
        <p:spPr/>
        <p:txBody>
          <a:bodyPr/>
          <a:lstStyle/>
          <a:p>
            <a:fld id="{FA6316EC-C100-423C-8358-24669B71CB09}" type="datetimeFigureOut">
              <a:rPr lang="en-IN" smtClean="0"/>
              <a:t>24-11-2022</a:t>
            </a:fld>
            <a:endParaRPr lang="en-IN"/>
          </a:p>
        </p:txBody>
      </p:sp>
      <p:sp>
        <p:nvSpPr>
          <p:cNvPr id="5" name="Footer Placeholder 4">
            <a:extLst>
              <a:ext uri="{FF2B5EF4-FFF2-40B4-BE49-F238E27FC236}">
                <a16:creationId xmlns:a16="http://schemas.microsoft.com/office/drawing/2014/main" id="{0EE35BD3-4332-528E-AB94-36C26212D2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A3B1C3-C110-21F9-4B72-3448307FC061}"/>
              </a:ext>
            </a:extLst>
          </p:cNvPr>
          <p:cNvSpPr>
            <a:spLocks noGrp="1"/>
          </p:cNvSpPr>
          <p:nvPr>
            <p:ph type="sldNum" sz="quarter" idx="12"/>
          </p:nvPr>
        </p:nvSpPr>
        <p:spPr/>
        <p:txBody>
          <a:bodyPr/>
          <a:lstStyle/>
          <a:p>
            <a:fld id="{89708DBD-EB3E-41D2-8ED9-23F2B0A7DBDD}" type="slidenum">
              <a:rPr lang="en-IN" smtClean="0"/>
              <a:t>‹#›</a:t>
            </a:fld>
            <a:endParaRPr lang="en-IN"/>
          </a:p>
        </p:txBody>
      </p:sp>
    </p:spTree>
    <p:extLst>
      <p:ext uri="{BB962C8B-B14F-4D97-AF65-F5344CB8AC3E}">
        <p14:creationId xmlns:p14="http://schemas.microsoft.com/office/powerpoint/2010/main" val="437677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5E3B0-ED3C-742D-0694-A6E0DF84EB5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1393CCD-7AEA-FEE2-86B5-ADB2F0E177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694A965-B657-A5C9-1C5E-5BA72C8A4F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CF06021-1218-3A0F-1F30-05D8E735D72A}"/>
              </a:ext>
            </a:extLst>
          </p:cNvPr>
          <p:cNvSpPr>
            <a:spLocks noGrp="1"/>
          </p:cNvSpPr>
          <p:nvPr>
            <p:ph type="dt" sz="half" idx="10"/>
          </p:nvPr>
        </p:nvSpPr>
        <p:spPr/>
        <p:txBody>
          <a:bodyPr/>
          <a:lstStyle/>
          <a:p>
            <a:fld id="{FA6316EC-C100-423C-8358-24669B71CB09}" type="datetimeFigureOut">
              <a:rPr lang="en-IN" smtClean="0"/>
              <a:t>24-11-2022</a:t>
            </a:fld>
            <a:endParaRPr lang="en-IN"/>
          </a:p>
        </p:txBody>
      </p:sp>
      <p:sp>
        <p:nvSpPr>
          <p:cNvPr id="6" name="Footer Placeholder 5">
            <a:extLst>
              <a:ext uri="{FF2B5EF4-FFF2-40B4-BE49-F238E27FC236}">
                <a16:creationId xmlns:a16="http://schemas.microsoft.com/office/drawing/2014/main" id="{B85924CC-B2FB-19BB-76BD-FEFDB90BBAB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728B16E-EEC5-FF89-8548-352AEC0A393B}"/>
              </a:ext>
            </a:extLst>
          </p:cNvPr>
          <p:cNvSpPr>
            <a:spLocks noGrp="1"/>
          </p:cNvSpPr>
          <p:nvPr>
            <p:ph type="sldNum" sz="quarter" idx="12"/>
          </p:nvPr>
        </p:nvSpPr>
        <p:spPr/>
        <p:txBody>
          <a:bodyPr/>
          <a:lstStyle/>
          <a:p>
            <a:fld id="{89708DBD-EB3E-41D2-8ED9-23F2B0A7DBDD}" type="slidenum">
              <a:rPr lang="en-IN" smtClean="0"/>
              <a:t>‹#›</a:t>
            </a:fld>
            <a:endParaRPr lang="en-IN"/>
          </a:p>
        </p:txBody>
      </p:sp>
    </p:spTree>
    <p:extLst>
      <p:ext uri="{BB962C8B-B14F-4D97-AF65-F5344CB8AC3E}">
        <p14:creationId xmlns:p14="http://schemas.microsoft.com/office/powerpoint/2010/main" val="3513615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8864E-B851-B8E7-9D7F-4CCD009CEDB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4A9A43B-145B-9009-30A8-AE26313751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C726C36-619B-F94E-1F42-CFB5EE2EA4E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0A22CC9-6E7A-48DB-2530-E39A633116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8D4E8A-983E-71B7-9D3B-85F2E23F81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E3610BE-F83D-C276-E098-57CACB83AD9C}"/>
              </a:ext>
            </a:extLst>
          </p:cNvPr>
          <p:cNvSpPr>
            <a:spLocks noGrp="1"/>
          </p:cNvSpPr>
          <p:nvPr>
            <p:ph type="dt" sz="half" idx="10"/>
          </p:nvPr>
        </p:nvSpPr>
        <p:spPr/>
        <p:txBody>
          <a:bodyPr/>
          <a:lstStyle/>
          <a:p>
            <a:fld id="{FA6316EC-C100-423C-8358-24669B71CB09}" type="datetimeFigureOut">
              <a:rPr lang="en-IN" smtClean="0"/>
              <a:t>24-11-2022</a:t>
            </a:fld>
            <a:endParaRPr lang="en-IN"/>
          </a:p>
        </p:txBody>
      </p:sp>
      <p:sp>
        <p:nvSpPr>
          <p:cNvPr id="8" name="Footer Placeholder 7">
            <a:extLst>
              <a:ext uri="{FF2B5EF4-FFF2-40B4-BE49-F238E27FC236}">
                <a16:creationId xmlns:a16="http://schemas.microsoft.com/office/drawing/2014/main" id="{2EFBEEA1-8A12-F493-09B2-73599EAD2FA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4D5B7C6-EE1C-09CF-9401-922D38F1C919}"/>
              </a:ext>
            </a:extLst>
          </p:cNvPr>
          <p:cNvSpPr>
            <a:spLocks noGrp="1"/>
          </p:cNvSpPr>
          <p:nvPr>
            <p:ph type="sldNum" sz="quarter" idx="12"/>
          </p:nvPr>
        </p:nvSpPr>
        <p:spPr/>
        <p:txBody>
          <a:bodyPr/>
          <a:lstStyle/>
          <a:p>
            <a:fld id="{89708DBD-EB3E-41D2-8ED9-23F2B0A7DBDD}" type="slidenum">
              <a:rPr lang="en-IN" smtClean="0"/>
              <a:t>‹#›</a:t>
            </a:fld>
            <a:endParaRPr lang="en-IN"/>
          </a:p>
        </p:txBody>
      </p:sp>
    </p:spTree>
    <p:extLst>
      <p:ext uri="{BB962C8B-B14F-4D97-AF65-F5344CB8AC3E}">
        <p14:creationId xmlns:p14="http://schemas.microsoft.com/office/powerpoint/2010/main" val="117418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30BE3-26DF-9BF2-80A6-2AB8F832FD9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00515C2-DF88-3DF9-5ECA-A5BC6F08E834}"/>
              </a:ext>
            </a:extLst>
          </p:cNvPr>
          <p:cNvSpPr>
            <a:spLocks noGrp="1"/>
          </p:cNvSpPr>
          <p:nvPr>
            <p:ph type="dt" sz="half" idx="10"/>
          </p:nvPr>
        </p:nvSpPr>
        <p:spPr/>
        <p:txBody>
          <a:bodyPr/>
          <a:lstStyle/>
          <a:p>
            <a:fld id="{FA6316EC-C100-423C-8358-24669B71CB09}" type="datetimeFigureOut">
              <a:rPr lang="en-IN" smtClean="0"/>
              <a:t>24-11-2022</a:t>
            </a:fld>
            <a:endParaRPr lang="en-IN"/>
          </a:p>
        </p:txBody>
      </p:sp>
      <p:sp>
        <p:nvSpPr>
          <p:cNvPr id="4" name="Footer Placeholder 3">
            <a:extLst>
              <a:ext uri="{FF2B5EF4-FFF2-40B4-BE49-F238E27FC236}">
                <a16:creationId xmlns:a16="http://schemas.microsoft.com/office/drawing/2014/main" id="{F17B888D-A710-5B98-D28D-D23F2F6862F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6358D6B-34C9-5F92-7B5A-B914A0B6D1E0}"/>
              </a:ext>
            </a:extLst>
          </p:cNvPr>
          <p:cNvSpPr>
            <a:spLocks noGrp="1"/>
          </p:cNvSpPr>
          <p:nvPr>
            <p:ph type="sldNum" sz="quarter" idx="12"/>
          </p:nvPr>
        </p:nvSpPr>
        <p:spPr/>
        <p:txBody>
          <a:bodyPr/>
          <a:lstStyle/>
          <a:p>
            <a:fld id="{89708DBD-EB3E-41D2-8ED9-23F2B0A7DBDD}" type="slidenum">
              <a:rPr lang="en-IN" smtClean="0"/>
              <a:t>‹#›</a:t>
            </a:fld>
            <a:endParaRPr lang="en-IN"/>
          </a:p>
        </p:txBody>
      </p:sp>
    </p:spTree>
    <p:extLst>
      <p:ext uri="{BB962C8B-B14F-4D97-AF65-F5344CB8AC3E}">
        <p14:creationId xmlns:p14="http://schemas.microsoft.com/office/powerpoint/2010/main" val="2292125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14777F-885E-DB64-6294-2B05147FC0A4}"/>
              </a:ext>
            </a:extLst>
          </p:cNvPr>
          <p:cNvSpPr>
            <a:spLocks noGrp="1"/>
          </p:cNvSpPr>
          <p:nvPr>
            <p:ph type="dt" sz="half" idx="10"/>
          </p:nvPr>
        </p:nvSpPr>
        <p:spPr/>
        <p:txBody>
          <a:bodyPr/>
          <a:lstStyle/>
          <a:p>
            <a:fld id="{FA6316EC-C100-423C-8358-24669B71CB09}" type="datetimeFigureOut">
              <a:rPr lang="en-IN" smtClean="0"/>
              <a:t>24-11-2022</a:t>
            </a:fld>
            <a:endParaRPr lang="en-IN"/>
          </a:p>
        </p:txBody>
      </p:sp>
      <p:sp>
        <p:nvSpPr>
          <p:cNvPr id="3" name="Footer Placeholder 2">
            <a:extLst>
              <a:ext uri="{FF2B5EF4-FFF2-40B4-BE49-F238E27FC236}">
                <a16:creationId xmlns:a16="http://schemas.microsoft.com/office/drawing/2014/main" id="{E5DCAC0C-A6B2-5E88-975D-60133E6A404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E4FAA62-F58E-CC35-B0EE-8EF902D58ACE}"/>
              </a:ext>
            </a:extLst>
          </p:cNvPr>
          <p:cNvSpPr>
            <a:spLocks noGrp="1"/>
          </p:cNvSpPr>
          <p:nvPr>
            <p:ph type="sldNum" sz="quarter" idx="12"/>
          </p:nvPr>
        </p:nvSpPr>
        <p:spPr/>
        <p:txBody>
          <a:bodyPr/>
          <a:lstStyle/>
          <a:p>
            <a:fld id="{89708DBD-EB3E-41D2-8ED9-23F2B0A7DBDD}" type="slidenum">
              <a:rPr lang="en-IN" smtClean="0"/>
              <a:t>‹#›</a:t>
            </a:fld>
            <a:endParaRPr lang="en-IN"/>
          </a:p>
        </p:txBody>
      </p:sp>
    </p:spTree>
    <p:extLst>
      <p:ext uri="{BB962C8B-B14F-4D97-AF65-F5344CB8AC3E}">
        <p14:creationId xmlns:p14="http://schemas.microsoft.com/office/powerpoint/2010/main" val="1328505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9F5C9-D9F4-51A6-514F-8967060678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CBE3007-DD1C-5464-189C-A94C8F0A31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A0DB17A-432B-205E-99DF-0DABF089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0442F3-F7BE-C4D6-376E-A4580F8008C9}"/>
              </a:ext>
            </a:extLst>
          </p:cNvPr>
          <p:cNvSpPr>
            <a:spLocks noGrp="1"/>
          </p:cNvSpPr>
          <p:nvPr>
            <p:ph type="dt" sz="half" idx="10"/>
          </p:nvPr>
        </p:nvSpPr>
        <p:spPr/>
        <p:txBody>
          <a:bodyPr/>
          <a:lstStyle/>
          <a:p>
            <a:fld id="{FA6316EC-C100-423C-8358-24669B71CB09}" type="datetimeFigureOut">
              <a:rPr lang="en-IN" smtClean="0"/>
              <a:t>24-11-2022</a:t>
            </a:fld>
            <a:endParaRPr lang="en-IN"/>
          </a:p>
        </p:txBody>
      </p:sp>
      <p:sp>
        <p:nvSpPr>
          <p:cNvPr id="6" name="Footer Placeholder 5">
            <a:extLst>
              <a:ext uri="{FF2B5EF4-FFF2-40B4-BE49-F238E27FC236}">
                <a16:creationId xmlns:a16="http://schemas.microsoft.com/office/drawing/2014/main" id="{CDA8C38D-0E64-DCFA-25A7-DF808E67609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DE38742-6751-020B-FE40-6A9893F09F08}"/>
              </a:ext>
            </a:extLst>
          </p:cNvPr>
          <p:cNvSpPr>
            <a:spLocks noGrp="1"/>
          </p:cNvSpPr>
          <p:nvPr>
            <p:ph type="sldNum" sz="quarter" idx="12"/>
          </p:nvPr>
        </p:nvSpPr>
        <p:spPr/>
        <p:txBody>
          <a:bodyPr/>
          <a:lstStyle/>
          <a:p>
            <a:fld id="{89708DBD-EB3E-41D2-8ED9-23F2B0A7DBDD}" type="slidenum">
              <a:rPr lang="en-IN" smtClean="0"/>
              <a:t>‹#›</a:t>
            </a:fld>
            <a:endParaRPr lang="en-IN"/>
          </a:p>
        </p:txBody>
      </p:sp>
    </p:spTree>
    <p:extLst>
      <p:ext uri="{BB962C8B-B14F-4D97-AF65-F5344CB8AC3E}">
        <p14:creationId xmlns:p14="http://schemas.microsoft.com/office/powerpoint/2010/main" val="3558043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A677F-5445-A6B4-DDD9-FB811C64E4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646E5C7-6AC3-017C-6DDC-9221CE97BA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FA60A15-3F1D-688B-CC6A-322458498E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237F62-70BB-BB2C-2E47-2F39B5F1B2E6}"/>
              </a:ext>
            </a:extLst>
          </p:cNvPr>
          <p:cNvSpPr>
            <a:spLocks noGrp="1"/>
          </p:cNvSpPr>
          <p:nvPr>
            <p:ph type="dt" sz="half" idx="10"/>
          </p:nvPr>
        </p:nvSpPr>
        <p:spPr/>
        <p:txBody>
          <a:bodyPr/>
          <a:lstStyle/>
          <a:p>
            <a:fld id="{FA6316EC-C100-423C-8358-24669B71CB09}" type="datetimeFigureOut">
              <a:rPr lang="en-IN" smtClean="0"/>
              <a:t>24-11-2022</a:t>
            </a:fld>
            <a:endParaRPr lang="en-IN"/>
          </a:p>
        </p:txBody>
      </p:sp>
      <p:sp>
        <p:nvSpPr>
          <p:cNvPr id="6" name="Footer Placeholder 5">
            <a:extLst>
              <a:ext uri="{FF2B5EF4-FFF2-40B4-BE49-F238E27FC236}">
                <a16:creationId xmlns:a16="http://schemas.microsoft.com/office/drawing/2014/main" id="{4D6274F5-61D2-C7A2-3915-553BFEF899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7A88DD-3895-4766-E4BF-A9475ED54E2C}"/>
              </a:ext>
            </a:extLst>
          </p:cNvPr>
          <p:cNvSpPr>
            <a:spLocks noGrp="1"/>
          </p:cNvSpPr>
          <p:nvPr>
            <p:ph type="sldNum" sz="quarter" idx="12"/>
          </p:nvPr>
        </p:nvSpPr>
        <p:spPr/>
        <p:txBody>
          <a:bodyPr/>
          <a:lstStyle/>
          <a:p>
            <a:fld id="{89708DBD-EB3E-41D2-8ED9-23F2B0A7DBDD}" type="slidenum">
              <a:rPr lang="en-IN" smtClean="0"/>
              <a:t>‹#›</a:t>
            </a:fld>
            <a:endParaRPr lang="en-IN"/>
          </a:p>
        </p:txBody>
      </p:sp>
    </p:spTree>
    <p:extLst>
      <p:ext uri="{BB962C8B-B14F-4D97-AF65-F5344CB8AC3E}">
        <p14:creationId xmlns:p14="http://schemas.microsoft.com/office/powerpoint/2010/main" val="1606786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B88322-1751-AC43-4CF0-1F9F2FA7C4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8EC4012-6151-F712-B9B5-BAB089D991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41B593-432A-6B89-A823-FD69C74DC1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6316EC-C100-423C-8358-24669B71CB09}" type="datetimeFigureOut">
              <a:rPr lang="en-IN" smtClean="0"/>
              <a:t>24-11-2022</a:t>
            </a:fld>
            <a:endParaRPr lang="en-IN"/>
          </a:p>
        </p:txBody>
      </p:sp>
      <p:sp>
        <p:nvSpPr>
          <p:cNvPr id="5" name="Footer Placeholder 4">
            <a:extLst>
              <a:ext uri="{FF2B5EF4-FFF2-40B4-BE49-F238E27FC236}">
                <a16:creationId xmlns:a16="http://schemas.microsoft.com/office/drawing/2014/main" id="{7363DEBD-5F9C-6DF5-E184-930BA5C0DE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9C4BE43-8EC0-ABB2-BF7B-D9B62AFEC3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708DBD-EB3E-41D2-8ED9-23F2B0A7DBDD}" type="slidenum">
              <a:rPr lang="en-IN" smtClean="0"/>
              <a:t>‹#›</a:t>
            </a:fld>
            <a:endParaRPr lang="en-IN"/>
          </a:p>
        </p:txBody>
      </p:sp>
    </p:spTree>
    <p:extLst>
      <p:ext uri="{BB962C8B-B14F-4D97-AF65-F5344CB8AC3E}">
        <p14:creationId xmlns:p14="http://schemas.microsoft.com/office/powerpoint/2010/main" val="5760165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53DDE-5C5E-BEBC-D8BF-3BB4CBDC8E4F}"/>
              </a:ext>
            </a:extLst>
          </p:cNvPr>
          <p:cNvSpPr>
            <a:spLocks noGrp="1"/>
          </p:cNvSpPr>
          <p:nvPr>
            <p:ph type="ctrTitle"/>
          </p:nvPr>
        </p:nvSpPr>
        <p:spPr>
          <a:xfrm>
            <a:off x="1524000" y="2918533"/>
            <a:ext cx="9144000" cy="1020933"/>
          </a:xfrm>
        </p:spPr>
        <p:txBody>
          <a:bodyPr/>
          <a:lstStyle/>
          <a:p>
            <a:r>
              <a:rPr lang="en-US" dirty="0">
                <a:latin typeface="Times New Roman" panose="02020603050405020304" pitchFamily="18" charset="0"/>
                <a:cs typeface="Times New Roman" panose="02020603050405020304" pitchFamily="18" charset="0"/>
              </a:rPr>
              <a:t>WELCOME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05220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6B175-66A5-D8F5-CA98-F88B5892094D}"/>
              </a:ext>
            </a:extLst>
          </p:cNvPr>
          <p:cNvSpPr>
            <a:spLocks noGrp="1"/>
          </p:cNvSpPr>
          <p:nvPr>
            <p:ph type="ctrTitle"/>
          </p:nvPr>
        </p:nvSpPr>
        <p:spPr>
          <a:xfrm>
            <a:off x="0" y="330563"/>
            <a:ext cx="3225493" cy="397406"/>
          </a:xfrm>
        </p:spPr>
        <p:txBody>
          <a:bodyPr>
            <a:normAutofit fontScale="90000"/>
          </a:bodyPr>
          <a:lstStyle/>
          <a:p>
            <a:r>
              <a:rPr lang="en-US" sz="2400" b="1" dirty="0">
                <a:latin typeface="Times New Roman" panose="02020603050405020304" pitchFamily="18" charset="0"/>
                <a:cs typeface="Times New Roman" panose="02020603050405020304" pitchFamily="18" charset="0"/>
              </a:rPr>
              <a:t>FUTURE SCOPE</a:t>
            </a:r>
            <a:endParaRPr lang="en-IN" sz="24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33E3579-8E09-8326-D469-A787BC89C130}"/>
              </a:ext>
            </a:extLst>
          </p:cNvPr>
          <p:cNvSpPr>
            <a:spLocks noGrp="1"/>
          </p:cNvSpPr>
          <p:nvPr>
            <p:ph type="subTitle" idx="1"/>
          </p:nvPr>
        </p:nvSpPr>
        <p:spPr>
          <a:xfrm>
            <a:off x="550415" y="1196397"/>
            <a:ext cx="10215239" cy="4458810"/>
          </a:xfrm>
        </p:spPr>
        <p:txBody>
          <a:bodyPr>
            <a:normAutofit/>
          </a:bodyPr>
          <a:lstStyle/>
          <a:p>
            <a:pPr algn="just">
              <a:lnSpc>
                <a:spcPct val="150000"/>
              </a:lnSpc>
            </a:pPr>
            <a:r>
              <a:rPr lang="en-US" sz="2000" dirty="0">
                <a:latin typeface="Times New Roman" panose="02020603050405020304" pitchFamily="18" charset="0"/>
                <a:cs typeface="Times New Roman" panose="02020603050405020304" pitchFamily="18" charset="0"/>
              </a:rPr>
              <a:t>	In the future, more data will be collected using different web-scraping techniques, and deep learning classifiers will be tested. Algorithms like Quantile Regression, ANN and SVM will be tested. Afterwards, the intelligent model will be integrated with web and mobile-based applications for public use. Moreover, after the data collection phase Semiconductor shortages have incurred after the pandemic which led to an increase in car prices, and greatly affected the secondhand market. Hence having a regular Data collection and analysis is required periodically, ideally, we would be having a real time processing program.</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1161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41BCF-8A47-45B2-5CC1-8C055287EF20}"/>
              </a:ext>
            </a:extLst>
          </p:cNvPr>
          <p:cNvSpPr>
            <a:spLocks noGrp="1"/>
          </p:cNvSpPr>
          <p:nvPr>
            <p:ph type="ctrTitle"/>
          </p:nvPr>
        </p:nvSpPr>
        <p:spPr/>
        <p:txBody>
          <a:bodyPr/>
          <a:lstStyle/>
          <a:p>
            <a:r>
              <a:rPr lang="en-US" b="1" dirty="0">
                <a:latin typeface="Times New Roman" panose="02020603050405020304" pitchFamily="18" charset="0"/>
                <a:cs typeface="Times New Roman" panose="02020603050405020304" pitchFamily="18" charset="0"/>
              </a:rPr>
              <a:t>THANK YOU</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3166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973A7-DD37-C475-7AB6-776ECC3B083B}"/>
              </a:ext>
            </a:extLst>
          </p:cNvPr>
          <p:cNvSpPr>
            <a:spLocks noGrp="1"/>
          </p:cNvSpPr>
          <p:nvPr>
            <p:ph type="ctrTitle"/>
          </p:nvPr>
        </p:nvSpPr>
        <p:spPr>
          <a:xfrm>
            <a:off x="-1111191" y="1131151"/>
            <a:ext cx="5270377" cy="766763"/>
          </a:xfrm>
        </p:spPr>
        <p:txBody>
          <a:bodyPr>
            <a:normAutofit/>
          </a:bodyPr>
          <a:lstStyle/>
          <a:p>
            <a:r>
              <a:rPr lang="en-US" sz="2000" b="1" dirty="0">
                <a:latin typeface="Times New Roman" panose="02020603050405020304" pitchFamily="18" charset="0"/>
                <a:cs typeface="Times New Roman" panose="02020603050405020304" pitchFamily="18" charset="0"/>
              </a:rPr>
              <a:t>TEAM DETAILS</a:t>
            </a:r>
            <a:endParaRPr lang="en-IN" sz="20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D291924-EF63-C595-69A8-93D00D70B52D}"/>
              </a:ext>
            </a:extLst>
          </p:cNvPr>
          <p:cNvSpPr>
            <a:spLocks noGrp="1"/>
          </p:cNvSpPr>
          <p:nvPr>
            <p:ph type="subTitle" idx="1"/>
          </p:nvPr>
        </p:nvSpPr>
        <p:spPr>
          <a:xfrm>
            <a:off x="1523998" y="2032986"/>
            <a:ext cx="9144000" cy="3784107"/>
          </a:xfrm>
        </p:spPr>
        <p:txBody>
          <a:bodyPr>
            <a:normAutofit/>
          </a:bodyPr>
          <a:lstStyle/>
          <a:p>
            <a:pPr algn="l"/>
            <a:r>
              <a:rPr lang="en-IN" sz="2000" b="1" i="0" dirty="0">
                <a:effectLst/>
                <a:latin typeface="Times New Roman" panose="02020603050405020304" pitchFamily="18" charset="0"/>
                <a:cs typeface="Times New Roman" panose="02020603050405020304" pitchFamily="18" charset="0"/>
              </a:rPr>
              <a:t>Team ID              : </a:t>
            </a:r>
            <a:r>
              <a:rPr lang="en-IN" sz="2000" b="0" i="0" dirty="0">
                <a:effectLst/>
                <a:latin typeface="Times New Roman" panose="02020603050405020304" pitchFamily="18" charset="0"/>
                <a:cs typeface="Times New Roman" panose="02020603050405020304" pitchFamily="18" charset="0"/>
              </a:rPr>
              <a:t>PNT2022TMID31986</a:t>
            </a:r>
          </a:p>
          <a:p>
            <a:pPr algn="l"/>
            <a:r>
              <a:rPr lang="en-IN" sz="2000" b="1" i="0" dirty="0">
                <a:effectLst/>
                <a:latin typeface="Times New Roman" panose="02020603050405020304" pitchFamily="18" charset="0"/>
                <a:cs typeface="Times New Roman" panose="02020603050405020304" pitchFamily="18" charset="0"/>
              </a:rPr>
              <a:t>Team Members  :</a:t>
            </a:r>
            <a:r>
              <a:rPr lang="en-IN" sz="2000" b="0" i="0" dirty="0">
                <a:effectLst/>
                <a:latin typeface="Times New Roman" panose="02020603050405020304" pitchFamily="18" charset="0"/>
                <a:cs typeface="Times New Roman" panose="02020603050405020304" pitchFamily="18" charset="0"/>
              </a:rPr>
              <a:t> 4</a:t>
            </a:r>
          </a:p>
          <a:p>
            <a:pPr algn="l"/>
            <a:r>
              <a:rPr lang="en-IN" sz="2000" b="1" i="0" dirty="0">
                <a:effectLst/>
                <a:latin typeface="Times New Roman" panose="02020603050405020304" pitchFamily="18" charset="0"/>
                <a:cs typeface="Times New Roman" panose="02020603050405020304" pitchFamily="18" charset="0"/>
              </a:rPr>
              <a:t>Team Leader      :</a:t>
            </a:r>
            <a:r>
              <a:rPr lang="en-IN" sz="2000" b="0" i="0" dirty="0">
                <a:effectLst/>
                <a:latin typeface="Times New Roman" panose="02020603050405020304" pitchFamily="18" charset="0"/>
                <a:cs typeface="Times New Roman" panose="02020603050405020304" pitchFamily="18" charset="0"/>
              </a:rPr>
              <a:t> MANORANJITH G</a:t>
            </a:r>
          </a:p>
          <a:p>
            <a:pPr algn="l"/>
            <a:r>
              <a:rPr lang="en-IN" sz="2000" b="1" i="0" dirty="0">
                <a:effectLst/>
                <a:latin typeface="Times New Roman" panose="02020603050405020304" pitchFamily="18" charset="0"/>
                <a:cs typeface="Times New Roman" panose="02020603050405020304" pitchFamily="18" charset="0"/>
              </a:rPr>
              <a:t>Team member 1 :</a:t>
            </a:r>
            <a:r>
              <a:rPr lang="en-IN" sz="2000" b="0" i="0" dirty="0">
                <a:effectLst/>
                <a:latin typeface="Times New Roman" panose="02020603050405020304" pitchFamily="18" charset="0"/>
                <a:cs typeface="Times New Roman" panose="02020603050405020304" pitchFamily="18" charset="0"/>
              </a:rPr>
              <a:t> ASHWIN M</a:t>
            </a:r>
          </a:p>
          <a:p>
            <a:pPr algn="l"/>
            <a:r>
              <a:rPr lang="en-IN" sz="2000" b="1" i="0" dirty="0">
                <a:effectLst/>
                <a:latin typeface="Times New Roman" panose="02020603050405020304" pitchFamily="18" charset="0"/>
                <a:cs typeface="Times New Roman" panose="02020603050405020304" pitchFamily="18" charset="0"/>
              </a:rPr>
              <a:t>Team member 2 :</a:t>
            </a:r>
            <a:r>
              <a:rPr lang="en-IN" sz="2000" b="0" i="0" dirty="0">
                <a:effectLst/>
                <a:latin typeface="Times New Roman" panose="02020603050405020304" pitchFamily="18" charset="0"/>
                <a:cs typeface="Times New Roman" panose="02020603050405020304" pitchFamily="18" charset="0"/>
              </a:rPr>
              <a:t> MOHANAPRASATH M</a:t>
            </a:r>
          </a:p>
          <a:p>
            <a:pPr algn="l"/>
            <a:r>
              <a:rPr lang="en-IN" sz="2000" b="1" i="0" dirty="0">
                <a:effectLst/>
                <a:latin typeface="Times New Roman" panose="02020603050405020304" pitchFamily="18" charset="0"/>
                <a:cs typeface="Times New Roman" panose="02020603050405020304" pitchFamily="18" charset="0"/>
              </a:rPr>
              <a:t>Team member 3 :</a:t>
            </a:r>
            <a:r>
              <a:rPr lang="en-IN" sz="2000" b="0" i="0" dirty="0">
                <a:effectLst/>
                <a:latin typeface="Times New Roman" panose="02020603050405020304" pitchFamily="18" charset="0"/>
                <a:cs typeface="Times New Roman" panose="02020603050405020304" pitchFamily="18" charset="0"/>
              </a:rPr>
              <a:t> PRABHU M</a:t>
            </a:r>
          </a:p>
          <a:p>
            <a:endParaRPr lang="en-IN"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D9BC139-B462-F081-B05D-62676F51C2B6}"/>
              </a:ext>
            </a:extLst>
          </p:cNvPr>
          <p:cNvSpPr txBox="1"/>
          <p:nvPr/>
        </p:nvSpPr>
        <p:spPr>
          <a:xfrm>
            <a:off x="2771311" y="472859"/>
            <a:ext cx="6649374" cy="523220"/>
          </a:xfrm>
          <a:prstGeom prst="rect">
            <a:avLst/>
          </a:prstGeom>
          <a:noFill/>
        </p:spPr>
        <p:txBody>
          <a:bodyPr wrap="square">
            <a:spAutoFit/>
          </a:bodyPr>
          <a:lstStyle/>
          <a:p>
            <a:pPr algn="ctr"/>
            <a:r>
              <a:rPr lang="en-US" sz="2800" b="1" dirty="0">
                <a:latin typeface="Times New Roman" panose="02020603050405020304" pitchFamily="18" charset="0"/>
                <a:cs typeface="Times New Roman" panose="02020603050405020304" pitchFamily="18" charset="0"/>
              </a:rPr>
              <a:t>CAR RESALE VALUE PREDICTION</a:t>
            </a:r>
            <a:endParaRPr lang="en-IN" sz="2800" dirty="0"/>
          </a:p>
        </p:txBody>
      </p:sp>
    </p:spTree>
    <p:extLst>
      <p:ext uri="{BB962C8B-B14F-4D97-AF65-F5344CB8AC3E}">
        <p14:creationId xmlns:p14="http://schemas.microsoft.com/office/powerpoint/2010/main" val="1891944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AF409-9045-AB6E-CA64-F85377C00EC3}"/>
              </a:ext>
            </a:extLst>
          </p:cNvPr>
          <p:cNvSpPr>
            <a:spLocks noGrp="1"/>
          </p:cNvSpPr>
          <p:nvPr>
            <p:ph type="ctrTitle"/>
          </p:nvPr>
        </p:nvSpPr>
        <p:spPr>
          <a:xfrm>
            <a:off x="-230820" y="0"/>
            <a:ext cx="5115758" cy="1059726"/>
          </a:xfrm>
        </p:spPr>
        <p:txBody>
          <a:bodyPr>
            <a:normAutofit/>
          </a:bodyPr>
          <a:lstStyle/>
          <a:p>
            <a:r>
              <a:rPr lang="en-IN" sz="2400" b="1" dirty="0">
                <a:solidFill>
                  <a:srgbClr val="000000"/>
                </a:solidFill>
                <a:effectLst/>
                <a:latin typeface="Times New Roman" panose="02020603050405020304" pitchFamily="18" charset="0"/>
                <a:cs typeface="Times New Roman" panose="02020603050405020304" pitchFamily="18" charset="0"/>
              </a:rPr>
              <a:t>PROBLEM</a:t>
            </a:r>
            <a:r>
              <a:rPr lang="en-IN" sz="2400" b="1" spc="-30" dirty="0">
                <a:solidFill>
                  <a:srgbClr val="000000"/>
                </a:solidFill>
                <a:effectLst/>
                <a:latin typeface="Times New Roman" panose="02020603050405020304" pitchFamily="18" charset="0"/>
                <a:cs typeface="Times New Roman" panose="02020603050405020304" pitchFamily="18" charset="0"/>
              </a:rPr>
              <a:t> </a:t>
            </a:r>
            <a:r>
              <a:rPr lang="en-IN" sz="2400" b="1" dirty="0">
                <a:solidFill>
                  <a:srgbClr val="000000"/>
                </a:solidFill>
                <a:effectLst/>
                <a:latin typeface="Times New Roman" panose="02020603050405020304" pitchFamily="18" charset="0"/>
                <a:cs typeface="Times New Roman" panose="02020603050405020304" pitchFamily="18" charset="0"/>
              </a:rPr>
              <a:t>STATEMENT</a:t>
            </a:r>
            <a:endParaRPr lang="en-IN" sz="2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717E780-BD51-716B-EC85-0EFA9205751C}"/>
              </a:ext>
            </a:extLst>
          </p:cNvPr>
          <p:cNvSpPr>
            <a:spLocks noGrp="1"/>
          </p:cNvSpPr>
          <p:nvPr>
            <p:ph type="subTitle" idx="1"/>
          </p:nvPr>
        </p:nvSpPr>
        <p:spPr>
          <a:xfrm>
            <a:off x="843379" y="1162975"/>
            <a:ext cx="11132597" cy="5344357"/>
          </a:xfrm>
        </p:spPr>
        <p:txBody>
          <a:bodyPr>
            <a:noAutofit/>
          </a:bodyPr>
          <a:lstStyle/>
          <a:p>
            <a:pPr>
              <a:lnSpc>
                <a:spcPct val="150000"/>
              </a:lnSpc>
            </a:pPr>
            <a:endParaRPr lang="en-US" sz="1800" dirty="0">
              <a:effectLst/>
              <a:latin typeface="Times New Roman" panose="02020603050405020304" pitchFamily="18" charset="0"/>
              <a:cs typeface="Times New Roman" panose="02020603050405020304" pitchFamily="18" charset="0"/>
            </a:endParaRPr>
          </a:p>
          <a:p>
            <a:pPr marL="348844" marR="342900" indent="-285750" algn="just" rtl="0">
              <a:lnSpc>
                <a:spcPct val="150000"/>
              </a:lnSpc>
              <a:buFont typeface="Wingdings" panose="05000000000000000000" pitchFamily="2" charset="2"/>
              <a:buChar char="Ø"/>
            </a:pPr>
            <a:r>
              <a:rPr lang="en-US" sz="1800" b="0" i="0" u="none" strike="noStrike" spc="-5" dirty="0">
                <a:solidFill>
                  <a:srgbClr val="000000"/>
                </a:solidFill>
                <a:effectLst/>
                <a:latin typeface="Times New Roman" panose="02020603050405020304" pitchFamily="18" charset="0"/>
                <a:cs typeface="Times New Roman" panose="02020603050405020304" pitchFamily="18" charset="0"/>
              </a:rPr>
              <a:t>The</a:t>
            </a:r>
            <a:r>
              <a:rPr lang="en-US" sz="1800" b="0" i="0" u="none" strike="noStrike" spc="-70" dirty="0">
                <a:solidFill>
                  <a:srgbClr val="000000"/>
                </a:solidFill>
                <a:effectLst/>
                <a:latin typeface="Times New Roman" panose="02020603050405020304" pitchFamily="18" charset="0"/>
                <a:cs typeface="Times New Roman" panose="02020603050405020304" pitchFamily="18" charset="0"/>
              </a:rPr>
              <a:t> </a:t>
            </a:r>
            <a:r>
              <a:rPr lang="en-US" sz="1800" b="0" i="0" u="none" strike="noStrike" spc="-5" dirty="0">
                <a:solidFill>
                  <a:srgbClr val="000000"/>
                </a:solidFill>
                <a:effectLst/>
                <a:latin typeface="Times New Roman" panose="02020603050405020304" pitchFamily="18" charset="0"/>
                <a:cs typeface="Times New Roman" panose="02020603050405020304" pitchFamily="18" charset="0"/>
              </a:rPr>
              <a:t>prices</a:t>
            </a:r>
            <a:r>
              <a:rPr lang="en-US" sz="1800" b="0" i="0" u="none" strike="noStrike" spc="-70" dirty="0">
                <a:solidFill>
                  <a:srgbClr val="000000"/>
                </a:solidFill>
                <a:effectLst/>
                <a:latin typeface="Times New Roman" panose="02020603050405020304" pitchFamily="18" charset="0"/>
                <a:cs typeface="Times New Roman" panose="02020603050405020304" pitchFamily="18" charset="0"/>
              </a:rPr>
              <a:t> </a:t>
            </a:r>
            <a:r>
              <a:rPr lang="en-US" sz="1800" b="0" i="0" u="none" strike="noStrike" spc="-5" dirty="0">
                <a:solidFill>
                  <a:srgbClr val="000000"/>
                </a:solidFill>
                <a:effectLst/>
                <a:latin typeface="Times New Roman" panose="02020603050405020304" pitchFamily="18" charset="0"/>
                <a:cs typeface="Times New Roman" panose="02020603050405020304" pitchFamily="18" charset="0"/>
              </a:rPr>
              <a:t>of</a:t>
            </a:r>
            <a:r>
              <a:rPr lang="en-US" sz="1800" b="0" i="0" u="none" strike="noStrike" spc="-80" dirty="0">
                <a:solidFill>
                  <a:srgbClr val="000000"/>
                </a:solidFill>
                <a:effectLst/>
                <a:latin typeface="Times New Roman" panose="02020603050405020304" pitchFamily="18" charset="0"/>
                <a:cs typeface="Times New Roman" panose="02020603050405020304" pitchFamily="18" charset="0"/>
              </a:rPr>
              <a:t> </a:t>
            </a:r>
            <a:r>
              <a:rPr lang="en-US" sz="1800" b="0" i="0" u="none" strike="noStrike" spc="-5" dirty="0">
                <a:solidFill>
                  <a:srgbClr val="000000"/>
                </a:solidFill>
                <a:effectLst/>
                <a:latin typeface="Times New Roman" panose="02020603050405020304" pitchFamily="18" charset="0"/>
                <a:cs typeface="Times New Roman" panose="02020603050405020304" pitchFamily="18" charset="0"/>
              </a:rPr>
              <a:t>new</a:t>
            </a:r>
            <a:r>
              <a:rPr lang="en-US" sz="1800" b="0" i="0" u="none" strike="noStrike" spc="-75" dirty="0">
                <a:solidFill>
                  <a:srgbClr val="000000"/>
                </a:solidFill>
                <a:effectLst/>
                <a:latin typeface="Times New Roman" panose="02020603050405020304" pitchFamily="18" charset="0"/>
                <a:cs typeface="Times New Roman" panose="02020603050405020304" pitchFamily="18" charset="0"/>
              </a:rPr>
              <a:t> </a:t>
            </a:r>
            <a:r>
              <a:rPr lang="en-US" sz="1800" b="0" i="0" u="none" strike="noStrike" spc="0" dirty="0">
                <a:solidFill>
                  <a:srgbClr val="000000"/>
                </a:solidFill>
                <a:effectLst/>
                <a:latin typeface="Times New Roman" panose="02020603050405020304" pitchFamily="18" charset="0"/>
                <a:cs typeface="Times New Roman" panose="02020603050405020304" pitchFamily="18" charset="0"/>
              </a:rPr>
              <a:t>cars</a:t>
            </a:r>
            <a:r>
              <a:rPr lang="en-US" sz="1800" b="0" i="0" u="none" strike="noStrike" spc="-85" dirty="0">
                <a:solidFill>
                  <a:srgbClr val="000000"/>
                </a:solidFill>
                <a:effectLst/>
                <a:latin typeface="Times New Roman" panose="02020603050405020304" pitchFamily="18" charset="0"/>
                <a:cs typeface="Times New Roman" panose="02020603050405020304" pitchFamily="18" charset="0"/>
              </a:rPr>
              <a:t> </a:t>
            </a:r>
            <a:r>
              <a:rPr lang="en-US" sz="1800" b="0" i="0" u="none" strike="noStrike" spc="0" dirty="0">
                <a:solidFill>
                  <a:srgbClr val="000000"/>
                </a:solidFill>
                <a:effectLst/>
                <a:latin typeface="Times New Roman" panose="02020603050405020304" pitchFamily="18" charset="0"/>
                <a:cs typeface="Times New Roman" panose="02020603050405020304" pitchFamily="18" charset="0"/>
              </a:rPr>
              <a:t>in</a:t>
            </a:r>
            <a:r>
              <a:rPr lang="en-US" sz="1800" b="0" i="0" u="none" strike="noStrike" spc="-70" dirty="0">
                <a:solidFill>
                  <a:srgbClr val="000000"/>
                </a:solidFill>
                <a:effectLst/>
                <a:latin typeface="Times New Roman" panose="02020603050405020304" pitchFamily="18" charset="0"/>
                <a:cs typeface="Times New Roman" panose="02020603050405020304" pitchFamily="18" charset="0"/>
              </a:rPr>
              <a:t> </a:t>
            </a:r>
            <a:r>
              <a:rPr lang="en-US" sz="1800" b="0" i="0" u="none" strike="noStrike" spc="0" dirty="0">
                <a:solidFill>
                  <a:srgbClr val="000000"/>
                </a:solidFill>
                <a:effectLst/>
                <a:latin typeface="Times New Roman" panose="02020603050405020304" pitchFamily="18" charset="0"/>
                <a:cs typeface="Times New Roman" panose="02020603050405020304" pitchFamily="18" charset="0"/>
              </a:rPr>
              <a:t>the</a:t>
            </a:r>
            <a:r>
              <a:rPr lang="en-US" sz="1800" b="0" i="0" u="none" strike="noStrike" spc="-70" dirty="0">
                <a:solidFill>
                  <a:srgbClr val="000000"/>
                </a:solidFill>
                <a:effectLst/>
                <a:latin typeface="Times New Roman" panose="02020603050405020304" pitchFamily="18" charset="0"/>
                <a:cs typeface="Times New Roman" panose="02020603050405020304" pitchFamily="18" charset="0"/>
              </a:rPr>
              <a:t> </a:t>
            </a:r>
            <a:r>
              <a:rPr lang="en-US" sz="1800" b="0" i="0" u="none" strike="noStrike" spc="0" dirty="0">
                <a:solidFill>
                  <a:srgbClr val="000000"/>
                </a:solidFill>
                <a:effectLst/>
                <a:latin typeface="Times New Roman" panose="02020603050405020304" pitchFamily="18" charset="0"/>
                <a:cs typeface="Times New Roman" panose="02020603050405020304" pitchFamily="18" charset="0"/>
              </a:rPr>
              <a:t>industry</a:t>
            </a:r>
            <a:r>
              <a:rPr lang="en-US" sz="1800" b="0" i="0" u="none" strike="noStrike" spc="-75" dirty="0">
                <a:solidFill>
                  <a:srgbClr val="000000"/>
                </a:solidFill>
                <a:effectLst/>
                <a:latin typeface="Times New Roman" panose="02020603050405020304" pitchFamily="18" charset="0"/>
                <a:cs typeface="Times New Roman" panose="02020603050405020304" pitchFamily="18" charset="0"/>
              </a:rPr>
              <a:t> </a:t>
            </a:r>
            <a:r>
              <a:rPr lang="en-US" sz="1800" b="0" i="0" u="none" strike="noStrike" spc="0" dirty="0">
                <a:solidFill>
                  <a:srgbClr val="000000"/>
                </a:solidFill>
                <a:effectLst/>
                <a:latin typeface="Times New Roman" panose="02020603050405020304" pitchFamily="18" charset="0"/>
                <a:cs typeface="Times New Roman" panose="02020603050405020304" pitchFamily="18" charset="0"/>
              </a:rPr>
              <a:t>is</a:t>
            </a:r>
            <a:r>
              <a:rPr lang="en-US" sz="1800" b="0" i="0" u="none" strike="noStrike" spc="-70" dirty="0">
                <a:solidFill>
                  <a:srgbClr val="000000"/>
                </a:solidFill>
                <a:effectLst/>
                <a:latin typeface="Times New Roman" panose="02020603050405020304" pitchFamily="18" charset="0"/>
                <a:cs typeface="Times New Roman" panose="02020603050405020304" pitchFamily="18" charset="0"/>
              </a:rPr>
              <a:t> </a:t>
            </a:r>
            <a:r>
              <a:rPr lang="en-US" sz="1800" b="0" i="0" u="none" strike="noStrike" spc="0" dirty="0">
                <a:solidFill>
                  <a:srgbClr val="000000"/>
                </a:solidFill>
                <a:effectLst/>
                <a:latin typeface="Times New Roman" panose="02020603050405020304" pitchFamily="18" charset="0"/>
                <a:cs typeface="Times New Roman" panose="02020603050405020304" pitchFamily="18" charset="0"/>
              </a:rPr>
              <a:t>fixed</a:t>
            </a:r>
            <a:r>
              <a:rPr lang="en-US" sz="1800" b="0" i="0" u="none" strike="noStrike" spc="-70" dirty="0">
                <a:solidFill>
                  <a:srgbClr val="000000"/>
                </a:solidFill>
                <a:effectLst/>
                <a:latin typeface="Times New Roman" panose="02020603050405020304" pitchFamily="18" charset="0"/>
                <a:cs typeface="Times New Roman" panose="02020603050405020304" pitchFamily="18" charset="0"/>
              </a:rPr>
              <a:t> </a:t>
            </a:r>
            <a:r>
              <a:rPr lang="en-US" sz="1800" b="0" i="0" u="none" strike="noStrike" spc="0" dirty="0">
                <a:solidFill>
                  <a:srgbClr val="000000"/>
                </a:solidFill>
                <a:effectLst/>
                <a:latin typeface="Times New Roman" panose="02020603050405020304" pitchFamily="18" charset="0"/>
                <a:cs typeface="Times New Roman" panose="02020603050405020304" pitchFamily="18" charset="0"/>
              </a:rPr>
              <a:t>by</a:t>
            </a:r>
            <a:r>
              <a:rPr lang="en-US" sz="1800" b="0" i="0" u="none" strike="noStrike" spc="-70" dirty="0">
                <a:solidFill>
                  <a:srgbClr val="000000"/>
                </a:solidFill>
                <a:effectLst/>
                <a:latin typeface="Times New Roman" panose="02020603050405020304" pitchFamily="18" charset="0"/>
                <a:cs typeface="Times New Roman" panose="02020603050405020304" pitchFamily="18" charset="0"/>
              </a:rPr>
              <a:t> </a:t>
            </a:r>
            <a:r>
              <a:rPr lang="en-US" sz="1800" b="0" i="0" u="none" strike="noStrike" spc="0" dirty="0">
                <a:solidFill>
                  <a:srgbClr val="000000"/>
                </a:solidFill>
                <a:effectLst/>
                <a:latin typeface="Times New Roman" panose="02020603050405020304" pitchFamily="18" charset="0"/>
                <a:cs typeface="Times New Roman" panose="02020603050405020304" pitchFamily="18" charset="0"/>
              </a:rPr>
              <a:t>the</a:t>
            </a:r>
            <a:r>
              <a:rPr lang="en-US" sz="1800" b="0" i="0" u="none" strike="noStrike" spc="-70" dirty="0">
                <a:solidFill>
                  <a:srgbClr val="000000"/>
                </a:solidFill>
                <a:effectLst/>
                <a:latin typeface="Times New Roman" panose="02020603050405020304" pitchFamily="18" charset="0"/>
                <a:cs typeface="Times New Roman" panose="02020603050405020304" pitchFamily="18" charset="0"/>
              </a:rPr>
              <a:t> </a:t>
            </a:r>
            <a:r>
              <a:rPr lang="en-US" sz="1800" b="0" i="0" u="none" strike="noStrike" spc="0" dirty="0">
                <a:solidFill>
                  <a:srgbClr val="000000"/>
                </a:solidFill>
                <a:effectLst/>
                <a:latin typeface="Times New Roman" panose="02020603050405020304" pitchFamily="18" charset="0"/>
                <a:cs typeface="Times New Roman" panose="02020603050405020304" pitchFamily="18" charset="0"/>
              </a:rPr>
              <a:t>manufacturer</a:t>
            </a:r>
            <a:r>
              <a:rPr lang="en-US" sz="1800" b="0" i="0" u="none" strike="noStrike" spc="-75" dirty="0">
                <a:solidFill>
                  <a:srgbClr val="000000"/>
                </a:solidFill>
                <a:effectLst/>
                <a:latin typeface="Times New Roman" panose="02020603050405020304" pitchFamily="18" charset="0"/>
                <a:cs typeface="Times New Roman" panose="02020603050405020304" pitchFamily="18" charset="0"/>
              </a:rPr>
              <a:t> </a:t>
            </a:r>
            <a:r>
              <a:rPr lang="en-US" sz="1800" b="0" i="0" u="none" strike="noStrike" spc="0" dirty="0">
                <a:solidFill>
                  <a:srgbClr val="000000"/>
                </a:solidFill>
                <a:effectLst/>
                <a:latin typeface="Times New Roman" panose="02020603050405020304" pitchFamily="18" charset="0"/>
                <a:cs typeface="Times New Roman" panose="02020603050405020304" pitchFamily="18" charset="0"/>
              </a:rPr>
              <a:t>with</a:t>
            </a:r>
            <a:r>
              <a:rPr lang="en-US" sz="1800" b="0" i="0" u="none" strike="noStrike" spc="-75" dirty="0">
                <a:solidFill>
                  <a:srgbClr val="000000"/>
                </a:solidFill>
                <a:effectLst/>
                <a:latin typeface="Times New Roman" panose="02020603050405020304" pitchFamily="18" charset="0"/>
                <a:cs typeface="Times New Roman" panose="02020603050405020304" pitchFamily="18" charset="0"/>
              </a:rPr>
              <a:t> </a:t>
            </a:r>
            <a:r>
              <a:rPr lang="en-US" sz="1800" b="0" i="0" u="none" strike="noStrike" spc="0" dirty="0">
                <a:solidFill>
                  <a:srgbClr val="000000"/>
                </a:solidFill>
                <a:effectLst/>
                <a:latin typeface="Times New Roman" panose="02020603050405020304" pitchFamily="18" charset="0"/>
                <a:cs typeface="Times New Roman" panose="02020603050405020304" pitchFamily="18" charset="0"/>
              </a:rPr>
              <a:t>some</a:t>
            </a:r>
            <a:r>
              <a:rPr lang="en-US" sz="1800" b="0" i="0" u="none" strike="noStrike" spc="-80" dirty="0">
                <a:solidFill>
                  <a:srgbClr val="000000"/>
                </a:solidFill>
                <a:effectLst/>
                <a:latin typeface="Times New Roman" panose="02020603050405020304" pitchFamily="18" charset="0"/>
                <a:cs typeface="Times New Roman" panose="02020603050405020304" pitchFamily="18" charset="0"/>
              </a:rPr>
              <a:t> </a:t>
            </a:r>
            <a:r>
              <a:rPr lang="en-US" sz="1800" b="0" i="0" u="none" strike="noStrike" spc="0" dirty="0">
                <a:solidFill>
                  <a:srgbClr val="000000"/>
                </a:solidFill>
                <a:effectLst/>
                <a:latin typeface="Times New Roman" panose="02020603050405020304" pitchFamily="18" charset="0"/>
                <a:cs typeface="Times New Roman" panose="02020603050405020304" pitchFamily="18" charset="0"/>
              </a:rPr>
              <a:t>additional</a:t>
            </a:r>
            <a:r>
              <a:rPr lang="en-US" sz="1800" b="0" i="0" u="none" strike="noStrike" spc="-320" dirty="0">
                <a:solidFill>
                  <a:srgbClr val="000000"/>
                </a:solidFill>
                <a:effectLst/>
                <a:latin typeface="Times New Roman" panose="02020603050405020304" pitchFamily="18" charset="0"/>
                <a:cs typeface="Times New Roman" panose="02020603050405020304" pitchFamily="18" charset="0"/>
              </a:rPr>
              <a:t> </a:t>
            </a:r>
            <a:r>
              <a:rPr lang="en-US" sz="1800" b="0" i="0" u="none" strike="noStrike" spc="0" dirty="0">
                <a:solidFill>
                  <a:srgbClr val="000000"/>
                </a:solidFill>
                <a:effectLst/>
                <a:latin typeface="Times New Roman" panose="02020603050405020304" pitchFamily="18" charset="0"/>
                <a:cs typeface="Times New Roman" panose="02020603050405020304" pitchFamily="18" charset="0"/>
              </a:rPr>
              <a:t>costs incurred by the Government in the form of taxes. So customers buying a new</a:t>
            </a:r>
            <a:r>
              <a:rPr lang="en-US" sz="1800" b="0" i="0" u="none" strike="noStrike" spc="5" dirty="0">
                <a:solidFill>
                  <a:srgbClr val="000000"/>
                </a:solidFill>
                <a:effectLst/>
                <a:latin typeface="Times New Roman" panose="02020603050405020304" pitchFamily="18" charset="0"/>
                <a:cs typeface="Times New Roman" panose="02020603050405020304" pitchFamily="18" charset="0"/>
              </a:rPr>
              <a:t> </a:t>
            </a:r>
            <a:r>
              <a:rPr lang="en-US" sz="1800" b="0" i="0" u="none" strike="noStrike" spc="0" dirty="0">
                <a:solidFill>
                  <a:srgbClr val="000000"/>
                </a:solidFill>
                <a:effectLst/>
                <a:latin typeface="Times New Roman" panose="02020603050405020304" pitchFamily="18" charset="0"/>
                <a:cs typeface="Times New Roman" panose="02020603050405020304" pitchFamily="18" charset="0"/>
              </a:rPr>
              <a:t>car can be assured of the money they invest to be worthy. But due to the increased</a:t>
            </a:r>
            <a:r>
              <a:rPr lang="en-US" sz="1800" b="0" i="0" u="none" strike="noStrike" spc="5" dirty="0">
                <a:solidFill>
                  <a:srgbClr val="000000"/>
                </a:solidFill>
                <a:effectLst/>
                <a:latin typeface="Times New Roman" panose="02020603050405020304" pitchFamily="18" charset="0"/>
                <a:cs typeface="Times New Roman" panose="02020603050405020304" pitchFamily="18" charset="0"/>
              </a:rPr>
              <a:t> </a:t>
            </a:r>
            <a:r>
              <a:rPr lang="en-US" sz="1800" b="0" i="0" u="none" strike="noStrike" spc="0" dirty="0">
                <a:solidFill>
                  <a:srgbClr val="000000"/>
                </a:solidFill>
                <a:effectLst/>
                <a:latin typeface="Times New Roman" panose="02020603050405020304" pitchFamily="18" charset="0"/>
                <a:cs typeface="Times New Roman" panose="02020603050405020304" pitchFamily="18" charset="0"/>
              </a:rPr>
              <a:t>price of new cars and the incapability of customers to buy new cars due to the lack of funds, used cars sales are on a global increase. Predicting the prices of used cars is</a:t>
            </a:r>
            <a:r>
              <a:rPr lang="en-US" sz="1800" b="0" i="0" u="none" strike="noStrike" spc="5" dirty="0">
                <a:solidFill>
                  <a:srgbClr val="000000"/>
                </a:solidFill>
                <a:effectLst/>
                <a:latin typeface="Times New Roman" panose="02020603050405020304" pitchFamily="18" charset="0"/>
                <a:cs typeface="Times New Roman" panose="02020603050405020304" pitchFamily="18" charset="0"/>
              </a:rPr>
              <a:t> </a:t>
            </a:r>
            <a:r>
              <a:rPr lang="en-US" sz="1800" b="0" i="0" u="none" strike="noStrike" spc="0" dirty="0">
                <a:solidFill>
                  <a:srgbClr val="000000"/>
                </a:solidFill>
                <a:effectLst/>
                <a:latin typeface="Times New Roman" panose="02020603050405020304" pitchFamily="18" charset="0"/>
                <a:cs typeface="Times New Roman" panose="02020603050405020304" pitchFamily="18" charset="0"/>
              </a:rPr>
              <a:t>an interesting and much-needed problem to be addressed. Customers can be widely</a:t>
            </a:r>
            <a:r>
              <a:rPr lang="en-US" sz="1800" b="0" i="0" u="none" strike="noStrike" spc="-320" dirty="0">
                <a:solidFill>
                  <a:srgbClr val="000000"/>
                </a:solidFill>
                <a:effectLst/>
                <a:latin typeface="Times New Roman" panose="02020603050405020304" pitchFamily="18" charset="0"/>
                <a:cs typeface="Times New Roman" panose="02020603050405020304" pitchFamily="18" charset="0"/>
              </a:rPr>
              <a:t> </a:t>
            </a:r>
            <a:r>
              <a:rPr lang="en-US" sz="1800" b="0" i="0" u="none" strike="noStrike" spc="0" dirty="0">
                <a:solidFill>
                  <a:srgbClr val="000000"/>
                </a:solidFill>
                <a:effectLst/>
                <a:latin typeface="Times New Roman" panose="02020603050405020304" pitchFamily="18" charset="0"/>
                <a:cs typeface="Times New Roman" panose="02020603050405020304" pitchFamily="18" charset="0"/>
              </a:rPr>
              <a:t>exploited by fixing unrealistic prices for the used cars and many falls into this trap.</a:t>
            </a:r>
            <a:r>
              <a:rPr lang="en-US" sz="1800" b="0" i="0" u="none" strike="noStrike" spc="5" dirty="0">
                <a:solidFill>
                  <a:srgbClr val="000000"/>
                </a:solidFill>
                <a:effectLst/>
                <a:latin typeface="Times New Roman" panose="02020603050405020304" pitchFamily="18" charset="0"/>
                <a:cs typeface="Times New Roman" panose="02020603050405020304" pitchFamily="18" charset="0"/>
              </a:rPr>
              <a:t> </a:t>
            </a:r>
            <a:r>
              <a:rPr lang="en-US" sz="1800" b="0" i="0" u="none" strike="noStrike" spc="0" dirty="0">
                <a:solidFill>
                  <a:srgbClr val="000000"/>
                </a:solidFill>
                <a:effectLst/>
                <a:latin typeface="Times New Roman" panose="02020603050405020304" pitchFamily="18" charset="0"/>
                <a:cs typeface="Times New Roman" panose="02020603050405020304" pitchFamily="18" charset="0"/>
              </a:rPr>
              <a:t>Therefore, rises an absolute necessity of a used car price prediction system to</a:t>
            </a:r>
            <a:r>
              <a:rPr lang="en-US" sz="1800" b="0" i="0" u="none" strike="noStrike" spc="5" dirty="0">
                <a:solidFill>
                  <a:srgbClr val="000000"/>
                </a:solidFill>
                <a:effectLst/>
                <a:latin typeface="Times New Roman" panose="02020603050405020304" pitchFamily="18" charset="0"/>
                <a:cs typeface="Times New Roman" panose="02020603050405020304" pitchFamily="18" charset="0"/>
              </a:rPr>
              <a:t> </a:t>
            </a:r>
            <a:r>
              <a:rPr lang="en-US" sz="1800" b="0" i="0" u="none" strike="noStrike" spc="0" dirty="0">
                <a:solidFill>
                  <a:srgbClr val="000000"/>
                </a:solidFill>
                <a:effectLst/>
                <a:latin typeface="Times New Roman" panose="02020603050405020304" pitchFamily="18" charset="0"/>
                <a:cs typeface="Times New Roman" panose="02020603050405020304" pitchFamily="18" charset="0"/>
              </a:rPr>
              <a:t>effectively determine the worthiness of the car using a variety of features. Due to the</a:t>
            </a:r>
            <a:r>
              <a:rPr lang="en-US" sz="1800" b="0" i="0" u="none" strike="noStrike" spc="5" dirty="0">
                <a:solidFill>
                  <a:srgbClr val="000000"/>
                </a:solidFill>
                <a:effectLst/>
                <a:latin typeface="Times New Roman" panose="02020603050405020304" pitchFamily="18" charset="0"/>
                <a:cs typeface="Times New Roman" panose="02020603050405020304" pitchFamily="18" charset="0"/>
              </a:rPr>
              <a:t> </a:t>
            </a:r>
            <a:r>
              <a:rPr lang="en-US" sz="1800" b="0" i="0" u="none" strike="noStrike" spc="0" dirty="0">
                <a:solidFill>
                  <a:srgbClr val="000000"/>
                </a:solidFill>
                <a:effectLst/>
                <a:latin typeface="Times New Roman" panose="02020603050405020304" pitchFamily="18" charset="0"/>
                <a:cs typeface="Times New Roman" panose="02020603050405020304" pitchFamily="18" charset="0"/>
              </a:rPr>
              <a:t>adverse pricing of cars and the nomadic nature of people in developed countries, the cars are mostly bought on a lease basis, where there is an agreement between the</a:t>
            </a:r>
            <a:r>
              <a:rPr lang="en-US" sz="1800" b="0" i="0" u="none" strike="noStrike" spc="5" dirty="0">
                <a:solidFill>
                  <a:srgbClr val="000000"/>
                </a:solidFill>
                <a:effectLst/>
                <a:latin typeface="Times New Roman" panose="02020603050405020304" pitchFamily="18" charset="0"/>
                <a:cs typeface="Times New Roman" panose="02020603050405020304" pitchFamily="18" charset="0"/>
              </a:rPr>
              <a:t> </a:t>
            </a:r>
            <a:r>
              <a:rPr lang="en-US" sz="1800" b="0" i="0" u="none" strike="noStrike" spc="0" dirty="0">
                <a:solidFill>
                  <a:srgbClr val="000000"/>
                </a:solidFill>
                <a:effectLst/>
                <a:latin typeface="Times New Roman" panose="02020603050405020304" pitchFamily="18" charset="0"/>
                <a:cs typeface="Times New Roman" panose="02020603050405020304" pitchFamily="18" charset="0"/>
              </a:rPr>
              <a:t>buyer and seller. These cars upon completion of the agreement are resold. So</a:t>
            </a:r>
            <a:r>
              <a:rPr lang="en-US" sz="1800" b="0" i="0" u="none" strike="noStrike" spc="5" dirty="0">
                <a:solidFill>
                  <a:srgbClr val="000000"/>
                </a:solidFill>
                <a:effectLst/>
                <a:latin typeface="Times New Roman" panose="02020603050405020304" pitchFamily="18" charset="0"/>
                <a:cs typeface="Times New Roman" panose="02020603050405020304" pitchFamily="18" charset="0"/>
              </a:rPr>
              <a:t> </a:t>
            </a:r>
            <a:r>
              <a:rPr lang="en-US" sz="1800" b="0" i="0" u="none" strike="noStrike" spc="0" dirty="0">
                <a:solidFill>
                  <a:srgbClr val="000000"/>
                </a:solidFill>
                <a:effectLst/>
                <a:latin typeface="Times New Roman" panose="02020603050405020304" pitchFamily="18" charset="0"/>
                <a:cs typeface="Times New Roman" panose="02020603050405020304" pitchFamily="18" charset="0"/>
              </a:rPr>
              <a:t>reselling has become</a:t>
            </a:r>
            <a:r>
              <a:rPr lang="en-US" sz="1800" b="0" i="0" u="none" strike="noStrike" spc="-10" dirty="0">
                <a:solidFill>
                  <a:srgbClr val="000000"/>
                </a:solidFill>
                <a:effectLst/>
                <a:latin typeface="Times New Roman" panose="02020603050405020304" pitchFamily="18" charset="0"/>
                <a:cs typeface="Times New Roman" panose="02020603050405020304" pitchFamily="18" charset="0"/>
              </a:rPr>
              <a:t> </a:t>
            </a:r>
            <a:r>
              <a:rPr lang="en-US" sz="1800" b="0" i="0" u="none" strike="noStrike" spc="0" dirty="0">
                <a:solidFill>
                  <a:srgbClr val="000000"/>
                </a:solidFill>
                <a:effectLst/>
                <a:latin typeface="Times New Roman" panose="02020603050405020304" pitchFamily="18" charset="0"/>
                <a:cs typeface="Times New Roman" panose="02020603050405020304" pitchFamily="18" charset="0"/>
              </a:rPr>
              <a:t>an</a:t>
            </a:r>
            <a:r>
              <a:rPr lang="en-US" sz="1800" b="0" i="0" u="none" strike="noStrike" spc="-5" dirty="0">
                <a:solidFill>
                  <a:srgbClr val="000000"/>
                </a:solidFill>
                <a:effectLst/>
                <a:latin typeface="Times New Roman" panose="02020603050405020304" pitchFamily="18" charset="0"/>
                <a:cs typeface="Times New Roman" panose="02020603050405020304" pitchFamily="18" charset="0"/>
              </a:rPr>
              <a:t> </a:t>
            </a:r>
            <a:r>
              <a:rPr lang="en-US" sz="1800" b="0" i="0" u="none" strike="noStrike" spc="0" dirty="0">
                <a:solidFill>
                  <a:srgbClr val="000000"/>
                </a:solidFill>
                <a:effectLst/>
                <a:latin typeface="Times New Roman" panose="02020603050405020304" pitchFamily="18" charset="0"/>
                <a:cs typeface="Times New Roman" panose="02020603050405020304" pitchFamily="18" charset="0"/>
              </a:rPr>
              <a:t>essential</a:t>
            </a:r>
            <a:r>
              <a:rPr lang="en-US" sz="1800" b="0" i="0" u="none" strike="noStrike" spc="-15" dirty="0">
                <a:solidFill>
                  <a:srgbClr val="000000"/>
                </a:solidFill>
                <a:effectLst/>
                <a:latin typeface="Times New Roman" panose="02020603050405020304" pitchFamily="18" charset="0"/>
                <a:cs typeface="Times New Roman" panose="02020603050405020304" pitchFamily="18" charset="0"/>
              </a:rPr>
              <a:t> </a:t>
            </a:r>
            <a:r>
              <a:rPr lang="en-US" sz="1800" b="0" i="0" u="none" strike="noStrike" spc="0" dirty="0">
                <a:solidFill>
                  <a:srgbClr val="000000"/>
                </a:solidFill>
                <a:effectLst/>
                <a:latin typeface="Times New Roman" panose="02020603050405020304" pitchFamily="18" charset="0"/>
                <a:cs typeface="Times New Roman" panose="02020603050405020304" pitchFamily="18" charset="0"/>
              </a:rPr>
              <a:t>part</a:t>
            </a:r>
            <a:r>
              <a:rPr lang="en-US" sz="1800" b="0" i="0" u="none" strike="noStrike" spc="-15" dirty="0">
                <a:solidFill>
                  <a:srgbClr val="000000"/>
                </a:solidFill>
                <a:effectLst/>
                <a:latin typeface="Times New Roman" panose="02020603050405020304" pitchFamily="18" charset="0"/>
                <a:cs typeface="Times New Roman" panose="02020603050405020304" pitchFamily="18" charset="0"/>
              </a:rPr>
              <a:t> </a:t>
            </a:r>
            <a:r>
              <a:rPr lang="en-US" sz="1800" b="0" i="0" u="none" strike="noStrike" spc="0" dirty="0">
                <a:solidFill>
                  <a:srgbClr val="000000"/>
                </a:solidFill>
                <a:effectLst/>
                <a:latin typeface="Times New Roman" panose="02020603050405020304" pitchFamily="18" charset="0"/>
                <a:cs typeface="Times New Roman" panose="02020603050405020304" pitchFamily="18" charset="0"/>
              </a:rPr>
              <a:t>of</a:t>
            </a:r>
            <a:r>
              <a:rPr lang="en-US" sz="1800" b="0" i="0" u="none" strike="noStrike" spc="-5" dirty="0">
                <a:solidFill>
                  <a:srgbClr val="000000"/>
                </a:solidFill>
                <a:effectLst/>
                <a:latin typeface="Times New Roman" panose="02020603050405020304" pitchFamily="18" charset="0"/>
                <a:cs typeface="Times New Roman" panose="02020603050405020304" pitchFamily="18" charset="0"/>
              </a:rPr>
              <a:t> </a:t>
            </a:r>
            <a:r>
              <a:rPr lang="en-US" sz="1800" b="0" i="0" u="none" strike="noStrike" spc="0" dirty="0">
                <a:solidFill>
                  <a:srgbClr val="000000"/>
                </a:solidFill>
                <a:effectLst/>
                <a:latin typeface="Times New Roman" panose="02020603050405020304" pitchFamily="18" charset="0"/>
                <a:cs typeface="Times New Roman" panose="02020603050405020304" pitchFamily="18" charset="0"/>
              </a:rPr>
              <a:t>today’s world.</a:t>
            </a:r>
            <a:endParaRPr lang="en-US" sz="1800" dirty="0">
              <a:effectLst/>
              <a:latin typeface="Times New Roman" panose="02020603050405020304" pitchFamily="18" charset="0"/>
              <a:cs typeface="Times New Roman" panose="02020603050405020304" pitchFamily="18" charset="0"/>
            </a:endParaRPr>
          </a:p>
          <a:p>
            <a:pPr algn="just" rtl="0">
              <a:lnSpc>
                <a:spcPct val="150000"/>
              </a:lnSpc>
              <a:spcBef>
                <a:spcPts val="5"/>
              </a:spcBef>
            </a:pPr>
            <a:r>
              <a:rPr lang="en-US" sz="1800" b="0" i="0" u="none" strike="noStrike" spc="0" dirty="0">
                <a:solidFill>
                  <a:srgbClr val="000000"/>
                </a:solidFill>
                <a:effectLst/>
                <a:latin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cs typeface="Times New Roman" panose="02020603050405020304" pitchFamily="18" charset="0"/>
            </a:endParaRPr>
          </a:p>
          <a:p>
            <a:pPr>
              <a:lnSpc>
                <a:spcPct val="150000"/>
              </a:lnSpc>
            </a:pPr>
            <a:endParaRPr lang="en-IN" sz="18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2D511ED-D6B7-EDC7-5760-AB0ED49F68A7}"/>
              </a:ext>
            </a:extLst>
          </p:cNvPr>
          <p:cNvSpPr txBox="1"/>
          <p:nvPr/>
        </p:nvSpPr>
        <p:spPr>
          <a:xfrm>
            <a:off x="6855781" y="-3066020"/>
            <a:ext cx="6094520" cy="369332"/>
          </a:xfrm>
          <a:prstGeom prst="rect">
            <a:avLst/>
          </a:prstGeom>
          <a:noFill/>
        </p:spPr>
        <p:txBody>
          <a:bodyPr wrap="square">
            <a:spAutoFit/>
          </a:bodyPr>
          <a:lstStyle/>
          <a:p>
            <a:r>
              <a:rPr lang="en-US" dirty="0">
                <a:effectLst/>
              </a:rPr>
              <a:t> </a:t>
            </a:r>
            <a:endParaRPr lang="en-IN" dirty="0"/>
          </a:p>
        </p:txBody>
      </p:sp>
    </p:spTree>
    <p:extLst>
      <p:ext uri="{BB962C8B-B14F-4D97-AF65-F5344CB8AC3E}">
        <p14:creationId xmlns:p14="http://schemas.microsoft.com/office/powerpoint/2010/main" val="1656574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AA57544-1811-FC9A-8365-82F8907FF6A2}"/>
              </a:ext>
            </a:extLst>
          </p:cNvPr>
          <p:cNvSpPr>
            <a:spLocks noGrp="1"/>
          </p:cNvSpPr>
          <p:nvPr>
            <p:ph type="subTitle" idx="1"/>
          </p:nvPr>
        </p:nvSpPr>
        <p:spPr>
          <a:xfrm>
            <a:off x="550416" y="1038687"/>
            <a:ext cx="11390050" cy="5317725"/>
          </a:xfrm>
        </p:spPr>
        <p:txBody>
          <a:bodyPr>
            <a:normAutofit/>
          </a:bodyPr>
          <a:lstStyle/>
          <a:p>
            <a:pPr marL="342900" indent="-342900" algn="just">
              <a:lnSpc>
                <a:spcPct val="150000"/>
              </a:lnSpc>
              <a:buFont typeface="Wingdings" panose="05000000000000000000" pitchFamily="2" charset="2"/>
              <a:buChar char="Ø"/>
            </a:pPr>
            <a:r>
              <a:rPr lang="en-US" sz="1800" b="0" i="0" u="none" strike="noStrike" spc="0" dirty="0">
                <a:solidFill>
                  <a:srgbClr val="000000"/>
                </a:solidFill>
                <a:effectLst/>
                <a:latin typeface="Times New Roman" panose="02020603050405020304" pitchFamily="18" charset="0"/>
                <a:cs typeface="Times New Roman" panose="02020603050405020304" pitchFamily="18" charset="0"/>
              </a:rPr>
              <a:t>The main aim of this project is to predict the price of used cars using the various</a:t>
            </a:r>
            <a:r>
              <a:rPr lang="en-US" sz="1800" b="0" i="0" u="none" strike="noStrike" spc="5" dirty="0">
                <a:solidFill>
                  <a:srgbClr val="000000"/>
                </a:solidFill>
                <a:effectLst/>
                <a:latin typeface="Times New Roman" panose="02020603050405020304" pitchFamily="18" charset="0"/>
                <a:cs typeface="Times New Roman" panose="02020603050405020304" pitchFamily="18" charset="0"/>
              </a:rPr>
              <a:t> </a:t>
            </a:r>
            <a:r>
              <a:rPr lang="en-US" sz="1800" b="0" i="0" u="none" strike="noStrike" spc="0" dirty="0">
                <a:solidFill>
                  <a:srgbClr val="000000"/>
                </a:solidFill>
                <a:effectLst/>
                <a:latin typeface="Times New Roman" panose="02020603050405020304" pitchFamily="18" charset="0"/>
                <a:cs typeface="Times New Roman" panose="02020603050405020304" pitchFamily="18" charset="0"/>
              </a:rPr>
              <a:t>Machine Learning (ML) models. This can enable the customers to make decisions</a:t>
            </a:r>
            <a:r>
              <a:rPr lang="en-US" sz="1800" b="0" i="0" u="none" strike="noStrike" spc="5" dirty="0">
                <a:solidFill>
                  <a:srgbClr val="000000"/>
                </a:solidFill>
                <a:effectLst/>
                <a:latin typeface="Times New Roman" panose="02020603050405020304" pitchFamily="18" charset="0"/>
                <a:cs typeface="Times New Roman" panose="02020603050405020304" pitchFamily="18" charset="0"/>
              </a:rPr>
              <a:t> </a:t>
            </a:r>
            <a:r>
              <a:rPr lang="en-US" sz="1800" b="0" i="0" u="none" strike="noStrike" spc="0" dirty="0">
                <a:solidFill>
                  <a:srgbClr val="000000"/>
                </a:solidFill>
                <a:effectLst/>
                <a:latin typeface="Times New Roman" panose="02020603050405020304" pitchFamily="18" charset="0"/>
                <a:cs typeface="Times New Roman" panose="02020603050405020304" pitchFamily="18" charset="0"/>
              </a:rPr>
              <a:t>based on different inputs or factors namely Brand or Type of the car one prefers like</a:t>
            </a:r>
            <a:r>
              <a:rPr lang="en-US" sz="1800" b="0" i="0" u="none" strike="noStrike" spc="5" dirty="0">
                <a:solidFill>
                  <a:srgbClr val="000000"/>
                </a:solidFill>
                <a:effectLst/>
                <a:latin typeface="Times New Roman" panose="02020603050405020304" pitchFamily="18" charset="0"/>
                <a:cs typeface="Times New Roman" panose="02020603050405020304" pitchFamily="18" charset="0"/>
              </a:rPr>
              <a:t> </a:t>
            </a:r>
            <a:r>
              <a:rPr lang="en-US" sz="1800" b="0" i="0" u="none" strike="noStrike" spc="0" dirty="0">
                <a:solidFill>
                  <a:srgbClr val="000000"/>
                </a:solidFill>
                <a:effectLst/>
                <a:latin typeface="Times New Roman" panose="02020603050405020304" pitchFamily="18" charset="0"/>
                <a:cs typeface="Times New Roman" panose="02020603050405020304" pitchFamily="18" charset="0"/>
              </a:rPr>
              <a:t>Ford,</a:t>
            </a:r>
            <a:r>
              <a:rPr lang="en-US" sz="1800" b="0" i="0" u="none" strike="noStrike" spc="5" dirty="0">
                <a:solidFill>
                  <a:srgbClr val="000000"/>
                </a:solidFill>
                <a:effectLst/>
                <a:latin typeface="Times New Roman" panose="02020603050405020304" pitchFamily="18" charset="0"/>
                <a:cs typeface="Times New Roman" panose="02020603050405020304" pitchFamily="18" charset="0"/>
              </a:rPr>
              <a:t> </a:t>
            </a:r>
            <a:r>
              <a:rPr lang="en-US" sz="1800" b="0" i="0" u="none" strike="noStrike" spc="0" dirty="0">
                <a:solidFill>
                  <a:srgbClr val="000000"/>
                </a:solidFill>
                <a:effectLst/>
                <a:latin typeface="Times New Roman" panose="02020603050405020304" pitchFamily="18" charset="0"/>
                <a:cs typeface="Times New Roman" panose="02020603050405020304" pitchFamily="18" charset="0"/>
              </a:rPr>
              <a:t>Hyundai.</a:t>
            </a:r>
          </a:p>
          <a:p>
            <a:pPr marL="342900" indent="-342900" algn="just">
              <a:lnSpc>
                <a:spcPct val="150000"/>
              </a:lnSpc>
              <a:buFont typeface="Wingdings" panose="05000000000000000000" pitchFamily="2" charset="2"/>
              <a:buChar char="Ø"/>
            </a:pPr>
            <a:r>
              <a:rPr lang="en-US" sz="1800" b="0" i="0" u="none" strike="noStrike" spc="5" dirty="0">
                <a:solidFill>
                  <a:srgbClr val="000000"/>
                </a:solidFill>
                <a:effectLst/>
                <a:latin typeface="Times New Roman" panose="02020603050405020304" pitchFamily="18" charset="0"/>
                <a:cs typeface="Times New Roman" panose="02020603050405020304" pitchFamily="18" charset="0"/>
              </a:rPr>
              <a:t> </a:t>
            </a:r>
            <a:r>
              <a:rPr lang="en-US" sz="1800" b="0" i="0" u="none" strike="noStrike" spc="0" dirty="0">
                <a:solidFill>
                  <a:srgbClr val="000000"/>
                </a:solidFill>
                <a:effectLst/>
                <a:latin typeface="Times New Roman" panose="02020603050405020304" pitchFamily="18" charset="0"/>
                <a:cs typeface="Times New Roman" panose="02020603050405020304" pitchFamily="18" charset="0"/>
              </a:rPr>
              <a:t>Model</a:t>
            </a:r>
            <a:r>
              <a:rPr lang="en-US" sz="1800" b="0" i="0" u="none" strike="noStrike" spc="5" dirty="0">
                <a:solidFill>
                  <a:srgbClr val="000000"/>
                </a:solidFill>
                <a:effectLst/>
                <a:latin typeface="Times New Roman" panose="02020603050405020304" pitchFamily="18" charset="0"/>
                <a:cs typeface="Times New Roman" panose="02020603050405020304" pitchFamily="18" charset="0"/>
              </a:rPr>
              <a:t> </a:t>
            </a:r>
            <a:r>
              <a:rPr lang="en-US" sz="1800" b="0" i="0" u="none" strike="noStrike" spc="0" dirty="0">
                <a:solidFill>
                  <a:srgbClr val="000000"/>
                </a:solidFill>
                <a:effectLst/>
                <a:latin typeface="Times New Roman" panose="02020603050405020304" pitchFamily="18" charset="0"/>
                <a:cs typeface="Times New Roman" panose="02020603050405020304" pitchFamily="18" charset="0"/>
              </a:rPr>
              <a:t>of</a:t>
            </a:r>
            <a:r>
              <a:rPr lang="en-US" sz="1800" b="0" i="0" u="none" strike="noStrike" spc="5" dirty="0">
                <a:solidFill>
                  <a:srgbClr val="000000"/>
                </a:solidFill>
                <a:effectLst/>
                <a:latin typeface="Times New Roman" panose="02020603050405020304" pitchFamily="18" charset="0"/>
                <a:cs typeface="Times New Roman" panose="02020603050405020304" pitchFamily="18" charset="0"/>
              </a:rPr>
              <a:t> </a:t>
            </a:r>
            <a:r>
              <a:rPr lang="en-US" sz="1800" b="0" i="0" u="none" strike="noStrike" spc="0" dirty="0">
                <a:solidFill>
                  <a:srgbClr val="000000"/>
                </a:solidFill>
                <a:effectLst/>
                <a:latin typeface="Times New Roman" panose="02020603050405020304" pitchFamily="18" charset="0"/>
                <a:cs typeface="Times New Roman" panose="02020603050405020304" pitchFamily="18" charset="0"/>
              </a:rPr>
              <a:t>the</a:t>
            </a:r>
            <a:r>
              <a:rPr lang="en-US" sz="1800" b="0" i="0" u="none" strike="noStrike" spc="5" dirty="0">
                <a:solidFill>
                  <a:srgbClr val="000000"/>
                </a:solidFill>
                <a:effectLst/>
                <a:latin typeface="Times New Roman" panose="02020603050405020304" pitchFamily="18" charset="0"/>
                <a:cs typeface="Times New Roman" panose="02020603050405020304" pitchFamily="18" charset="0"/>
              </a:rPr>
              <a:t> </a:t>
            </a:r>
            <a:r>
              <a:rPr lang="en-US" sz="1800" b="0" i="0" u="none" strike="noStrike" spc="0" dirty="0">
                <a:solidFill>
                  <a:srgbClr val="000000"/>
                </a:solidFill>
                <a:effectLst/>
                <a:latin typeface="Times New Roman" panose="02020603050405020304" pitchFamily="18" charset="0"/>
                <a:cs typeface="Times New Roman" panose="02020603050405020304" pitchFamily="18" charset="0"/>
              </a:rPr>
              <a:t>car</a:t>
            </a:r>
            <a:r>
              <a:rPr lang="en-US" sz="1800" b="0" i="0" u="none" strike="noStrike" spc="5" dirty="0">
                <a:solidFill>
                  <a:srgbClr val="000000"/>
                </a:solidFill>
                <a:effectLst/>
                <a:latin typeface="Times New Roman" panose="02020603050405020304" pitchFamily="18" charset="0"/>
                <a:cs typeface="Times New Roman" panose="02020603050405020304" pitchFamily="18" charset="0"/>
              </a:rPr>
              <a:t> </a:t>
            </a:r>
            <a:r>
              <a:rPr lang="en-US" sz="1800" b="0" i="0" u="none" strike="noStrike" spc="0" dirty="0">
                <a:solidFill>
                  <a:srgbClr val="000000"/>
                </a:solidFill>
                <a:effectLst/>
                <a:latin typeface="Times New Roman" panose="02020603050405020304" pitchFamily="18" charset="0"/>
                <a:cs typeface="Times New Roman" panose="02020603050405020304" pitchFamily="18" charset="0"/>
              </a:rPr>
              <a:t>namely</a:t>
            </a:r>
            <a:r>
              <a:rPr lang="en-US" sz="1800" b="0" i="0" u="none" strike="noStrike" spc="5" dirty="0">
                <a:solidFill>
                  <a:srgbClr val="000000"/>
                </a:solidFill>
                <a:effectLst/>
                <a:latin typeface="Times New Roman" panose="02020603050405020304" pitchFamily="18" charset="0"/>
                <a:cs typeface="Times New Roman" panose="02020603050405020304" pitchFamily="18" charset="0"/>
              </a:rPr>
              <a:t> </a:t>
            </a:r>
            <a:r>
              <a:rPr lang="en-US" sz="1800" b="0" i="0" u="none" strike="noStrike" spc="0" dirty="0">
                <a:solidFill>
                  <a:srgbClr val="000000"/>
                </a:solidFill>
                <a:effectLst/>
                <a:latin typeface="Times New Roman" panose="02020603050405020304" pitchFamily="18" charset="0"/>
                <a:cs typeface="Times New Roman" panose="02020603050405020304" pitchFamily="18" charset="0"/>
              </a:rPr>
              <a:t>Ford</a:t>
            </a:r>
            <a:r>
              <a:rPr lang="en-US" sz="1800" b="0" i="0" u="none" strike="noStrike" spc="5" dirty="0">
                <a:solidFill>
                  <a:srgbClr val="000000"/>
                </a:solidFill>
                <a:effectLst/>
                <a:latin typeface="Times New Roman" panose="02020603050405020304" pitchFamily="18" charset="0"/>
                <a:cs typeface="Times New Roman" panose="02020603050405020304" pitchFamily="18" charset="0"/>
              </a:rPr>
              <a:t> </a:t>
            </a:r>
            <a:r>
              <a:rPr lang="en-US" sz="1800" b="0" i="0" u="none" strike="noStrike" spc="0" dirty="0">
                <a:solidFill>
                  <a:srgbClr val="000000"/>
                </a:solidFill>
                <a:effectLst/>
                <a:latin typeface="Times New Roman" panose="02020603050405020304" pitchFamily="18" charset="0"/>
                <a:cs typeface="Times New Roman" panose="02020603050405020304" pitchFamily="18" charset="0"/>
              </a:rPr>
              <a:t>Figo,</a:t>
            </a:r>
            <a:r>
              <a:rPr lang="en-US" sz="1800" b="0" i="0" u="none" strike="noStrike" spc="5" dirty="0">
                <a:solidFill>
                  <a:srgbClr val="000000"/>
                </a:solidFill>
                <a:effectLst/>
                <a:latin typeface="Times New Roman" panose="02020603050405020304" pitchFamily="18" charset="0"/>
                <a:cs typeface="Times New Roman" panose="02020603050405020304" pitchFamily="18" charset="0"/>
              </a:rPr>
              <a:t> </a:t>
            </a:r>
            <a:r>
              <a:rPr lang="en-US" sz="1800" b="0" i="0" u="none" strike="noStrike" spc="0" dirty="0">
                <a:solidFill>
                  <a:srgbClr val="000000"/>
                </a:solidFill>
                <a:effectLst/>
                <a:latin typeface="Times New Roman" panose="02020603050405020304" pitchFamily="18" charset="0"/>
                <a:cs typeface="Times New Roman" panose="02020603050405020304" pitchFamily="18" charset="0"/>
              </a:rPr>
              <a:t>Hyundai</a:t>
            </a:r>
            <a:r>
              <a:rPr lang="en-US" sz="1800" b="0" i="0" u="none" strike="noStrike" spc="5" dirty="0">
                <a:solidFill>
                  <a:srgbClr val="000000"/>
                </a:solidFill>
                <a:effectLst/>
                <a:latin typeface="Times New Roman" panose="02020603050405020304" pitchFamily="18" charset="0"/>
                <a:cs typeface="Times New Roman" panose="02020603050405020304" pitchFamily="18" charset="0"/>
              </a:rPr>
              <a:t> </a:t>
            </a:r>
            <a:r>
              <a:rPr lang="en-US" sz="1800" b="0" i="0" u="none" strike="noStrike" spc="0" dirty="0">
                <a:solidFill>
                  <a:srgbClr val="000000"/>
                </a:solidFill>
                <a:effectLst/>
                <a:latin typeface="Times New Roman" panose="02020603050405020304" pitchFamily="18" charset="0"/>
                <a:cs typeface="Times New Roman" panose="02020603050405020304" pitchFamily="18" charset="0"/>
              </a:rPr>
              <a:t>Creta,</a:t>
            </a:r>
            <a:r>
              <a:rPr lang="en-US" sz="1800" b="0" i="0" u="none" strike="noStrike" spc="5" dirty="0">
                <a:solidFill>
                  <a:srgbClr val="000000"/>
                </a:solidFill>
                <a:effectLst/>
                <a:latin typeface="Times New Roman" panose="02020603050405020304" pitchFamily="18" charset="0"/>
                <a:cs typeface="Times New Roman" panose="02020603050405020304" pitchFamily="18" charset="0"/>
              </a:rPr>
              <a:t> </a:t>
            </a:r>
            <a:r>
              <a:rPr lang="en-US" sz="1800" b="0" i="0" u="none" strike="noStrike" spc="0" dirty="0">
                <a:solidFill>
                  <a:srgbClr val="000000"/>
                </a:solidFill>
                <a:effectLst/>
                <a:latin typeface="Times New Roman" panose="02020603050405020304" pitchFamily="18" charset="0"/>
                <a:cs typeface="Times New Roman" panose="02020603050405020304" pitchFamily="18" charset="0"/>
              </a:rPr>
              <a:t>Year</a:t>
            </a:r>
            <a:r>
              <a:rPr lang="en-US" sz="1800" b="0" i="0" u="none" strike="noStrike" spc="5" dirty="0">
                <a:solidFill>
                  <a:srgbClr val="000000"/>
                </a:solidFill>
                <a:effectLst/>
                <a:latin typeface="Times New Roman" panose="02020603050405020304" pitchFamily="18" charset="0"/>
                <a:cs typeface="Times New Roman" panose="02020603050405020304" pitchFamily="18" charset="0"/>
              </a:rPr>
              <a:t> </a:t>
            </a:r>
            <a:r>
              <a:rPr lang="en-US" sz="1800" b="0" i="0" u="none" strike="noStrike" spc="0" dirty="0">
                <a:solidFill>
                  <a:srgbClr val="000000"/>
                </a:solidFill>
                <a:effectLst/>
                <a:latin typeface="Times New Roman" panose="02020603050405020304" pitchFamily="18" charset="0"/>
                <a:cs typeface="Times New Roman" panose="02020603050405020304" pitchFamily="18" charset="0"/>
              </a:rPr>
              <a:t>of</a:t>
            </a:r>
            <a:r>
              <a:rPr lang="en-US" sz="1800" b="0" i="0" u="none" strike="noStrike" spc="5" dirty="0">
                <a:solidFill>
                  <a:srgbClr val="000000"/>
                </a:solidFill>
                <a:effectLst/>
                <a:latin typeface="Times New Roman" panose="02020603050405020304" pitchFamily="18" charset="0"/>
                <a:cs typeface="Times New Roman" panose="02020603050405020304" pitchFamily="18" charset="0"/>
              </a:rPr>
              <a:t> </a:t>
            </a:r>
            <a:r>
              <a:rPr lang="en-US" sz="1800" b="0" i="0" u="none" strike="noStrike" spc="0" dirty="0">
                <a:solidFill>
                  <a:srgbClr val="000000"/>
                </a:solidFill>
                <a:effectLst/>
                <a:latin typeface="Times New Roman" panose="02020603050405020304" pitchFamily="18" charset="0"/>
                <a:cs typeface="Times New Roman" panose="02020603050405020304" pitchFamily="18" charset="0"/>
              </a:rPr>
              <a:t>manufacturing like 2020, 2021, Type of fuel namely Petrol, Diesel, Price range or</a:t>
            </a:r>
            <a:r>
              <a:rPr lang="en-US" sz="1800" b="0" i="0" u="none" strike="noStrike" spc="5" dirty="0">
                <a:solidFill>
                  <a:srgbClr val="000000"/>
                </a:solidFill>
                <a:effectLst/>
                <a:latin typeface="Times New Roman" panose="02020603050405020304" pitchFamily="18" charset="0"/>
                <a:cs typeface="Times New Roman" panose="02020603050405020304" pitchFamily="18" charset="0"/>
              </a:rPr>
              <a:t> </a:t>
            </a:r>
            <a:r>
              <a:rPr lang="en-US" sz="1800" b="0" i="0" u="none" strike="noStrike" spc="0" dirty="0">
                <a:solidFill>
                  <a:srgbClr val="000000"/>
                </a:solidFill>
                <a:effectLst/>
                <a:latin typeface="Times New Roman" panose="02020603050405020304" pitchFamily="18" charset="0"/>
                <a:cs typeface="Times New Roman" panose="02020603050405020304" pitchFamily="18" charset="0"/>
              </a:rPr>
              <a:t>Budget, Type of transmission which the customer prefers like Automatic or Manual,</a:t>
            </a:r>
            <a:r>
              <a:rPr lang="en-US" sz="1800" b="0" i="0" u="none" strike="noStrike" spc="5" dirty="0">
                <a:solidFill>
                  <a:srgbClr val="000000"/>
                </a:solidFill>
                <a:effectLst/>
                <a:latin typeface="Times New Roman" panose="02020603050405020304" pitchFamily="18" charset="0"/>
                <a:cs typeface="Times New Roman" panose="02020603050405020304" pitchFamily="18" charset="0"/>
              </a:rPr>
              <a:t> </a:t>
            </a:r>
            <a:r>
              <a:rPr lang="en-US" sz="1800" b="0" i="0" u="none" strike="noStrike" spc="0" dirty="0">
                <a:solidFill>
                  <a:srgbClr val="000000"/>
                </a:solidFill>
                <a:effectLst/>
                <a:latin typeface="Times New Roman" panose="02020603050405020304" pitchFamily="18" charset="0"/>
                <a:cs typeface="Times New Roman" panose="02020603050405020304" pitchFamily="18" charset="0"/>
              </a:rPr>
              <a:t>Mileage to name a few characteristic features required by the customer. This project</a:t>
            </a:r>
            <a:r>
              <a:rPr lang="en-US" sz="1800" b="0" i="0" u="none" strike="noStrike" spc="5" dirty="0">
                <a:solidFill>
                  <a:srgbClr val="000000"/>
                </a:solidFill>
                <a:effectLst/>
                <a:latin typeface="Times New Roman" panose="02020603050405020304" pitchFamily="18" charset="0"/>
                <a:cs typeface="Times New Roman" panose="02020603050405020304" pitchFamily="18" charset="0"/>
              </a:rPr>
              <a:t> </a:t>
            </a:r>
            <a:r>
              <a:rPr lang="en-US" sz="1800" b="0" i="0" u="none" strike="noStrike" spc="0" dirty="0">
                <a:solidFill>
                  <a:srgbClr val="000000"/>
                </a:solidFill>
                <a:effectLst/>
                <a:latin typeface="Times New Roman" panose="02020603050405020304" pitchFamily="18" charset="0"/>
                <a:cs typeface="Times New Roman" panose="02020603050405020304" pitchFamily="18" charset="0"/>
              </a:rPr>
              <a:t>Car Price Prediction deals with providing the solution to these problems. Different</a:t>
            </a:r>
            <a:r>
              <a:rPr lang="en-US" sz="1800" b="0" i="0" u="none" strike="noStrike" spc="5" dirty="0">
                <a:solidFill>
                  <a:srgbClr val="000000"/>
                </a:solidFill>
                <a:effectLst/>
                <a:latin typeface="Times New Roman" panose="02020603050405020304" pitchFamily="18" charset="0"/>
                <a:cs typeface="Times New Roman" panose="02020603050405020304" pitchFamily="18" charset="0"/>
              </a:rPr>
              <a:t> </a:t>
            </a:r>
            <a:r>
              <a:rPr lang="en-US" sz="1800" b="0" i="0" u="none" strike="noStrike" spc="0" dirty="0">
                <a:solidFill>
                  <a:srgbClr val="000000"/>
                </a:solidFill>
                <a:effectLst/>
                <a:latin typeface="Times New Roman" panose="02020603050405020304" pitchFamily="18" charset="0"/>
                <a:cs typeface="Times New Roman" panose="02020603050405020304" pitchFamily="18" charset="0"/>
              </a:rPr>
              <a:t>techniques</a:t>
            </a:r>
            <a:r>
              <a:rPr lang="en-US" sz="1800" b="0" i="0" u="none" strike="noStrike" spc="-50" dirty="0">
                <a:solidFill>
                  <a:srgbClr val="000000"/>
                </a:solidFill>
                <a:effectLst/>
                <a:latin typeface="Times New Roman" panose="02020603050405020304" pitchFamily="18" charset="0"/>
                <a:cs typeface="Times New Roman" panose="02020603050405020304" pitchFamily="18" charset="0"/>
              </a:rPr>
              <a:t> </a:t>
            </a:r>
            <a:r>
              <a:rPr lang="en-US" sz="1800" b="0" i="0" u="none" strike="noStrike" spc="0" dirty="0">
                <a:solidFill>
                  <a:srgbClr val="000000"/>
                </a:solidFill>
                <a:effectLst/>
                <a:latin typeface="Times New Roman" panose="02020603050405020304" pitchFamily="18" charset="0"/>
                <a:cs typeface="Times New Roman" panose="02020603050405020304" pitchFamily="18" charset="0"/>
              </a:rPr>
              <a:t>like</a:t>
            </a:r>
            <a:r>
              <a:rPr lang="en-US" sz="1800" b="0" i="0" u="none" strike="noStrike" spc="-40" dirty="0">
                <a:solidFill>
                  <a:srgbClr val="000000"/>
                </a:solidFill>
                <a:effectLst/>
                <a:latin typeface="Times New Roman" panose="02020603050405020304" pitchFamily="18" charset="0"/>
                <a:cs typeface="Times New Roman" panose="02020603050405020304" pitchFamily="18" charset="0"/>
              </a:rPr>
              <a:t> </a:t>
            </a:r>
            <a:r>
              <a:rPr lang="en-US" sz="1800" b="0" i="0" u="none" strike="noStrike" spc="0" dirty="0">
                <a:solidFill>
                  <a:srgbClr val="000000"/>
                </a:solidFill>
                <a:effectLst/>
                <a:latin typeface="Times New Roman" panose="02020603050405020304" pitchFamily="18" charset="0"/>
                <a:cs typeface="Times New Roman" panose="02020603050405020304" pitchFamily="18" charset="0"/>
              </a:rPr>
              <a:t>multiple</a:t>
            </a:r>
            <a:r>
              <a:rPr lang="en-US" sz="1800" b="0" i="0" u="none" strike="noStrike" spc="-35" dirty="0">
                <a:solidFill>
                  <a:srgbClr val="000000"/>
                </a:solidFill>
                <a:effectLst/>
                <a:latin typeface="Times New Roman" panose="02020603050405020304" pitchFamily="18" charset="0"/>
                <a:cs typeface="Times New Roman" panose="02020603050405020304" pitchFamily="18" charset="0"/>
              </a:rPr>
              <a:t> </a:t>
            </a:r>
            <a:r>
              <a:rPr lang="en-US" sz="1800" b="0" i="0" u="none" strike="noStrike" spc="0" dirty="0">
                <a:solidFill>
                  <a:srgbClr val="000000"/>
                </a:solidFill>
                <a:effectLst/>
                <a:latin typeface="Times New Roman" panose="02020603050405020304" pitchFamily="18" charset="0"/>
                <a:cs typeface="Times New Roman" panose="02020603050405020304" pitchFamily="18" charset="0"/>
              </a:rPr>
              <a:t>linear regression</a:t>
            </a:r>
            <a:r>
              <a:rPr lang="en-US" sz="1800" b="0" i="0" u="none" strike="noStrike" spc="-35" dirty="0">
                <a:solidFill>
                  <a:srgbClr val="000000"/>
                </a:solidFill>
                <a:effectLst/>
                <a:latin typeface="Times New Roman" panose="02020603050405020304" pitchFamily="18" charset="0"/>
                <a:cs typeface="Times New Roman" panose="02020603050405020304" pitchFamily="18" charset="0"/>
              </a:rPr>
              <a:t> </a:t>
            </a:r>
            <a:r>
              <a:rPr lang="en-US" sz="1800" b="0" i="0" u="none" strike="noStrike" spc="0" dirty="0">
                <a:solidFill>
                  <a:srgbClr val="000000"/>
                </a:solidFill>
                <a:effectLst/>
                <a:latin typeface="Times New Roman" panose="02020603050405020304" pitchFamily="18" charset="0"/>
                <a:cs typeface="Times New Roman" panose="02020603050405020304" pitchFamily="18" charset="0"/>
              </a:rPr>
              <a:t>analysis,</a:t>
            </a:r>
            <a:r>
              <a:rPr lang="en-US" sz="1800" b="0" i="0" u="none" strike="noStrike" spc="-30" dirty="0">
                <a:solidFill>
                  <a:srgbClr val="000000"/>
                </a:solidFill>
                <a:effectLst/>
                <a:latin typeface="Times New Roman" panose="02020603050405020304" pitchFamily="18" charset="0"/>
                <a:cs typeface="Times New Roman" panose="02020603050405020304" pitchFamily="18" charset="0"/>
              </a:rPr>
              <a:t> </a:t>
            </a:r>
            <a:r>
              <a:rPr lang="en-US" sz="1800" b="0" i="0" u="none" strike="noStrike" spc="0" dirty="0">
                <a:solidFill>
                  <a:srgbClr val="000000"/>
                </a:solidFill>
                <a:effectLst/>
                <a:latin typeface="Times New Roman" panose="02020603050405020304" pitchFamily="18" charset="0"/>
                <a:cs typeface="Times New Roman" panose="02020603050405020304" pitchFamily="18" charset="0"/>
              </a:rPr>
              <a:t>k-nearest </a:t>
            </a:r>
            <a:r>
              <a:rPr lang="en-US" sz="1800" b="0" i="0" u="none" strike="noStrike" spc="0" dirty="0" err="1">
                <a:solidFill>
                  <a:srgbClr val="000000"/>
                </a:solidFill>
                <a:effectLst/>
                <a:latin typeface="Times New Roman" panose="02020603050405020304" pitchFamily="18" charset="0"/>
                <a:cs typeface="Times New Roman" panose="02020603050405020304" pitchFamily="18" charset="0"/>
              </a:rPr>
              <a:t>neighbours</a:t>
            </a:r>
            <a:r>
              <a:rPr lang="en-US" sz="1800" b="0" i="0" u="none" strike="noStrike" spc="0" dirty="0">
                <a:solidFill>
                  <a:srgbClr val="000000"/>
                </a:solidFill>
                <a:effectLst/>
                <a:latin typeface="Times New Roman" panose="02020603050405020304" pitchFamily="18" charset="0"/>
                <a:cs typeface="Times New Roman" panose="02020603050405020304" pitchFamily="18" charset="0"/>
              </a:rPr>
              <a:t>,</a:t>
            </a:r>
            <a:r>
              <a:rPr lang="en-US" sz="1800" b="0" i="0" u="none" strike="noStrike" spc="-35" dirty="0">
                <a:solidFill>
                  <a:srgbClr val="000000"/>
                </a:solidFill>
                <a:effectLst/>
                <a:latin typeface="Times New Roman" panose="02020603050405020304" pitchFamily="18" charset="0"/>
                <a:cs typeface="Times New Roman" panose="02020603050405020304" pitchFamily="18" charset="0"/>
              </a:rPr>
              <a:t> </a:t>
            </a:r>
            <a:r>
              <a:rPr lang="en-US" sz="1800" b="0" i="0" u="none" strike="noStrike" spc="0" dirty="0">
                <a:solidFill>
                  <a:srgbClr val="000000"/>
                </a:solidFill>
                <a:effectLst/>
                <a:latin typeface="Times New Roman" panose="02020603050405020304" pitchFamily="18" charset="0"/>
                <a:cs typeface="Times New Roman" panose="02020603050405020304" pitchFamily="18" charset="0"/>
              </a:rPr>
              <a:t>naïve</a:t>
            </a:r>
            <a:r>
              <a:rPr lang="en-US" sz="1800" b="0" i="0" u="none" strike="noStrike" spc="-45" dirty="0">
                <a:solidFill>
                  <a:srgbClr val="000000"/>
                </a:solidFill>
                <a:effectLst/>
                <a:latin typeface="Times New Roman" panose="02020603050405020304" pitchFamily="18" charset="0"/>
                <a:cs typeface="Times New Roman" panose="02020603050405020304" pitchFamily="18" charset="0"/>
              </a:rPr>
              <a:t> </a:t>
            </a:r>
            <a:r>
              <a:rPr lang="en-US" sz="1800" b="0" i="0" u="none" strike="noStrike" spc="0" dirty="0">
                <a:solidFill>
                  <a:srgbClr val="000000"/>
                </a:solidFill>
                <a:effectLst/>
                <a:latin typeface="Times New Roman" panose="02020603050405020304" pitchFamily="18" charset="0"/>
                <a:cs typeface="Times New Roman" panose="02020603050405020304" pitchFamily="18" charset="0"/>
              </a:rPr>
              <a:t>baye sand decision trees have been used to make the predictions. The predictions are then</a:t>
            </a:r>
            <a:r>
              <a:rPr lang="en-US" sz="1800" b="0" i="0" u="none" strike="noStrike" spc="-320" dirty="0">
                <a:solidFill>
                  <a:srgbClr val="000000"/>
                </a:solidFill>
                <a:effectLst/>
                <a:latin typeface="Times New Roman" panose="02020603050405020304" pitchFamily="18" charset="0"/>
                <a:cs typeface="Times New Roman" panose="02020603050405020304" pitchFamily="18" charset="0"/>
              </a:rPr>
              <a:t> </a:t>
            </a:r>
            <a:r>
              <a:rPr lang="en-US" sz="1800" b="0" i="0" u="none" strike="noStrike" spc="0" dirty="0">
                <a:solidFill>
                  <a:srgbClr val="000000"/>
                </a:solidFill>
                <a:effectLst/>
                <a:latin typeface="Times New Roman" panose="02020603050405020304" pitchFamily="18" charset="0"/>
                <a:cs typeface="Times New Roman" panose="02020603050405020304" pitchFamily="18" charset="0"/>
              </a:rPr>
              <a:t>evaluated</a:t>
            </a:r>
            <a:r>
              <a:rPr lang="en-US" sz="1800" b="0" i="0" u="none" strike="noStrike" spc="-20" dirty="0">
                <a:solidFill>
                  <a:srgbClr val="000000"/>
                </a:solidFill>
                <a:effectLst/>
                <a:latin typeface="Times New Roman" panose="02020603050405020304" pitchFamily="18" charset="0"/>
                <a:cs typeface="Times New Roman" panose="02020603050405020304" pitchFamily="18" charset="0"/>
              </a:rPr>
              <a:t> </a:t>
            </a:r>
            <a:r>
              <a:rPr lang="en-US" sz="1800" b="0" i="0" u="none" strike="noStrike" spc="0" dirty="0">
                <a:solidFill>
                  <a:srgbClr val="000000"/>
                </a:solidFill>
                <a:effectLst/>
                <a:latin typeface="Times New Roman" panose="02020603050405020304" pitchFamily="18" charset="0"/>
                <a:cs typeface="Times New Roman" panose="02020603050405020304" pitchFamily="18" charset="0"/>
              </a:rPr>
              <a:t>and compared in</a:t>
            </a:r>
            <a:r>
              <a:rPr lang="en-US" sz="1800" b="0" i="0" u="none" strike="noStrike" spc="-20" dirty="0">
                <a:solidFill>
                  <a:srgbClr val="000000"/>
                </a:solidFill>
                <a:effectLst/>
                <a:latin typeface="Times New Roman" panose="02020603050405020304" pitchFamily="18" charset="0"/>
                <a:cs typeface="Times New Roman" panose="02020603050405020304" pitchFamily="18" charset="0"/>
              </a:rPr>
              <a:t> </a:t>
            </a:r>
            <a:r>
              <a:rPr lang="en-US" sz="1800" b="0" i="0" u="none" strike="noStrike" spc="0" dirty="0">
                <a:solidFill>
                  <a:srgbClr val="000000"/>
                </a:solidFill>
                <a:effectLst/>
                <a:latin typeface="Times New Roman" panose="02020603050405020304" pitchFamily="18" charset="0"/>
                <a:cs typeface="Times New Roman" panose="02020603050405020304" pitchFamily="18" charset="0"/>
              </a:rPr>
              <a:t>order</a:t>
            </a:r>
            <a:r>
              <a:rPr lang="en-US" sz="1800" b="0" i="0" u="none" strike="noStrike" spc="-5" dirty="0">
                <a:solidFill>
                  <a:srgbClr val="000000"/>
                </a:solidFill>
                <a:effectLst/>
                <a:latin typeface="Times New Roman" panose="02020603050405020304" pitchFamily="18" charset="0"/>
                <a:cs typeface="Times New Roman" panose="02020603050405020304" pitchFamily="18" charset="0"/>
              </a:rPr>
              <a:t> </a:t>
            </a:r>
            <a:r>
              <a:rPr lang="en-US" sz="1800" b="0" i="0" u="none" strike="noStrike" spc="0" dirty="0">
                <a:solidFill>
                  <a:srgbClr val="000000"/>
                </a:solidFill>
                <a:effectLst/>
                <a:latin typeface="Times New Roman" panose="02020603050405020304" pitchFamily="18" charset="0"/>
                <a:cs typeface="Times New Roman" panose="02020603050405020304" pitchFamily="18" charset="0"/>
              </a:rPr>
              <a:t>to</a:t>
            </a:r>
            <a:r>
              <a:rPr lang="en-US" sz="1800" b="0" i="0" u="none" strike="noStrike" spc="-10" dirty="0">
                <a:solidFill>
                  <a:srgbClr val="000000"/>
                </a:solidFill>
                <a:effectLst/>
                <a:latin typeface="Times New Roman" panose="02020603050405020304" pitchFamily="18" charset="0"/>
                <a:cs typeface="Times New Roman" panose="02020603050405020304" pitchFamily="18" charset="0"/>
              </a:rPr>
              <a:t> </a:t>
            </a:r>
            <a:r>
              <a:rPr lang="en-US" sz="1800" b="0" i="0" u="none" strike="noStrike" spc="0" dirty="0">
                <a:solidFill>
                  <a:srgbClr val="000000"/>
                </a:solidFill>
                <a:effectLst/>
                <a:latin typeface="Times New Roman" panose="02020603050405020304" pitchFamily="18" charset="0"/>
                <a:cs typeface="Times New Roman" panose="02020603050405020304" pitchFamily="18" charset="0"/>
              </a:rPr>
              <a:t>find</a:t>
            </a:r>
            <a:r>
              <a:rPr lang="en-US" sz="1800" b="0" i="0" u="none" strike="noStrike" spc="-10" dirty="0">
                <a:solidFill>
                  <a:srgbClr val="000000"/>
                </a:solidFill>
                <a:effectLst/>
                <a:latin typeface="Times New Roman" panose="02020603050405020304" pitchFamily="18" charset="0"/>
                <a:cs typeface="Times New Roman" panose="02020603050405020304" pitchFamily="18" charset="0"/>
              </a:rPr>
              <a:t> </a:t>
            </a:r>
            <a:r>
              <a:rPr lang="en-US" sz="1800" b="0" i="0" u="none" strike="noStrike" spc="0" dirty="0">
                <a:solidFill>
                  <a:srgbClr val="000000"/>
                </a:solidFill>
                <a:effectLst/>
                <a:latin typeface="Times New Roman" panose="02020603050405020304" pitchFamily="18" charset="0"/>
                <a:cs typeface="Times New Roman" panose="02020603050405020304" pitchFamily="18" charset="0"/>
              </a:rPr>
              <a:t>those</a:t>
            </a:r>
            <a:r>
              <a:rPr lang="en-US" sz="1800" b="0" i="0" u="none" strike="noStrike" spc="-5" dirty="0">
                <a:solidFill>
                  <a:srgbClr val="000000"/>
                </a:solidFill>
                <a:effectLst/>
                <a:latin typeface="Times New Roman" panose="02020603050405020304" pitchFamily="18" charset="0"/>
                <a:cs typeface="Times New Roman" panose="02020603050405020304" pitchFamily="18" charset="0"/>
              </a:rPr>
              <a:t> </a:t>
            </a:r>
            <a:r>
              <a:rPr lang="en-US" sz="1800" b="0" i="0" u="none" strike="noStrike" spc="0" dirty="0">
                <a:solidFill>
                  <a:srgbClr val="000000"/>
                </a:solidFill>
                <a:effectLst/>
                <a:latin typeface="Times New Roman" panose="02020603050405020304" pitchFamily="18" charset="0"/>
                <a:cs typeface="Times New Roman" panose="02020603050405020304" pitchFamily="18" charset="0"/>
              </a:rPr>
              <a:t>which</a:t>
            </a:r>
            <a:r>
              <a:rPr lang="en-US" sz="1800" b="0" i="0" u="none" strike="noStrike" spc="-20" dirty="0">
                <a:solidFill>
                  <a:srgbClr val="000000"/>
                </a:solidFill>
                <a:effectLst/>
                <a:latin typeface="Times New Roman" panose="02020603050405020304" pitchFamily="18" charset="0"/>
                <a:cs typeface="Times New Roman" panose="02020603050405020304" pitchFamily="18" charset="0"/>
              </a:rPr>
              <a:t> </a:t>
            </a:r>
            <a:r>
              <a:rPr lang="en-US" sz="1800" b="0" i="0" u="none" strike="noStrike" spc="0" dirty="0">
                <a:solidFill>
                  <a:srgbClr val="000000"/>
                </a:solidFill>
                <a:effectLst/>
                <a:latin typeface="Times New Roman" panose="02020603050405020304" pitchFamily="18" charset="0"/>
                <a:cs typeface="Times New Roman" panose="02020603050405020304" pitchFamily="18" charset="0"/>
              </a:rPr>
              <a:t>provide</a:t>
            </a:r>
            <a:r>
              <a:rPr lang="en-US" sz="1800" b="0" i="0" u="none" strike="noStrike" spc="-15" dirty="0">
                <a:solidFill>
                  <a:srgbClr val="000000"/>
                </a:solidFill>
                <a:effectLst/>
                <a:latin typeface="Times New Roman" panose="02020603050405020304" pitchFamily="18" charset="0"/>
                <a:cs typeface="Times New Roman" panose="02020603050405020304" pitchFamily="18" charset="0"/>
              </a:rPr>
              <a:t> </a:t>
            </a:r>
            <a:r>
              <a:rPr lang="en-US" sz="1800" b="0" i="0" u="none" strike="noStrike" spc="0" dirty="0">
                <a:solidFill>
                  <a:srgbClr val="000000"/>
                </a:solidFill>
                <a:effectLst/>
                <a:latin typeface="Times New Roman" panose="02020603050405020304" pitchFamily="18" charset="0"/>
                <a:cs typeface="Times New Roman" panose="02020603050405020304" pitchFamily="18" charset="0"/>
              </a:rPr>
              <a:t>the</a:t>
            </a:r>
            <a:r>
              <a:rPr lang="en-US" sz="1800" b="0" i="0" u="none" strike="noStrike" spc="-20" dirty="0">
                <a:solidFill>
                  <a:srgbClr val="000000"/>
                </a:solidFill>
                <a:effectLst/>
                <a:latin typeface="Times New Roman" panose="02020603050405020304" pitchFamily="18" charset="0"/>
                <a:cs typeface="Times New Roman" panose="02020603050405020304" pitchFamily="18" charset="0"/>
              </a:rPr>
              <a:t> </a:t>
            </a:r>
            <a:r>
              <a:rPr lang="en-US" sz="1800" b="0" i="0" u="none" strike="noStrike" spc="0" dirty="0">
                <a:solidFill>
                  <a:srgbClr val="000000"/>
                </a:solidFill>
                <a:effectLst/>
                <a:latin typeface="Times New Roman" panose="02020603050405020304" pitchFamily="18" charset="0"/>
                <a:cs typeface="Times New Roman" panose="02020603050405020304" pitchFamily="18" charset="0"/>
              </a:rPr>
              <a:t>best</a:t>
            </a:r>
            <a:r>
              <a:rPr lang="en-US" sz="1800" b="0" i="0" u="none" strike="noStrike" spc="-5" dirty="0">
                <a:solidFill>
                  <a:srgbClr val="000000"/>
                </a:solidFill>
                <a:effectLst/>
                <a:latin typeface="Times New Roman" panose="02020603050405020304" pitchFamily="18" charset="0"/>
                <a:cs typeface="Times New Roman" panose="02020603050405020304" pitchFamily="18" charset="0"/>
              </a:rPr>
              <a:t> </a:t>
            </a:r>
            <a:r>
              <a:rPr lang="en-US" sz="1800" b="0" i="0" u="none" strike="noStrike" spc="0" dirty="0">
                <a:solidFill>
                  <a:srgbClr val="000000"/>
                </a:solidFill>
                <a:effectLst/>
                <a:latin typeface="Times New Roman" panose="02020603050405020304" pitchFamily="18" charset="0"/>
                <a:cs typeface="Times New Roman" panose="02020603050405020304" pitchFamily="18" charset="0"/>
              </a:rPr>
              <a:t>performances.</a:t>
            </a:r>
            <a:endParaRPr lang="en-IN" sz="1800"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endParaRPr lang="en-IN" sz="2800" dirty="0"/>
          </a:p>
        </p:txBody>
      </p:sp>
    </p:spTree>
    <p:extLst>
      <p:ext uri="{BB962C8B-B14F-4D97-AF65-F5344CB8AC3E}">
        <p14:creationId xmlns:p14="http://schemas.microsoft.com/office/powerpoint/2010/main" val="722569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AEEE1-3A2F-97AC-43EE-A989DB86A8F4}"/>
              </a:ext>
            </a:extLst>
          </p:cNvPr>
          <p:cNvSpPr>
            <a:spLocks noGrp="1"/>
          </p:cNvSpPr>
          <p:nvPr>
            <p:ph type="ctrTitle"/>
          </p:nvPr>
        </p:nvSpPr>
        <p:spPr>
          <a:xfrm>
            <a:off x="0" y="115409"/>
            <a:ext cx="3228513" cy="917684"/>
          </a:xfrm>
        </p:spPr>
        <p:txBody>
          <a:bodyPr>
            <a:normAutofit/>
          </a:bodyPr>
          <a:lstStyle/>
          <a:p>
            <a:r>
              <a:rPr lang="en-US" sz="2400" dirty="0">
                <a:latin typeface="Times New Roman" panose="02020603050405020304" pitchFamily="18" charset="0"/>
                <a:cs typeface="Times New Roman" panose="02020603050405020304" pitchFamily="18" charset="0"/>
              </a:rPr>
              <a:t>Proposed solution</a:t>
            </a:r>
            <a:endParaRPr lang="en-IN" sz="2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DFCC32DA-5C48-E13B-9A8B-AB954D2B4C4A}"/>
              </a:ext>
            </a:extLst>
          </p:cNvPr>
          <p:cNvSpPr>
            <a:spLocks noGrp="1"/>
          </p:cNvSpPr>
          <p:nvPr>
            <p:ph type="subTitle" idx="1"/>
          </p:nvPr>
        </p:nvSpPr>
        <p:spPr>
          <a:xfrm>
            <a:off x="1136342" y="1033093"/>
            <a:ext cx="10182687" cy="5527505"/>
          </a:xfrm>
        </p:spPr>
        <p:txBody>
          <a:bodyPr anchor="ctr">
            <a:normAutofit/>
          </a:bodyPr>
          <a:lstStyle/>
          <a:p>
            <a:pPr marR="342900" algn="just">
              <a:lnSpc>
                <a:spcPct val="150000"/>
              </a:lnSpc>
              <a:spcAft>
                <a:spcPts val="8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There are two primary phases in the system: </a:t>
            </a:r>
          </a:p>
          <a:p>
            <a:pPr marR="342900" algn="l">
              <a:lnSpc>
                <a:spcPct val="150000"/>
              </a:lnSpc>
              <a:spcAft>
                <a:spcPts val="800"/>
              </a:spcAft>
            </a:pPr>
            <a:r>
              <a:rPr lang="en-IN"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1 .Training phase :  The system is trained by using the data int data set and fits a model(line/model)</a:t>
            </a:r>
          </a:p>
          <a:p>
            <a:pPr marR="342900" algn="l">
              <a:lnSpc>
                <a:spcPct val="150000"/>
              </a:lnSpc>
              <a:spcAft>
                <a:spcPts val="800"/>
              </a:spcAft>
            </a:pPr>
            <a:r>
              <a:rPr lang="en-IN"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b</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ased of the algorithm chosen accordingly.</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62865" marR="342900" indent="457200" algn="just">
              <a:lnSpc>
                <a:spcPct val="150000"/>
              </a:lnSpc>
              <a:spcAft>
                <a:spcPts val="8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 Testing phase: </a:t>
            </a:r>
            <a:r>
              <a:rPr lang="en-IN" sz="1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he system is provided with the inputs and is tested for its</a:t>
            </a:r>
            <a:r>
              <a:rPr lang="en-IN" sz="18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working. The accuracy is checked. And therefore, the data that is used to train the model</a:t>
            </a:r>
            <a:r>
              <a:rPr lang="en-IN" sz="1800" spc="-30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or</a:t>
            </a:r>
            <a:r>
              <a:rPr lang="en-IN" sz="1800" spc="-5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test </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it,</a:t>
            </a:r>
            <a:r>
              <a:rPr lang="en-IN" sz="1800" spc="-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has</a:t>
            </a:r>
            <a:r>
              <a:rPr lang="en-IN" sz="1800" spc="-5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a:t>
            </a:r>
            <a:r>
              <a:rPr lang="en-IN" sz="1800" spc="-6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be</a:t>
            </a:r>
            <a:r>
              <a:rPr lang="en-IN" sz="1800" spc="-5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appropriate.</a:t>
            </a:r>
            <a:r>
              <a:rPr lang="en-IN" sz="1800" spc="-5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a:t>
            </a:r>
            <a:r>
              <a:rPr lang="en-IN" sz="1800" spc="-5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system</a:t>
            </a:r>
            <a:r>
              <a:rPr lang="en-IN" sz="1800" spc="-5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is</a:t>
            </a:r>
            <a:r>
              <a:rPr lang="en-IN" sz="1800" spc="-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designed</a:t>
            </a:r>
            <a:r>
              <a:rPr lang="en-IN" sz="1800" spc="-6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a:t>
            </a:r>
            <a:r>
              <a:rPr lang="en-IN" sz="1800" spc="-5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detect</a:t>
            </a:r>
            <a:r>
              <a:rPr lang="en-IN" sz="1800" spc="-5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and</a:t>
            </a:r>
            <a:r>
              <a:rPr lang="en-IN" sz="1800" spc="-5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predict</a:t>
            </a:r>
            <a:r>
              <a:rPr lang="en-IN" sz="1800" spc="-5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price</a:t>
            </a:r>
            <a:r>
              <a:rPr lang="en-IN" sz="1800" spc="-6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of</a:t>
            </a:r>
            <a:r>
              <a:rPr lang="en-IN" sz="1800" spc="-5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used car and hence appropriate algorithms must be used to do the two different tasks. Before</a:t>
            </a:r>
            <a:r>
              <a:rPr lang="en-IN" sz="18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algorithms are selected for further use, different algorithms were compared for its</a:t>
            </a:r>
            <a:r>
              <a:rPr lang="en-IN" sz="18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accuracy. The</a:t>
            </a:r>
            <a:r>
              <a:rPr lang="en-IN" sz="18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well-suited</a:t>
            </a:r>
            <a:r>
              <a:rPr lang="en-IN" sz="18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one</a:t>
            </a:r>
            <a:r>
              <a:rPr lang="en-IN" sz="18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for the</a:t>
            </a:r>
            <a:r>
              <a:rPr lang="en-IN" sz="18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task</a:t>
            </a:r>
            <a:r>
              <a:rPr lang="en-IN" sz="18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was chosen.</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569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D4DA2-9B93-0CBE-E5F7-809D6677AB16}"/>
              </a:ext>
            </a:extLst>
          </p:cNvPr>
          <p:cNvSpPr>
            <a:spLocks noGrp="1"/>
          </p:cNvSpPr>
          <p:nvPr>
            <p:ph type="ctrTitle"/>
          </p:nvPr>
        </p:nvSpPr>
        <p:spPr>
          <a:xfrm>
            <a:off x="-319597" y="0"/>
            <a:ext cx="5838548" cy="917683"/>
          </a:xfrm>
        </p:spPr>
        <p:txBody>
          <a:bodyPr>
            <a:normAutofit/>
          </a:bodyPr>
          <a:lstStyle/>
          <a:p>
            <a:r>
              <a:rPr lang="en-US" sz="2400" b="1" dirty="0">
                <a:latin typeface="Times New Roman" panose="02020603050405020304" pitchFamily="18" charset="0"/>
                <a:cs typeface="Times New Roman" panose="02020603050405020304" pitchFamily="18" charset="0"/>
              </a:rPr>
              <a:t>TECHNICAL ARCHITECTURE</a:t>
            </a:r>
            <a:endParaRPr lang="en-IN" sz="24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769A706-5BE9-CA60-2946-A6B3BE60427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38291" y="1312299"/>
            <a:ext cx="6961320" cy="4233402"/>
          </a:xfrm>
          <a:prstGeom prst="rect">
            <a:avLst/>
          </a:prstGeom>
          <a:noFill/>
          <a:ln>
            <a:noFill/>
          </a:ln>
        </p:spPr>
      </p:pic>
    </p:spTree>
    <p:extLst>
      <p:ext uri="{BB962C8B-B14F-4D97-AF65-F5344CB8AC3E}">
        <p14:creationId xmlns:p14="http://schemas.microsoft.com/office/powerpoint/2010/main" val="2049824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F28A7-157B-4A12-5893-445D9D735F7B}"/>
              </a:ext>
            </a:extLst>
          </p:cNvPr>
          <p:cNvSpPr>
            <a:spLocks noGrp="1"/>
          </p:cNvSpPr>
          <p:nvPr>
            <p:ph type="ctrTitle"/>
          </p:nvPr>
        </p:nvSpPr>
        <p:spPr>
          <a:xfrm>
            <a:off x="-550417" y="44388"/>
            <a:ext cx="5403542" cy="882173"/>
          </a:xfrm>
        </p:spPr>
        <p:txBody>
          <a:bodyPr>
            <a:normAutofit/>
          </a:bodyPr>
          <a:lstStyle/>
          <a:p>
            <a:r>
              <a:rPr lang="en-US" sz="2400" dirty="0">
                <a:latin typeface="Times New Roman" panose="02020603050405020304" pitchFamily="18" charset="0"/>
                <a:cs typeface="Times New Roman" panose="02020603050405020304" pitchFamily="18" charset="0"/>
              </a:rPr>
              <a:t>PERFORMANCE METRICS</a:t>
            </a:r>
            <a:endParaRPr lang="en-IN"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5B09C2F-AA91-08BB-3EF2-6DC7BCAF1BE3}"/>
              </a:ext>
            </a:extLst>
          </p:cNvPr>
          <p:cNvSpPr txBox="1"/>
          <p:nvPr/>
        </p:nvSpPr>
        <p:spPr>
          <a:xfrm>
            <a:off x="1440026" y="1291925"/>
            <a:ext cx="6369728" cy="400110"/>
          </a:xfrm>
          <a:prstGeom prst="rect">
            <a:avLst/>
          </a:prstGeom>
          <a:noFill/>
        </p:spPr>
        <p:txBody>
          <a:bodyPr wrap="square">
            <a:spAutoFit/>
          </a:bodyPr>
          <a:lstStyle/>
          <a:p>
            <a:r>
              <a:rPr lang="en-IN" sz="2000" dirty="0">
                <a:effectLst/>
                <a:latin typeface="Times New Roman" panose="02020603050405020304" pitchFamily="18" charset="0"/>
                <a:ea typeface="Calibri" panose="020F0502020204030204" pitchFamily="34" charset="0"/>
                <a:cs typeface="Times New Roman" panose="02020603050405020304" pitchFamily="18" charset="0"/>
              </a:rPr>
              <a:t>EXISTING</a:t>
            </a:r>
            <a:r>
              <a:rPr lang="en-IN" sz="20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SYSTEM</a:t>
            </a:r>
            <a:endParaRPr lang="en-IN" sz="2000" dirty="0">
              <a:latin typeface="Times New Roman" panose="02020603050405020304" pitchFamily="18" charset="0"/>
              <a:cs typeface="Times New Roman" panose="02020603050405020304" pitchFamily="18" charset="0"/>
            </a:endParaRPr>
          </a:p>
        </p:txBody>
      </p:sp>
      <p:grpSp>
        <p:nvGrpSpPr>
          <p:cNvPr id="6" name="Group 5">
            <a:extLst>
              <a:ext uri="{FF2B5EF4-FFF2-40B4-BE49-F238E27FC236}">
                <a16:creationId xmlns:a16="http://schemas.microsoft.com/office/drawing/2014/main" id="{F3CD389C-19AC-FC54-1722-218719E452E7}"/>
              </a:ext>
            </a:extLst>
          </p:cNvPr>
          <p:cNvGrpSpPr>
            <a:grpSpLocks/>
          </p:cNvGrpSpPr>
          <p:nvPr/>
        </p:nvGrpSpPr>
        <p:grpSpPr bwMode="auto">
          <a:xfrm>
            <a:off x="720571" y="2057399"/>
            <a:ext cx="4572000" cy="3523445"/>
            <a:chOff x="2520" y="321"/>
            <a:chExt cx="7200" cy="4320"/>
          </a:xfrm>
        </p:grpSpPr>
        <p:sp>
          <p:nvSpPr>
            <p:cNvPr id="7" name="Rectangle 6">
              <a:extLst>
                <a:ext uri="{FF2B5EF4-FFF2-40B4-BE49-F238E27FC236}">
                  <a16:creationId xmlns:a16="http://schemas.microsoft.com/office/drawing/2014/main" id="{8FBCD8C4-C16F-42AF-4D2C-7303C87E74AF}"/>
                </a:ext>
              </a:extLst>
            </p:cNvPr>
            <p:cNvSpPr>
              <a:spLocks noChangeArrowheads="1"/>
            </p:cNvSpPr>
            <p:nvPr/>
          </p:nvSpPr>
          <p:spPr bwMode="auto">
            <a:xfrm>
              <a:off x="2520" y="321"/>
              <a:ext cx="7200" cy="43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IN"/>
            </a:p>
          </p:txBody>
        </p:sp>
        <p:pic>
          <p:nvPicPr>
            <p:cNvPr id="8" name="Picture 7">
              <a:extLst>
                <a:ext uri="{FF2B5EF4-FFF2-40B4-BE49-F238E27FC236}">
                  <a16:creationId xmlns:a16="http://schemas.microsoft.com/office/drawing/2014/main" id="{8241340A-DA78-C2C7-F6E0-F5CB6D17F7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5" y="1158"/>
              <a:ext cx="5907" cy="2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AutoShape 14">
              <a:extLst>
                <a:ext uri="{FF2B5EF4-FFF2-40B4-BE49-F238E27FC236}">
                  <a16:creationId xmlns:a16="http://schemas.microsoft.com/office/drawing/2014/main" id="{987441CF-512A-14C9-B03F-9F38B38CF5DF}"/>
                </a:ext>
              </a:extLst>
            </p:cNvPr>
            <p:cNvSpPr>
              <a:spLocks/>
            </p:cNvSpPr>
            <p:nvPr/>
          </p:nvSpPr>
          <p:spPr bwMode="auto">
            <a:xfrm>
              <a:off x="3338" y="1665"/>
              <a:ext cx="5279" cy="2506"/>
            </a:xfrm>
            <a:custGeom>
              <a:avLst/>
              <a:gdLst>
                <a:gd name="T0" fmla="+- 0 3402 3339"/>
                <a:gd name="T1" fmla="*/ T0 w 5279"/>
                <a:gd name="T2" fmla="+- 0 4106 1665"/>
                <a:gd name="T3" fmla="*/ 4106 h 2506"/>
                <a:gd name="T4" fmla="+- 0 3339 3339"/>
                <a:gd name="T5" fmla="*/ T4 w 5279"/>
                <a:gd name="T6" fmla="+- 0 4106 1665"/>
                <a:gd name="T7" fmla="*/ 4106 h 2506"/>
                <a:gd name="T8" fmla="+- 0 3402 3339"/>
                <a:gd name="T9" fmla="*/ T8 w 5279"/>
                <a:gd name="T10" fmla="+- 0 3618 1665"/>
                <a:gd name="T11" fmla="*/ 3618 h 2506"/>
                <a:gd name="T12" fmla="+- 0 3339 3339"/>
                <a:gd name="T13" fmla="*/ T12 w 5279"/>
                <a:gd name="T14" fmla="+- 0 3618 1665"/>
                <a:gd name="T15" fmla="*/ 3618 h 2506"/>
                <a:gd name="T16" fmla="+- 0 3402 3339"/>
                <a:gd name="T17" fmla="*/ T16 w 5279"/>
                <a:gd name="T18" fmla="+- 0 3128 1665"/>
                <a:gd name="T19" fmla="*/ 3128 h 2506"/>
                <a:gd name="T20" fmla="+- 0 3339 3339"/>
                <a:gd name="T21" fmla="*/ T20 w 5279"/>
                <a:gd name="T22" fmla="+- 0 3128 1665"/>
                <a:gd name="T23" fmla="*/ 3128 h 2506"/>
                <a:gd name="T24" fmla="+- 0 3402 3339"/>
                <a:gd name="T25" fmla="*/ T24 w 5279"/>
                <a:gd name="T26" fmla="+- 0 2643 1665"/>
                <a:gd name="T27" fmla="*/ 2643 h 2506"/>
                <a:gd name="T28" fmla="+- 0 3339 3339"/>
                <a:gd name="T29" fmla="*/ T28 w 5279"/>
                <a:gd name="T30" fmla="+- 0 2643 1665"/>
                <a:gd name="T31" fmla="*/ 2643 h 2506"/>
                <a:gd name="T32" fmla="+- 0 3402 3339"/>
                <a:gd name="T33" fmla="*/ T32 w 5279"/>
                <a:gd name="T34" fmla="+- 0 2153 1665"/>
                <a:gd name="T35" fmla="*/ 2153 h 2506"/>
                <a:gd name="T36" fmla="+- 0 3339 3339"/>
                <a:gd name="T37" fmla="*/ T36 w 5279"/>
                <a:gd name="T38" fmla="+- 0 2153 1665"/>
                <a:gd name="T39" fmla="*/ 2153 h 2506"/>
                <a:gd name="T40" fmla="+- 0 3402 3339"/>
                <a:gd name="T41" fmla="*/ T40 w 5279"/>
                <a:gd name="T42" fmla="+- 0 1665 1665"/>
                <a:gd name="T43" fmla="*/ 1665 h 2506"/>
                <a:gd name="T44" fmla="+- 0 3339 3339"/>
                <a:gd name="T45" fmla="*/ T44 w 5279"/>
                <a:gd name="T46" fmla="+- 0 1665 1665"/>
                <a:gd name="T47" fmla="*/ 1665 h 2506"/>
                <a:gd name="T48" fmla="+- 0 3402 3339"/>
                <a:gd name="T49" fmla="*/ T48 w 5279"/>
                <a:gd name="T50" fmla="+- 0 4107 1665"/>
                <a:gd name="T51" fmla="*/ 4107 h 2506"/>
                <a:gd name="T52" fmla="+- 0 3402 3339"/>
                <a:gd name="T53" fmla="*/ T52 w 5279"/>
                <a:gd name="T54" fmla="+- 0 4171 1665"/>
                <a:gd name="T55" fmla="*/ 4171 h 2506"/>
                <a:gd name="T56" fmla="+- 0 5140 3339"/>
                <a:gd name="T57" fmla="*/ T56 w 5279"/>
                <a:gd name="T58" fmla="+- 0 4107 1665"/>
                <a:gd name="T59" fmla="*/ 4107 h 2506"/>
                <a:gd name="T60" fmla="+- 0 5140 3339"/>
                <a:gd name="T61" fmla="*/ T60 w 5279"/>
                <a:gd name="T62" fmla="+- 0 4171 1665"/>
                <a:gd name="T63" fmla="*/ 4171 h 2506"/>
                <a:gd name="T64" fmla="+- 0 6880 3339"/>
                <a:gd name="T65" fmla="*/ T64 w 5279"/>
                <a:gd name="T66" fmla="+- 0 4107 1665"/>
                <a:gd name="T67" fmla="*/ 4107 h 2506"/>
                <a:gd name="T68" fmla="+- 0 6880 3339"/>
                <a:gd name="T69" fmla="*/ T68 w 5279"/>
                <a:gd name="T70" fmla="+- 0 4171 1665"/>
                <a:gd name="T71" fmla="*/ 4171 h 2506"/>
                <a:gd name="T72" fmla="+- 0 8617 3339"/>
                <a:gd name="T73" fmla="*/ T72 w 5279"/>
                <a:gd name="T74" fmla="+- 0 4107 1665"/>
                <a:gd name="T75" fmla="*/ 4107 h 2506"/>
                <a:gd name="T76" fmla="+- 0 8617 3339"/>
                <a:gd name="T77" fmla="*/ T76 w 5279"/>
                <a:gd name="T78" fmla="+- 0 4171 1665"/>
                <a:gd name="T79" fmla="*/ 4171 h 250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Lst>
              <a:rect l="0" t="0" r="r" b="b"/>
              <a:pathLst>
                <a:path w="5279" h="2506">
                  <a:moveTo>
                    <a:pt x="63" y="2441"/>
                  </a:moveTo>
                  <a:lnTo>
                    <a:pt x="0" y="2441"/>
                  </a:lnTo>
                  <a:moveTo>
                    <a:pt x="63" y="1953"/>
                  </a:moveTo>
                  <a:lnTo>
                    <a:pt x="0" y="1953"/>
                  </a:lnTo>
                  <a:moveTo>
                    <a:pt x="63" y="1463"/>
                  </a:moveTo>
                  <a:lnTo>
                    <a:pt x="0" y="1463"/>
                  </a:lnTo>
                  <a:moveTo>
                    <a:pt x="63" y="978"/>
                  </a:moveTo>
                  <a:lnTo>
                    <a:pt x="0" y="978"/>
                  </a:lnTo>
                  <a:moveTo>
                    <a:pt x="63" y="488"/>
                  </a:moveTo>
                  <a:lnTo>
                    <a:pt x="0" y="488"/>
                  </a:lnTo>
                  <a:moveTo>
                    <a:pt x="63" y="0"/>
                  </a:moveTo>
                  <a:lnTo>
                    <a:pt x="0" y="0"/>
                  </a:lnTo>
                  <a:moveTo>
                    <a:pt x="63" y="2442"/>
                  </a:moveTo>
                  <a:lnTo>
                    <a:pt x="63" y="2506"/>
                  </a:lnTo>
                  <a:moveTo>
                    <a:pt x="1801" y="2442"/>
                  </a:moveTo>
                  <a:lnTo>
                    <a:pt x="1801" y="2506"/>
                  </a:lnTo>
                  <a:moveTo>
                    <a:pt x="3541" y="2442"/>
                  </a:moveTo>
                  <a:lnTo>
                    <a:pt x="3541" y="2506"/>
                  </a:lnTo>
                  <a:moveTo>
                    <a:pt x="5278" y="2442"/>
                  </a:moveTo>
                  <a:lnTo>
                    <a:pt x="5278" y="2506"/>
                  </a:lnTo>
                </a:path>
              </a:pathLst>
            </a:custGeom>
            <a:noFill/>
            <a:ln w="9525">
              <a:solidFill>
                <a:srgbClr val="858585"/>
              </a:solidFill>
              <a:prstDash val="solid"/>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IN"/>
            </a:p>
          </p:txBody>
        </p:sp>
        <p:sp>
          <p:nvSpPr>
            <p:cNvPr id="10" name="Text Box 15">
              <a:extLst>
                <a:ext uri="{FF2B5EF4-FFF2-40B4-BE49-F238E27FC236}">
                  <a16:creationId xmlns:a16="http://schemas.microsoft.com/office/drawing/2014/main" id="{A36AE49C-2E7A-420A-FF04-6A783D986D97}"/>
                </a:ext>
              </a:extLst>
            </p:cNvPr>
            <p:cNvSpPr txBox="1">
              <a:spLocks noChangeArrowheads="1"/>
            </p:cNvSpPr>
            <p:nvPr/>
          </p:nvSpPr>
          <p:spPr bwMode="auto">
            <a:xfrm>
              <a:off x="4197" y="547"/>
              <a:ext cx="3858"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ts val="1800"/>
                </a:lnSpc>
                <a:spcAft>
                  <a:spcPts val="80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 Box 16">
              <a:extLst>
                <a:ext uri="{FF2B5EF4-FFF2-40B4-BE49-F238E27FC236}">
                  <a16:creationId xmlns:a16="http://schemas.microsoft.com/office/drawing/2014/main" id="{D2DBFF55-385B-732D-8ABC-63F5ADD04AD8}"/>
                </a:ext>
              </a:extLst>
            </p:cNvPr>
            <p:cNvSpPr txBox="1">
              <a:spLocks noChangeArrowheads="1"/>
            </p:cNvSpPr>
            <p:nvPr/>
          </p:nvSpPr>
          <p:spPr bwMode="auto">
            <a:xfrm>
              <a:off x="2913" y="1584"/>
              <a:ext cx="327" cy="2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R="11430" algn="r">
                <a:lnSpc>
                  <a:spcPts val="1020"/>
                </a:lnSpc>
                <a:spcAft>
                  <a:spcPts val="800"/>
                </a:spcAft>
              </a:pPr>
              <a:r>
                <a:rPr lang="en-IN"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100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a:effectLst/>
                  <a:latin typeface="Calibri" panose="020F0502020204030204" pitchFamily="34" charset="0"/>
                  <a:ea typeface="Calibri" panose="020F0502020204030204" pitchFamily="34" charset="0"/>
                  <a:cs typeface="Times New Roman" panose="02020603050405020304" pitchFamily="18"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marL="64135">
                <a:lnSpc>
                  <a:spcPct val="107000"/>
                </a:lnSpc>
                <a:spcAft>
                  <a:spcPts val="800"/>
                </a:spcAft>
              </a:pPr>
              <a:r>
                <a:rPr lang="en-IN"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80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a:effectLst/>
                  <a:latin typeface="Calibri" panose="020F0502020204030204" pitchFamily="34" charset="0"/>
                  <a:ea typeface="Calibri" panose="020F0502020204030204" pitchFamily="34" charset="0"/>
                  <a:cs typeface="Times New Roman" panose="02020603050405020304" pitchFamily="18"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marL="64135">
                <a:lnSpc>
                  <a:spcPct val="107000"/>
                </a:lnSpc>
                <a:spcAft>
                  <a:spcPts val="800"/>
                </a:spcAft>
              </a:pPr>
              <a:r>
                <a:rPr lang="en-IN"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60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a:effectLst/>
                  <a:latin typeface="Calibri" panose="020F0502020204030204" pitchFamily="34" charset="0"/>
                  <a:ea typeface="Calibri" panose="020F0502020204030204" pitchFamily="34" charset="0"/>
                  <a:cs typeface="Times New Roman" panose="02020603050405020304" pitchFamily="18"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marL="64135">
                <a:lnSpc>
                  <a:spcPct val="107000"/>
                </a:lnSpc>
                <a:spcAft>
                  <a:spcPts val="800"/>
                </a:spcAft>
              </a:pPr>
              <a:r>
                <a:rPr lang="en-IN"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40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a:effectLst/>
                  <a:latin typeface="Calibri" panose="020F0502020204030204" pitchFamily="34" charset="0"/>
                  <a:ea typeface="Calibri" panose="020F0502020204030204" pitchFamily="34" charset="0"/>
                  <a:cs typeface="Times New Roman" panose="02020603050405020304" pitchFamily="18"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marL="64135">
                <a:lnSpc>
                  <a:spcPct val="107000"/>
                </a:lnSpc>
                <a:spcAft>
                  <a:spcPts val="800"/>
                </a:spcAft>
              </a:pPr>
              <a:r>
                <a:rPr lang="en-IN"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a:effectLst/>
                  <a:latin typeface="Calibri" panose="020F0502020204030204" pitchFamily="34" charset="0"/>
                  <a:ea typeface="Calibri" panose="020F0502020204030204" pitchFamily="34" charset="0"/>
                  <a:cs typeface="Times New Roman" panose="02020603050405020304" pitchFamily="18"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marR="12065" algn="r">
                <a:lnSpc>
                  <a:spcPts val="1200"/>
                </a:lnSpc>
                <a:spcAft>
                  <a:spcPts val="800"/>
                </a:spcAft>
              </a:pPr>
              <a:r>
                <a:rPr lang="en-IN"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 Box 17">
              <a:extLst>
                <a:ext uri="{FF2B5EF4-FFF2-40B4-BE49-F238E27FC236}">
                  <a16:creationId xmlns:a16="http://schemas.microsoft.com/office/drawing/2014/main" id="{5518C89B-7408-5383-6F09-A4A2FC7107D8}"/>
                </a:ext>
              </a:extLst>
            </p:cNvPr>
            <p:cNvSpPr txBox="1">
              <a:spLocks noChangeArrowheads="1"/>
            </p:cNvSpPr>
            <p:nvPr/>
          </p:nvSpPr>
          <p:spPr bwMode="auto">
            <a:xfrm>
              <a:off x="3653" y="4276"/>
              <a:ext cx="1215"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ts val="1000"/>
                </a:lnSpc>
                <a:spcAft>
                  <a:spcPts val="800"/>
                </a:spcAft>
              </a:pPr>
              <a:r>
                <a:rPr lang="en-IN"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Accuracy</a:t>
              </a:r>
              <a:r>
                <a:rPr lang="en-IN" sz="1000" spc="-25">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a:t>
              </a:r>
              <a:r>
                <a:rPr lang="en-IN"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Level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Text Box 18">
              <a:extLst>
                <a:ext uri="{FF2B5EF4-FFF2-40B4-BE49-F238E27FC236}">
                  <a16:creationId xmlns:a16="http://schemas.microsoft.com/office/drawing/2014/main" id="{E13FD542-6FCA-9342-8F71-1F5894F7E206}"/>
                </a:ext>
              </a:extLst>
            </p:cNvPr>
            <p:cNvSpPr txBox="1">
              <a:spLocks noChangeArrowheads="1"/>
            </p:cNvSpPr>
            <p:nvPr/>
          </p:nvSpPr>
          <p:spPr bwMode="auto">
            <a:xfrm>
              <a:off x="5368" y="4276"/>
              <a:ext cx="1264"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ts val="1000"/>
                </a:lnSpc>
                <a:spcAft>
                  <a:spcPts val="800"/>
                </a:spcAft>
              </a:pPr>
              <a:r>
                <a:rPr lang="en-IN"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Precision</a:t>
              </a:r>
              <a:r>
                <a:rPr lang="en-IN" sz="1000" spc="-25">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a:t>
              </a:r>
              <a:r>
                <a:rPr lang="en-IN"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Value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Text Box 19">
              <a:extLst>
                <a:ext uri="{FF2B5EF4-FFF2-40B4-BE49-F238E27FC236}">
                  <a16:creationId xmlns:a16="http://schemas.microsoft.com/office/drawing/2014/main" id="{64C8FA7C-6979-7D2F-9E62-5480CA42EA9A}"/>
                </a:ext>
              </a:extLst>
            </p:cNvPr>
            <p:cNvSpPr txBox="1">
              <a:spLocks noChangeArrowheads="1"/>
            </p:cNvSpPr>
            <p:nvPr/>
          </p:nvSpPr>
          <p:spPr bwMode="auto">
            <a:xfrm>
              <a:off x="7406" y="4276"/>
              <a:ext cx="710"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ts val="1000"/>
                </a:lnSpc>
                <a:spcAft>
                  <a:spcPts val="800"/>
                </a:spcAft>
              </a:pPr>
              <a:r>
                <a:rPr lang="en-IN" sz="10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F1</a:t>
              </a:r>
              <a:r>
                <a:rPr lang="en-IN" sz="1000" spc="-5"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a:t>
              </a:r>
              <a:r>
                <a:rPr lang="en-IN" sz="10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Score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grpSp>
      <p:sp>
        <p:nvSpPr>
          <p:cNvPr id="16" name="TextBox 15">
            <a:extLst>
              <a:ext uri="{FF2B5EF4-FFF2-40B4-BE49-F238E27FC236}">
                <a16:creationId xmlns:a16="http://schemas.microsoft.com/office/drawing/2014/main" id="{FD566421-FE3F-AA3E-144B-42659A6C1FE6}"/>
              </a:ext>
            </a:extLst>
          </p:cNvPr>
          <p:cNvSpPr txBox="1"/>
          <p:nvPr/>
        </p:nvSpPr>
        <p:spPr>
          <a:xfrm>
            <a:off x="8431566" y="1291925"/>
            <a:ext cx="6369728" cy="369332"/>
          </a:xfrm>
          <a:prstGeom prst="rect">
            <a:avLst/>
          </a:prstGeom>
          <a:noFill/>
        </p:spPr>
        <p:txBody>
          <a:bodyPr wrap="square">
            <a:spAutoFit/>
          </a:bodyPr>
          <a:lstStyle/>
          <a:p>
            <a:r>
              <a:rPr lang="en-IN" sz="1800" b="1" dirty="0">
                <a:effectLst/>
                <a:latin typeface="Times New Roman" panose="02020603050405020304" pitchFamily="18" charset="0"/>
                <a:ea typeface="Calibri" panose="020F0502020204030204" pitchFamily="34" charset="0"/>
              </a:rPr>
              <a:t>PROPOSED</a:t>
            </a:r>
            <a:r>
              <a:rPr lang="en-IN" sz="1800" b="1" spc="-5" dirty="0">
                <a:effectLst/>
                <a:latin typeface="Times New Roman" panose="02020603050405020304" pitchFamily="18" charset="0"/>
                <a:ea typeface="Calibri" panose="020F0502020204030204" pitchFamily="34" charset="0"/>
              </a:rPr>
              <a:t> </a:t>
            </a:r>
            <a:r>
              <a:rPr lang="en-IN" sz="1800" b="1" dirty="0">
                <a:effectLst/>
                <a:latin typeface="Times New Roman" panose="02020603050405020304" pitchFamily="18" charset="0"/>
                <a:ea typeface="Calibri" panose="020F0502020204030204" pitchFamily="34" charset="0"/>
              </a:rPr>
              <a:t>SYSTEM</a:t>
            </a:r>
            <a:endParaRPr lang="en-IN" dirty="0"/>
          </a:p>
        </p:txBody>
      </p:sp>
      <p:grpSp>
        <p:nvGrpSpPr>
          <p:cNvPr id="17" name="Group 16">
            <a:extLst>
              <a:ext uri="{FF2B5EF4-FFF2-40B4-BE49-F238E27FC236}">
                <a16:creationId xmlns:a16="http://schemas.microsoft.com/office/drawing/2014/main" id="{69382BF1-58AF-0DD3-E2E0-8EAE207A6661}"/>
              </a:ext>
            </a:extLst>
          </p:cNvPr>
          <p:cNvGrpSpPr>
            <a:grpSpLocks/>
          </p:cNvGrpSpPr>
          <p:nvPr/>
        </p:nvGrpSpPr>
        <p:grpSpPr bwMode="auto">
          <a:xfrm>
            <a:off x="6814541" y="2057399"/>
            <a:ext cx="4608120" cy="3523446"/>
            <a:chOff x="2520" y="319"/>
            <a:chExt cx="7200" cy="4320"/>
          </a:xfrm>
        </p:grpSpPr>
        <p:pic>
          <p:nvPicPr>
            <p:cNvPr id="18" name="Picture 17">
              <a:extLst>
                <a:ext uri="{FF2B5EF4-FFF2-40B4-BE49-F238E27FC236}">
                  <a16:creationId xmlns:a16="http://schemas.microsoft.com/office/drawing/2014/main" id="{3421D2CC-F314-8920-5F61-B20FD5904A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7" y="1193"/>
              <a:ext cx="5847" cy="2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AutoShape 22">
              <a:extLst>
                <a:ext uri="{FF2B5EF4-FFF2-40B4-BE49-F238E27FC236}">
                  <a16:creationId xmlns:a16="http://schemas.microsoft.com/office/drawing/2014/main" id="{D83EC382-0E95-D545-8A42-F1C146E24BE2}"/>
                </a:ext>
              </a:extLst>
            </p:cNvPr>
            <p:cNvSpPr>
              <a:spLocks/>
            </p:cNvSpPr>
            <p:nvPr/>
          </p:nvSpPr>
          <p:spPr bwMode="auto">
            <a:xfrm>
              <a:off x="3338" y="1662"/>
              <a:ext cx="5279" cy="2506"/>
            </a:xfrm>
            <a:custGeom>
              <a:avLst/>
              <a:gdLst>
                <a:gd name="T0" fmla="+- 0 3402 3339"/>
                <a:gd name="T1" fmla="*/ T0 w 5279"/>
                <a:gd name="T2" fmla="+- 0 4104 1663"/>
                <a:gd name="T3" fmla="*/ 4104 h 2506"/>
                <a:gd name="T4" fmla="+- 0 3339 3339"/>
                <a:gd name="T5" fmla="*/ T4 w 5279"/>
                <a:gd name="T6" fmla="+- 0 4104 1663"/>
                <a:gd name="T7" fmla="*/ 4104 h 2506"/>
                <a:gd name="T8" fmla="+- 0 3402 3339"/>
                <a:gd name="T9" fmla="*/ T8 w 5279"/>
                <a:gd name="T10" fmla="+- 0 3616 1663"/>
                <a:gd name="T11" fmla="*/ 3616 h 2506"/>
                <a:gd name="T12" fmla="+- 0 3339 3339"/>
                <a:gd name="T13" fmla="*/ T12 w 5279"/>
                <a:gd name="T14" fmla="+- 0 3616 1663"/>
                <a:gd name="T15" fmla="*/ 3616 h 2506"/>
                <a:gd name="T16" fmla="+- 0 3402 3339"/>
                <a:gd name="T17" fmla="*/ T16 w 5279"/>
                <a:gd name="T18" fmla="+- 0 3126 1663"/>
                <a:gd name="T19" fmla="*/ 3126 h 2506"/>
                <a:gd name="T20" fmla="+- 0 3339 3339"/>
                <a:gd name="T21" fmla="*/ T20 w 5279"/>
                <a:gd name="T22" fmla="+- 0 3126 1663"/>
                <a:gd name="T23" fmla="*/ 3126 h 2506"/>
                <a:gd name="T24" fmla="+- 0 3402 3339"/>
                <a:gd name="T25" fmla="*/ T24 w 5279"/>
                <a:gd name="T26" fmla="+- 0 2641 1663"/>
                <a:gd name="T27" fmla="*/ 2641 h 2506"/>
                <a:gd name="T28" fmla="+- 0 3339 3339"/>
                <a:gd name="T29" fmla="*/ T28 w 5279"/>
                <a:gd name="T30" fmla="+- 0 2641 1663"/>
                <a:gd name="T31" fmla="*/ 2641 h 2506"/>
                <a:gd name="T32" fmla="+- 0 3402 3339"/>
                <a:gd name="T33" fmla="*/ T32 w 5279"/>
                <a:gd name="T34" fmla="+- 0 2151 1663"/>
                <a:gd name="T35" fmla="*/ 2151 h 2506"/>
                <a:gd name="T36" fmla="+- 0 3339 3339"/>
                <a:gd name="T37" fmla="*/ T36 w 5279"/>
                <a:gd name="T38" fmla="+- 0 2151 1663"/>
                <a:gd name="T39" fmla="*/ 2151 h 2506"/>
                <a:gd name="T40" fmla="+- 0 3402 3339"/>
                <a:gd name="T41" fmla="*/ T40 w 5279"/>
                <a:gd name="T42" fmla="+- 0 1663 1663"/>
                <a:gd name="T43" fmla="*/ 1663 h 2506"/>
                <a:gd name="T44" fmla="+- 0 3339 3339"/>
                <a:gd name="T45" fmla="*/ T44 w 5279"/>
                <a:gd name="T46" fmla="+- 0 1663 1663"/>
                <a:gd name="T47" fmla="*/ 1663 h 2506"/>
                <a:gd name="T48" fmla="+- 0 3402 3339"/>
                <a:gd name="T49" fmla="*/ T48 w 5279"/>
                <a:gd name="T50" fmla="+- 0 4105 1663"/>
                <a:gd name="T51" fmla="*/ 4105 h 2506"/>
                <a:gd name="T52" fmla="+- 0 3402 3339"/>
                <a:gd name="T53" fmla="*/ T52 w 5279"/>
                <a:gd name="T54" fmla="+- 0 4168 1663"/>
                <a:gd name="T55" fmla="*/ 4168 h 2506"/>
                <a:gd name="T56" fmla="+- 0 5140 3339"/>
                <a:gd name="T57" fmla="*/ T56 w 5279"/>
                <a:gd name="T58" fmla="+- 0 4105 1663"/>
                <a:gd name="T59" fmla="*/ 4105 h 2506"/>
                <a:gd name="T60" fmla="+- 0 5140 3339"/>
                <a:gd name="T61" fmla="*/ T60 w 5279"/>
                <a:gd name="T62" fmla="+- 0 4168 1663"/>
                <a:gd name="T63" fmla="*/ 4168 h 2506"/>
                <a:gd name="T64" fmla="+- 0 6880 3339"/>
                <a:gd name="T65" fmla="*/ T64 w 5279"/>
                <a:gd name="T66" fmla="+- 0 4105 1663"/>
                <a:gd name="T67" fmla="*/ 4105 h 2506"/>
                <a:gd name="T68" fmla="+- 0 6880 3339"/>
                <a:gd name="T69" fmla="*/ T68 w 5279"/>
                <a:gd name="T70" fmla="+- 0 4168 1663"/>
                <a:gd name="T71" fmla="*/ 4168 h 2506"/>
                <a:gd name="T72" fmla="+- 0 8617 3339"/>
                <a:gd name="T73" fmla="*/ T72 w 5279"/>
                <a:gd name="T74" fmla="+- 0 4105 1663"/>
                <a:gd name="T75" fmla="*/ 4105 h 2506"/>
                <a:gd name="T76" fmla="+- 0 8617 3339"/>
                <a:gd name="T77" fmla="*/ T76 w 5279"/>
                <a:gd name="T78" fmla="+- 0 4168 1663"/>
                <a:gd name="T79" fmla="*/ 4168 h 250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Lst>
              <a:rect l="0" t="0" r="r" b="b"/>
              <a:pathLst>
                <a:path w="5279" h="2506">
                  <a:moveTo>
                    <a:pt x="63" y="2441"/>
                  </a:moveTo>
                  <a:lnTo>
                    <a:pt x="0" y="2441"/>
                  </a:lnTo>
                  <a:moveTo>
                    <a:pt x="63" y="1953"/>
                  </a:moveTo>
                  <a:lnTo>
                    <a:pt x="0" y="1953"/>
                  </a:lnTo>
                  <a:moveTo>
                    <a:pt x="63" y="1463"/>
                  </a:moveTo>
                  <a:lnTo>
                    <a:pt x="0" y="1463"/>
                  </a:lnTo>
                  <a:moveTo>
                    <a:pt x="63" y="978"/>
                  </a:moveTo>
                  <a:lnTo>
                    <a:pt x="0" y="978"/>
                  </a:lnTo>
                  <a:moveTo>
                    <a:pt x="63" y="488"/>
                  </a:moveTo>
                  <a:lnTo>
                    <a:pt x="0" y="488"/>
                  </a:lnTo>
                  <a:moveTo>
                    <a:pt x="63" y="0"/>
                  </a:moveTo>
                  <a:lnTo>
                    <a:pt x="0" y="0"/>
                  </a:lnTo>
                  <a:moveTo>
                    <a:pt x="63" y="2442"/>
                  </a:moveTo>
                  <a:lnTo>
                    <a:pt x="63" y="2505"/>
                  </a:lnTo>
                  <a:moveTo>
                    <a:pt x="1801" y="2442"/>
                  </a:moveTo>
                  <a:lnTo>
                    <a:pt x="1801" y="2505"/>
                  </a:lnTo>
                  <a:moveTo>
                    <a:pt x="3541" y="2442"/>
                  </a:moveTo>
                  <a:lnTo>
                    <a:pt x="3541" y="2505"/>
                  </a:lnTo>
                  <a:moveTo>
                    <a:pt x="5278" y="2442"/>
                  </a:moveTo>
                  <a:lnTo>
                    <a:pt x="5278" y="2505"/>
                  </a:lnTo>
                </a:path>
              </a:pathLst>
            </a:custGeom>
            <a:noFill/>
            <a:ln w="9525">
              <a:solidFill>
                <a:srgbClr val="858585"/>
              </a:solidFill>
              <a:prstDash val="solid"/>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IN"/>
            </a:p>
          </p:txBody>
        </p:sp>
        <p:sp>
          <p:nvSpPr>
            <p:cNvPr id="20" name="Rectangle 19">
              <a:extLst>
                <a:ext uri="{FF2B5EF4-FFF2-40B4-BE49-F238E27FC236}">
                  <a16:creationId xmlns:a16="http://schemas.microsoft.com/office/drawing/2014/main" id="{627C7A10-9A87-C858-5B86-876EE0E5BDDD}"/>
                </a:ext>
              </a:extLst>
            </p:cNvPr>
            <p:cNvSpPr>
              <a:spLocks noChangeArrowheads="1"/>
            </p:cNvSpPr>
            <p:nvPr/>
          </p:nvSpPr>
          <p:spPr bwMode="auto">
            <a:xfrm>
              <a:off x="2520" y="319"/>
              <a:ext cx="7200" cy="4320"/>
            </a:xfrm>
            <a:prstGeom prst="rect">
              <a:avLst/>
            </a:prstGeom>
            <a:noFill/>
            <a:ln w="9525">
              <a:solidFill>
                <a:srgbClr val="85858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IN" dirty="0"/>
            </a:p>
          </p:txBody>
        </p:sp>
        <p:sp>
          <p:nvSpPr>
            <p:cNvPr id="21" name="Text Box 24">
              <a:extLst>
                <a:ext uri="{FF2B5EF4-FFF2-40B4-BE49-F238E27FC236}">
                  <a16:creationId xmlns:a16="http://schemas.microsoft.com/office/drawing/2014/main" id="{45DCFE48-7550-9DA1-6238-8AAD590C1CDB}"/>
                </a:ext>
              </a:extLst>
            </p:cNvPr>
            <p:cNvSpPr txBox="1">
              <a:spLocks noChangeArrowheads="1"/>
            </p:cNvSpPr>
            <p:nvPr/>
          </p:nvSpPr>
          <p:spPr bwMode="auto">
            <a:xfrm>
              <a:off x="4197" y="545"/>
              <a:ext cx="3862"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ts val="1805"/>
                </a:lnSpc>
                <a:spcAft>
                  <a:spcPts val="80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2" name="Text Box 25">
              <a:extLst>
                <a:ext uri="{FF2B5EF4-FFF2-40B4-BE49-F238E27FC236}">
                  <a16:creationId xmlns:a16="http://schemas.microsoft.com/office/drawing/2014/main" id="{15F5D769-01CD-CAED-02CE-518C63FECD97}"/>
                </a:ext>
              </a:extLst>
            </p:cNvPr>
            <p:cNvSpPr txBox="1">
              <a:spLocks noChangeArrowheads="1"/>
            </p:cNvSpPr>
            <p:nvPr/>
          </p:nvSpPr>
          <p:spPr bwMode="auto">
            <a:xfrm>
              <a:off x="2913" y="1583"/>
              <a:ext cx="327" cy="2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R="11430" algn="r">
                <a:lnSpc>
                  <a:spcPts val="1020"/>
                </a:lnSpc>
                <a:spcAft>
                  <a:spcPts val="800"/>
                </a:spcAft>
              </a:pPr>
              <a:r>
                <a:rPr lang="en-IN" sz="1000">
                  <a:effectLst/>
                  <a:latin typeface="Calibri" panose="020F0502020204030204" pitchFamily="34" charset="0"/>
                  <a:ea typeface="Calibri" panose="020F0502020204030204" pitchFamily="34" charset="0"/>
                  <a:cs typeface="Times New Roman" panose="02020603050405020304" pitchFamily="18" charset="0"/>
                </a:rPr>
                <a:t>100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a:effectLst/>
                  <a:latin typeface="Calibri" panose="020F0502020204030204" pitchFamily="34" charset="0"/>
                  <a:ea typeface="Calibri" panose="020F0502020204030204" pitchFamily="34" charset="0"/>
                  <a:cs typeface="Times New Roman" panose="02020603050405020304" pitchFamily="18"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marL="64135">
                <a:lnSpc>
                  <a:spcPct val="107000"/>
                </a:lnSpc>
                <a:spcAft>
                  <a:spcPts val="800"/>
                </a:spcAft>
              </a:pPr>
              <a:r>
                <a:rPr lang="en-IN" sz="1000">
                  <a:effectLst/>
                  <a:latin typeface="Calibri" panose="020F0502020204030204" pitchFamily="34" charset="0"/>
                  <a:ea typeface="Calibri" panose="020F0502020204030204" pitchFamily="34" charset="0"/>
                  <a:cs typeface="Times New Roman" panose="02020603050405020304" pitchFamily="18" charset="0"/>
                </a:rPr>
                <a:t>80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a:effectLst/>
                  <a:latin typeface="Calibri" panose="020F0502020204030204" pitchFamily="34" charset="0"/>
                  <a:ea typeface="Calibri" panose="020F0502020204030204" pitchFamily="34" charset="0"/>
                  <a:cs typeface="Times New Roman" panose="02020603050405020304" pitchFamily="18"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marL="64135">
                <a:lnSpc>
                  <a:spcPct val="107000"/>
                </a:lnSpc>
                <a:spcAft>
                  <a:spcPts val="800"/>
                </a:spcAft>
              </a:pPr>
              <a:r>
                <a:rPr lang="en-IN" sz="1000">
                  <a:effectLst/>
                  <a:latin typeface="Calibri" panose="020F0502020204030204" pitchFamily="34" charset="0"/>
                  <a:ea typeface="Calibri" panose="020F0502020204030204" pitchFamily="34" charset="0"/>
                  <a:cs typeface="Times New Roman" panose="02020603050405020304" pitchFamily="18" charset="0"/>
                </a:rPr>
                <a:t>60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a:effectLst/>
                  <a:latin typeface="Calibri" panose="020F0502020204030204" pitchFamily="34" charset="0"/>
                  <a:ea typeface="Calibri" panose="020F0502020204030204" pitchFamily="34" charset="0"/>
                  <a:cs typeface="Times New Roman" panose="02020603050405020304" pitchFamily="18"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marL="64135">
                <a:lnSpc>
                  <a:spcPct val="107000"/>
                </a:lnSpc>
                <a:spcAft>
                  <a:spcPts val="800"/>
                </a:spcAft>
              </a:pPr>
              <a:r>
                <a:rPr lang="en-IN" sz="1000">
                  <a:effectLst/>
                  <a:latin typeface="Calibri" panose="020F0502020204030204" pitchFamily="34" charset="0"/>
                  <a:ea typeface="Calibri" panose="020F0502020204030204" pitchFamily="34" charset="0"/>
                  <a:cs typeface="Times New Roman" panose="02020603050405020304" pitchFamily="18" charset="0"/>
                </a:rPr>
                <a:t>40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a:effectLst/>
                  <a:latin typeface="Calibri" panose="020F0502020204030204" pitchFamily="34" charset="0"/>
                  <a:ea typeface="Calibri" panose="020F0502020204030204" pitchFamily="34" charset="0"/>
                  <a:cs typeface="Times New Roman" panose="02020603050405020304" pitchFamily="18"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marL="64135">
                <a:lnSpc>
                  <a:spcPct val="107000"/>
                </a:lnSpc>
                <a:spcAft>
                  <a:spcPts val="800"/>
                </a:spcAft>
              </a:pPr>
              <a:r>
                <a:rPr lang="en-IN" sz="1000">
                  <a:effectLst/>
                  <a:latin typeface="Calibri" panose="020F0502020204030204" pitchFamily="34" charset="0"/>
                  <a:ea typeface="Calibri" panose="020F0502020204030204" pitchFamily="34" charset="0"/>
                  <a:cs typeface="Times New Roman" panose="02020603050405020304" pitchFamily="18" charset="0"/>
                </a:rPr>
                <a:t>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a:effectLst/>
                  <a:latin typeface="Calibri" panose="020F0502020204030204" pitchFamily="34" charset="0"/>
                  <a:ea typeface="Calibri" panose="020F0502020204030204" pitchFamily="34" charset="0"/>
                  <a:cs typeface="Times New Roman" panose="02020603050405020304" pitchFamily="18"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marR="12065" algn="r">
                <a:lnSpc>
                  <a:spcPts val="1200"/>
                </a:lnSpc>
                <a:spcAft>
                  <a:spcPts val="800"/>
                </a:spcAft>
              </a:pPr>
              <a:r>
                <a:rPr lang="en-IN" sz="1000">
                  <a:effectLst/>
                  <a:latin typeface="Calibri" panose="020F0502020204030204" pitchFamily="34" charset="0"/>
                  <a:ea typeface="Calibri" panose="020F0502020204030204" pitchFamily="34" charset="0"/>
                  <a:cs typeface="Times New Roman" panose="02020603050405020304" pitchFamily="18" charset="0"/>
                </a:rPr>
                <a:t>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3" name="Text Box 26">
              <a:extLst>
                <a:ext uri="{FF2B5EF4-FFF2-40B4-BE49-F238E27FC236}">
                  <a16:creationId xmlns:a16="http://schemas.microsoft.com/office/drawing/2014/main" id="{12946EDF-2BCB-DAC5-8542-DDE871AA8D6D}"/>
                </a:ext>
              </a:extLst>
            </p:cNvPr>
            <p:cNvSpPr txBox="1">
              <a:spLocks noChangeArrowheads="1"/>
            </p:cNvSpPr>
            <p:nvPr/>
          </p:nvSpPr>
          <p:spPr bwMode="auto">
            <a:xfrm>
              <a:off x="3653" y="4275"/>
              <a:ext cx="1215"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ts val="1000"/>
                </a:lnSpc>
                <a:spcAft>
                  <a:spcPts val="800"/>
                </a:spcAft>
              </a:pPr>
              <a:r>
                <a:rPr lang="en-IN" sz="1000">
                  <a:effectLst/>
                  <a:latin typeface="Calibri" panose="020F0502020204030204" pitchFamily="34" charset="0"/>
                  <a:ea typeface="Calibri" panose="020F0502020204030204" pitchFamily="34" charset="0"/>
                  <a:cs typeface="Times New Roman" panose="02020603050405020304" pitchFamily="18" charset="0"/>
                </a:rPr>
                <a:t>Accuracy</a:t>
              </a:r>
              <a:r>
                <a:rPr lang="en-IN" sz="1000" spc="-25">
                  <a:effectLst/>
                  <a:latin typeface="Calibri" panose="020F0502020204030204" pitchFamily="34" charset="0"/>
                  <a:ea typeface="Calibri" panose="020F0502020204030204" pitchFamily="34" charset="0"/>
                  <a:cs typeface="Times New Roman" panose="02020603050405020304" pitchFamily="18" charset="0"/>
                </a:rPr>
                <a:t> </a:t>
              </a:r>
              <a:r>
                <a:rPr lang="en-IN" sz="1000">
                  <a:effectLst/>
                  <a:latin typeface="Calibri" panose="020F0502020204030204" pitchFamily="34" charset="0"/>
                  <a:ea typeface="Calibri" panose="020F0502020204030204" pitchFamily="34" charset="0"/>
                  <a:cs typeface="Times New Roman" panose="02020603050405020304" pitchFamily="18" charset="0"/>
                </a:rPr>
                <a:t>Level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4" name="Text Box 27">
              <a:extLst>
                <a:ext uri="{FF2B5EF4-FFF2-40B4-BE49-F238E27FC236}">
                  <a16:creationId xmlns:a16="http://schemas.microsoft.com/office/drawing/2014/main" id="{E3593E22-40C5-E8E7-1A63-C00E09A457BD}"/>
                </a:ext>
              </a:extLst>
            </p:cNvPr>
            <p:cNvSpPr txBox="1">
              <a:spLocks noChangeArrowheads="1"/>
            </p:cNvSpPr>
            <p:nvPr/>
          </p:nvSpPr>
          <p:spPr bwMode="auto">
            <a:xfrm>
              <a:off x="5368" y="4275"/>
              <a:ext cx="1264"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ts val="1000"/>
                </a:lnSpc>
                <a:spcAft>
                  <a:spcPts val="800"/>
                </a:spcAft>
              </a:pPr>
              <a:r>
                <a:rPr lang="en-IN" sz="1000">
                  <a:effectLst/>
                  <a:latin typeface="Calibri" panose="020F0502020204030204" pitchFamily="34" charset="0"/>
                  <a:ea typeface="Calibri" panose="020F0502020204030204" pitchFamily="34" charset="0"/>
                  <a:cs typeface="Times New Roman" panose="02020603050405020304" pitchFamily="18" charset="0"/>
                </a:rPr>
                <a:t>Precision</a:t>
              </a:r>
              <a:r>
                <a:rPr lang="en-IN" sz="1000" spc="-25">
                  <a:effectLst/>
                  <a:latin typeface="Calibri" panose="020F0502020204030204" pitchFamily="34" charset="0"/>
                  <a:ea typeface="Calibri" panose="020F0502020204030204" pitchFamily="34" charset="0"/>
                  <a:cs typeface="Times New Roman" panose="02020603050405020304" pitchFamily="18" charset="0"/>
                </a:rPr>
                <a:t> </a:t>
              </a:r>
              <a:r>
                <a:rPr lang="en-IN" sz="1000">
                  <a:effectLst/>
                  <a:latin typeface="Calibri" panose="020F0502020204030204" pitchFamily="34" charset="0"/>
                  <a:ea typeface="Calibri" panose="020F0502020204030204" pitchFamily="34" charset="0"/>
                  <a:cs typeface="Times New Roman" panose="02020603050405020304" pitchFamily="18" charset="0"/>
                </a:rPr>
                <a:t>Value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5" name="Text Box 28">
              <a:extLst>
                <a:ext uri="{FF2B5EF4-FFF2-40B4-BE49-F238E27FC236}">
                  <a16:creationId xmlns:a16="http://schemas.microsoft.com/office/drawing/2014/main" id="{5EA1DE92-B1E7-F892-5821-DA053BFABBCF}"/>
                </a:ext>
              </a:extLst>
            </p:cNvPr>
            <p:cNvSpPr txBox="1">
              <a:spLocks noChangeArrowheads="1"/>
            </p:cNvSpPr>
            <p:nvPr/>
          </p:nvSpPr>
          <p:spPr bwMode="auto">
            <a:xfrm>
              <a:off x="7406" y="4275"/>
              <a:ext cx="710"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ts val="1000"/>
                </a:lnSpc>
                <a:spcAft>
                  <a:spcPts val="800"/>
                </a:spcAft>
              </a:pPr>
              <a:r>
                <a:rPr lang="en-IN" sz="1000">
                  <a:effectLst/>
                  <a:latin typeface="Calibri" panose="020F0502020204030204" pitchFamily="34" charset="0"/>
                  <a:ea typeface="Calibri" panose="020F0502020204030204" pitchFamily="34" charset="0"/>
                  <a:cs typeface="Times New Roman" panose="02020603050405020304" pitchFamily="18" charset="0"/>
                </a:rPr>
                <a:t>F1</a:t>
              </a:r>
              <a:r>
                <a:rPr lang="en-IN" sz="1000" spc="-5">
                  <a:effectLst/>
                  <a:latin typeface="Calibri" panose="020F0502020204030204" pitchFamily="34" charset="0"/>
                  <a:ea typeface="Calibri" panose="020F0502020204030204" pitchFamily="34" charset="0"/>
                  <a:cs typeface="Times New Roman" panose="02020603050405020304" pitchFamily="18" charset="0"/>
                </a:rPr>
                <a:t> </a:t>
              </a:r>
              <a:r>
                <a:rPr lang="en-IN" sz="1000">
                  <a:effectLst/>
                  <a:latin typeface="Calibri" panose="020F0502020204030204" pitchFamily="34" charset="0"/>
                  <a:ea typeface="Calibri" panose="020F0502020204030204" pitchFamily="34" charset="0"/>
                  <a:cs typeface="Times New Roman" panose="02020603050405020304" pitchFamily="18" charset="0"/>
                </a:rPr>
                <a:t>Score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grpSp>
      <p:sp>
        <p:nvSpPr>
          <p:cNvPr id="4" name="TextBox 3">
            <a:extLst>
              <a:ext uri="{FF2B5EF4-FFF2-40B4-BE49-F238E27FC236}">
                <a16:creationId xmlns:a16="http://schemas.microsoft.com/office/drawing/2014/main" id="{1FB4FCE5-154D-B264-ABE6-242874A23A1B}"/>
              </a:ext>
            </a:extLst>
          </p:cNvPr>
          <p:cNvSpPr txBox="1"/>
          <p:nvPr/>
        </p:nvSpPr>
        <p:spPr>
          <a:xfrm>
            <a:off x="1539266" y="2314891"/>
            <a:ext cx="7676388" cy="326371"/>
          </a:xfrm>
          <a:prstGeom prst="rect">
            <a:avLst/>
          </a:prstGeom>
          <a:noFill/>
        </p:spPr>
        <p:txBody>
          <a:bodyPr wrap="square">
            <a:spAutoFit/>
          </a:bodyPr>
          <a:lstStyle/>
          <a:p>
            <a:pPr>
              <a:lnSpc>
                <a:spcPts val="1805"/>
              </a:lnSpc>
              <a:spcAft>
                <a:spcPts val="800"/>
              </a:spcAft>
            </a:pPr>
            <a:r>
              <a:rPr lang="en-IN" sz="18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Random</a:t>
            </a:r>
            <a:r>
              <a:rPr lang="en-IN" sz="1800" b="1" spc="-55"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Forest</a:t>
            </a:r>
            <a:r>
              <a:rPr lang="en-IN" sz="1800" b="1" spc="-2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Algorithm</a:t>
            </a:r>
            <a:endParaRPr lang="en-IN" sz="1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6" name="TextBox 25">
            <a:extLst>
              <a:ext uri="{FF2B5EF4-FFF2-40B4-BE49-F238E27FC236}">
                <a16:creationId xmlns:a16="http://schemas.microsoft.com/office/drawing/2014/main" id="{652DC22B-2DB7-ADE8-6857-D9BAD690ACAB}"/>
              </a:ext>
            </a:extLst>
          </p:cNvPr>
          <p:cNvSpPr txBox="1"/>
          <p:nvPr/>
        </p:nvSpPr>
        <p:spPr>
          <a:xfrm>
            <a:off x="7633235" y="2281250"/>
            <a:ext cx="7676388" cy="374077"/>
          </a:xfrm>
          <a:prstGeom prst="rect">
            <a:avLst/>
          </a:prstGeom>
          <a:noFill/>
        </p:spPr>
        <p:txBody>
          <a:bodyPr wrap="square">
            <a:spAutoFit/>
          </a:bodyPr>
          <a:lstStyle/>
          <a:p>
            <a:pPr algn="just">
              <a:lnSpc>
                <a:spcPct val="107000"/>
              </a:lnSpc>
              <a:spcAft>
                <a:spcPts val="800"/>
              </a:spcAft>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Ridge</a:t>
            </a:r>
            <a:r>
              <a:rPr lang="en-IN" sz="1800" b="1"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Regression Algorithm</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42692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82D34B83-FE21-6E71-9C37-F10EB0B30FD5}"/>
              </a:ext>
            </a:extLst>
          </p:cNvPr>
          <p:cNvPicPr>
            <a:picLocks noChangeAspect="1"/>
          </p:cNvPicPr>
          <p:nvPr/>
        </p:nvPicPr>
        <p:blipFill rotWithShape="1">
          <a:blip r:embed="rId2">
            <a:extLst>
              <a:ext uri="{28A0092B-C50C-407E-A947-70E740481C1C}">
                <a14:useLocalDpi xmlns:a14="http://schemas.microsoft.com/office/drawing/2010/main" val="0"/>
              </a:ext>
            </a:extLst>
          </a:blip>
          <a:srcRect l="12743" t="13591" r="12475" b="5632"/>
          <a:stretch/>
        </p:blipFill>
        <p:spPr>
          <a:xfrm>
            <a:off x="1553592" y="932155"/>
            <a:ext cx="9117367" cy="5539666"/>
          </a:xfrm>
          <a:prstGeom prst="rect">
            <a:avLst/>
          </a:prstGeom>
        </p:spPr>
      </p:pic>
    </p:spTree>
    <p:extLst>
      <p:ext uri="{BB962C8B-B14F-4D97-AF65-F5344CB8AC3E}">
        <p14:creationId xmlns:p14="http://schemas.microsoft.com/office/powerpoint/2010/main" val="2195321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E310535-C575-4AF8-7E03-32B614DC1004}"/>
              </a:ext>
            </a:extLst>
          </p:cNvPr>
          <p:cNvPicPr>
            <a:picLocks noChangeAspect="1"/>
          </p:cNvPicPr>
          <p:nvPr/>
        </p:nvPicPr>
        <p:blipFill rotWithShape="1">
          <a:blip r:embed="rId2">
            <a:extLst>
              <a:ext uri="{28A0092B-C50C-407E-A947-70E740481C1C}">
                <a14:useLocalDpi xmlns:a14="http://schemas.microsoft.com/office/drawing/2010/main" val="0"/>
              </a:ext>
            </a:extLst>
          </a:blip>
          <a:srcRect l="12500" t="13980" r="13568" b="5243"/>
          <a:stretch/>
        </p:blipFill>
        <p:spPr>
          <a:xfrm>
            <a:off x="1524000" y="958788"/>
            <a:ext cx="9013794" cy="5539666"/>
          </a:xfrm>
          <a:prstGeom prst="rect">
            <a:avLst/>
          </a:prstGeom>
        </p:spPr>
      </p:pic>
    </p:spTree>
    <p:extLst>
      <p:ext uri="{BB962C8B-B14F-4D97-AF65-F5344CB8AC3E}">
        <p14:creationId xmlns:p14="http://schemas.microsoft.com/office/powerpoint/2010/main" val="33397148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707</Words>
  <Application>Microsoft Office PowerPoint</Application>
  <PresentationFormat>Widescreen</PresentationFormat>
  <Paragraphs>58</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Times New Roman</vt:lpstr>
      <vt:lpstr>Wingdings</vt:lpstr>
      <vt:lpstr>Office Theme</vt:lpstr>
      <vt:lpstr>WELCOME</vt:lpstr>
      <vt:lpstr>TEAM DETAILS</vt:lpstr>
      <vt:lpstr>PROBLEM STATEMENT</vt:lpstr>
      <vt:lpstr>PowerPoint Presentation</vt:lpstr>
      <vt:lpstr>Proposed solution</vt:lpstr>
      <vt:lpstr>TECHNICAL ARCHITECTURE</vt:lpstr>
      <vt:lpstr>PERFORMANCE METRICS</vt:lpstr>
      <vt:lpstr>PowerPoint Presentation</vt:lpstr>
      <vt:lpstr>PowerPoint Presentation</vt:lpstr>
      <vt:lpstr>FUTURE SCOPE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Ashwin M</dc:creator>
  <cp:lastModifiedBy>Ashwin M</cp:lastModifiedBy>
  <cp:revision>4</cp:revision>
  <dcterms:created xsi:type="dcterms:W3CDTF">2022-11-19T07:15:33Z</dcterms:created>
  <dcterms:modified xsi:type="dcterms:W3CDTF">2022-11-24T02:21:12Z</dcterms:modified>
</cp:coreProperties>
</file>