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0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FBE4-F6B5-4A14-96C9-BEA37720316F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3C0-061B-4581-9168-FA1E23BA1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Geffrey N</dc:creator>
  <cp:lastModifiedBy>Geffrey N</cp:lastModifiedBy>
  <cp:revision>2</cp:revision>
  <dcterms:created xsi:type="dcterms:W3CDTF">2022-09-20T17:27:05Z</dcterms:created>
  <dcterms:modified xsi:type="dcterms:W3CDTF">2022-09-21T03:36:15Z</dcterms:modified>
</cp:coreProperties>
</file>