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DB6F3-0451-4394-AD70-98271D9FD800}" v="1" dt="2022-09-15T15:22:37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S . 19BCS047" userId="S::swetha.19cs@kct.ac.in::7b6c8c48-287c-4fd2-bd1e-3985218ca989" providerId="AD" clId="Web-{380DB6F3-0451-4394-AD70-98271D9FD800}"/>
    <pc:docChg chg="modSld">
      <pc:chgData name="Swetha S . 19BCS047" userId="S::swetha.19cs@kct.ac.in::7b6c8c48-287c-4fd2-bd1e-3985218ca989" providerId="AD" clId="Web-{380DB6F3-0451-4394-AD70-98271D9FD800}" dt="2022-09-15T15:23:17.076" v="5"/>
      <pc:docMkLst>
        <pc:docMk/>
      </pc:docMkLst>
      <pc:sldChg chg="addSp modSp mod setBg addAnim setClrOvrMap">
        <pc:chgData name="Swetha S . 19BCS047" userId="S::swetha.19cs@kct.ac.in::7b6c8c48-287c-4fd2-bd1e-3985218ca989" providerId="AD" clId="Web-{380DB6F3-0451-4394-AD70-98271D9FD800}" dt="2022-09-15T15:22:37.060" v="1"/>
        <pc:sldMkLst>
          <pc:docMk/>
          <pc:sldMk cId="601930665" sldId="256"/>
        </pc:sldMkLst>
        <pc:spChg chg="mod">
          <ac:chgData name="Swetha S . 19BCS047" userId="S::swetha.19cs@kct.ac.in::7b6c8c48-287c-4fd2-bd1e-3985218ca989" providerId="AD" clId="Web-{380DB6F3-0451-4394-AD70-98271D9FD800}" dt="2022-09-15T15:22:37.060" v="0"/>
          <ac:spMkLst>
            <pc:docMk/>
            <pc:sldMk cId="601930665" sldId="256"/>
            <ac:spMk id="2" creationId="{CB9C4820-BCD0-7AA0-5D62-1726FE40427D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37.060" v="0"/>
          <ac:spMkLst>
            <pc:docMk/>
            <pc:sldMk cId="601930665" sldId="256"/>
            <ac:spMk id="8" creationId="{0671A8AE-40A1-4631-A6B8-581AFF065482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37.060" v="0"/>
          <ac:spMkLst>
            <pc:docMk/>
            <pc:sldMk cId="601930665" sldId="256"/>
            <ac:spMk id="10" creationId="{AB58EF07-17C2-48CF-ABB0-EEF1F17CB8F0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37.060" v="0"/>
          <ac:spMkLst>
            <pc:docMk/>
            <pc:sldMk cId="601930665" sldId="256"/>
            <ac:spMk id="12" creationId="{AF2F604E-43BE-4DC3-B983-E071523364F8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37.060" v="0"/>
          <ac:spMkLst>
            <pc:docMk/>
            <pc:sldMk cId="601930665" sldId="256"/>
            <ac:spMk id="14" creationId="{08C9B587-E65E-4B52-B37C-ABEBB6E87928}"/>
          </ac:spMkLst>
        </pc:spChg>
        <pc:picChg chg="add">
          <ac:chgData name="Swetha S . 19BCS047" userId="S::swetha.19cs@kct.ac.in::7b6c8c48-287c-4fd2-bd1e-3985218ca989" providerId="AD" clId="Web-{380DB6F3-0451-4394-AD70-98271D9FD800}" dt="2022-09-15T15:22:37.060" v="0"/>
          <ac:picMkLst>
            <pc:docMk/>
            <pc:sldMk cId="601930665" sldId="256"/>
            <ac:picMk id="4" creationId="{D1AA05A8-A0C8-FF99-430F-AB90414610D1}"/>
          </ac:picMkLst>
        </pc:picChg>
      </pc:sldChg>
      <pc:sldChg chg="addSp delSp modSp mod setBg setClrOvrMap">
        <pc:chgData name="Swetha S . 19BCS047" userId="S::swetha.19cs@kct.ac.in::7b6c8c48-287c-4fd2-bd1e-3985218ca989" providerId="AD" clId="Web-{380DB6F3-0451-4394-AD70-98271D9FD800}" dt="2022-09-15T15:22:46.872" v="2"/>
        <pc:sldMkLst>
          <pc:docMk/>
          <pc:sldMk cId="872215982" sldId="257"/>
        </pc:sldMkLst>
        <pc:spChg chg="mod">
          <ac:chgData name="Swetha S . 19BCS047" userId="S::swetha.19cs@kct.ac.in::7b6c8c48-287c-4fd2-bd1e-3985218ca989" providerId="AD" clId="Web-{380DB6F3-0451-4394-AD70-98271D9FD800}" dt="2022-09-15T15:22:46.872" v="2"/>
          <ac:spMkLst>
            <pc:docMk/>
            <pc:sldMk cId="872215982" sldId="257"/>
            <ac:spMk id="2" creationId="{3D7C95CD-3068-38CB-BAA6-8B3F76E8488C}"/>
          </ac:spMkLst>
        </pc:spChg>
        <pc:spChg chg="del">
          <ac:chgData name="Swetha S . 19BCS047" userId="S::swetha.19cs@kct.ac.in::7b6c8c48-287c-4fd2-bd1e-3985218ca989" providerId="AD" clId="Web-{380DB6F3-0451-4394-AD70-98271D9FD800}" dt="2022-09-15T15:22:46.872" v="2"/>
          <ac:spMkLst>
            <pc:docMk/>
            <pc:sldMk cId="872215982" sldId="257"/>
            <ac:spMk id="3" creationId="{EC0C823B-BD8B-1CA2-1624-E34A6979F39A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46.872" v="2"/>
          <ac:spMkLst>
            <pc:docMk/>
            <pc:sldMk cId="872215982" sldId="257"/>
            <ac:spMk id="10" creationId="{9228552E-C8B1-4A80-8448-0787CE0FC704}"/>
          </ac:spMkLst>
        </pc:spChg>
        <pc:graphicFrameChg chg="add">
          <ac:chgData name="Swetha S . 19BCS047" userId="S::swetha.19cs@kct.ac.in::7b6c8c48-287c-4fd2-bd1e-3985218ca989" providerId="AD" clId="Web-{380DB6F3-0451-4394-AD70-98271D9FD800}" dt="2022-09-15T15:22:46.872" v="2"/>
          <ac:graphicFrameMkLst>
            <pc:docMk/>
            <pc:sldMk cId="872215982" sldId="257"/>
            <ac:graphicFrameMk id="5" creationId="{6275B3F8-B2E5-6313-A047-CF76C7A478FD}"/>
          </ac:graphicFrameMkLst>
        </pc:graphicFrameChg>
        <pc:picChg chg="add">
          <ac:chgData name="Swetha S . 19BCS047" userId="S::swetha.19cs@kct.ac.in::7b6c8c48-287c-4fd2-bd1e-3985218ca989" providerId="AD" clId="Web-{380DB6F3-0451-4394-AD70-98271D9FD800}" dt="2022-09-15T15:22:46.872" v="2"/>
          <ac:picMkLst>
            <pc:docMk/>
            <pc:sldMk cId="872215982" sldId="257"/>
            <ac:picMk id="6" creationId="{800C27E0-33DE-E5EB-0CE8-03789124D530}"/>
          </ac:picMkLst>
        </pc:picChg>
      </pc:sldChg>
      <pc:sldChg chg="addSp modSp mod setBg setClrOvrMap">
        <pc:chgData name="Swetha S . 19BCS047" userId="S::swetha.19cs@kct.ac.in::7b6c8c48-287c-4fd2-bd1e-3985218ca989" providerId="AD" clId="Web-{380DB6F3-0451-4394-AD70-98271D9FD800}" dt="2022-09-15T15:22:57.200" v="3"/>
        <pc:sldMkLst>
          <pc:docMk/>
          <pc:sldMk cId="3894292521" sldId="258"/>
        </pc:sldMkLst>
        <pc:spChg chg="mod">
          <ac:chgData name="Swetha S . 19BCS047" userId="S::swetha.19cs@kct.ac.in::7b6c8c48-287c-4fd2-bd1e-3985218ca989" providerId="AD" clId="Web-{380DB6F3-0451-4394-AD70-98271D9FD800}" dt="2022-09-15T15:22:57.200" v="3"/>
          <ac:spMkLst>
            <pc:docMk/>
            <pc:sldMk cId="3894292521" sldId="258"/>
            <ac:spMk id="2" creationId="{606B4E38-FFD4-BDB5-38D6-B784DB582128}"/>
          </ac:spMkLst>
        </pc:spChg>
        <pc:spChg chg="mod">
          <ac:chgData name="Swetha S . 19BCS047" userId="S::swetha.19cs@kct.ac.in::7b6c8c48-287c-4fd2-bd1e-3985218ca989" providerId="AD" clId="Web-{380DB6F3-0451-4394-AD70-98271D9FD800}" dt="2022-09-15T15:22:57.200" v="3"/>
          <ac:spMkLst>
            <pc:docMk/>
            <pc:sldMk cId="3894292521" sldId="258"/>
            <ac:spMk id="3" creationId="{03E22F37-0929-2E47-8DDB-A985F371DC15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57.200" v="3"/>
          <ac:spMkLst>
            <pc:docMk/>
            <pc:sldMk cId="3894292521" sldId="258"/>
            <ac:spMk id="9" creationId="{7C432AFE-B3D2-4BFF-BF8F-96C27AFF1AC7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57.200" v="3"/>
          <ac:spMkLst>
            <pc:docMk/>
            <pc:sldMk cId="3894292521" sldId="258"/>
            <ac:spMk id="11" creationId="{AF2F604E-43BE-4DC3-B983-E071523364F8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2:57.200" v="3"/>
          <ac:spMkLst>
            <pc:docMk/>
            <pc:sldMk cId="3894292521" sldId="258"/>
            <ac:spMk id="13" creationId="{08C9B587-E65E-4B52-B37C-ABEBB6E87928}"/>
          </ac:spMkLst>
        </pc:spChg>
        <pc:picChg chg="add">
          <ac:chgData name="Swetha S . 19BCS047" userId="S::swetha.19cs@kct.ac.in::7b6c8c48-287c-4fd2-bd1e-3985218ca989" providerId="AD" clId="Web-{380DB6F3-0451-4394-AD70-98271D9FD800}" dt="2022-09-15T15:22:57.200" v="3"/>
          <ac:picMkLst>
            <pc:docMk/>
            <pc:sldMk cId="3894292521" sldId="258"/>
            <ac:picMk id="5" creationId="{FC6611E3-9D06-3ED6-2C75-D6AC8C10AF8D}"/>
          </ac:picMkLst>
        </pc:picChg>
      </pc:sldChg>
      <pc:sldChg chg="addSp delSp modSp mod setBg">
        <pc:chgData name="Swetha S . 19BCS047" userId="S::swetha.19cs@kct.ac.in::7b6c8c48-287c-4fd2-bd1e-3985218ca989" providerId="AD" clId="Web-{380DB6F3-0451-4394-AD70-98271D9FD800}" dt="2022-09-15T15:23:07.732" v="4"/>
        <pc:sldMkLst>
          <pc:docMk/>
          <pc:sldMk cId="4234898118" sldId="259"/>
        </pc:sldMkLst>
        <pc:spChg chg="mod">
          <ac:chgData name="Swetha S . 19BCS047" userId="S::swetha.19cs@kct.ac.in::7b6c8c48-287c-4fd2-bd1e-3985218ca989" providerId="AD" clId="Web-{380DB6F3-0451-4394-AD70-98271D9FD800}" dt="2022-09-15T15:23:07.732" v="4"/>
          <ac:spMkLst>
            <pc:docMk/>
            <pc:sldMk cId="4234898118" sldId="259"/>
            <ac:spMk id="2" creationId="{D5F2070A-D407-19E0-2A78-2982B2F815A3}"/>
          </ac:spMkLst>
        </pc:spChg>
        <pc:spChg chg="del">
          <ac:chgData name="Swetha S . 19BCS047" userId="S::swetha.19cs@kct.ac.in::7b6c8c48-287c-4fd2-bd1e-3985218ca989" providerId="AD" clId="Web-{380DB6F3-0451-4394-AD70-98271D9FD800}" dt="2022-09-15T15:23:07.732" v="4"/>
          <ac:spMkLst>
            <pc:docMk/>
            <pc:sldMk cId="4234898118" sldId="259"/>
            <ac:spMk id="3" creationId="{AFA4DCF5-D977-752D-DCC0-D5E8A3ACE0E3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3:07.732" v="4"/>
          <ac:spMkLst>
            <pc:docMk/>
            <pc:sldMk cId="4234898118" sldId="259"/>
            <ac:spMk id="9" creationId="{56E9B3E6-E277-4D68-BA48-9CB43FFBD6E2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3:07.732" v="4"/>
          <ac:spMkLst>
            <pc:docMk/>
            <pc:sldMk cId="4234898118" sldId="259"/>
            <ac:spMk id="16" creationId="{D5B0017B-2ECA-49AF-B397-DC140825DF8D}"/>
          </ac:spMkLst>
        </pc:spChg>
        <pc:grpChg chg="add">
          <ac:chgData name="Swetha S . 19BCS047" userId="S::swetha.19cs@kct.ac.in::7b6c8c48-287c-4fd2-bd1e-3985218ca989" providerId="AD" clId="Web-{380DB6F3-0451-4394-AD70-98271D9FD800}" dt="2022-09-15T15:23:07.732" v="4"/>
          <ac:grpSpMkLst>
            <pc:docMk/>
            <pc:sldMk cId="4234898118" sldId="259"/>
            <ac:grpSpMk id="11" creationId="{AE1C45F0-260A-458C-96ED-C1F6D2151219}"/>
          </ac:grpSpMkLst>
        </pc:grpChg>
        <pc:graphicFrameChg chg="add">
          <ac:chgData name="Swetha S . 19BCS047" userId="S::swetha.19cs@kct.ac.in::7b6c8c48-287c-4fd2-bd1e-3985218ca989" providerId="AD" clId="Web-{380DB6F3-0451-4394-AD70-98271D9FD800}" dt="2022-09-15T15:23:07.732" v="4"/>
          <ac:graphicFrameMkLst>
            <pc:docMk/>
            <pc:sldMk cId="4234898118" sldId="259"/>
            <ac:graphicFrameMk id="5" creationId="{F1BBFEB2-1742-FB5C-87F8-11B0D743788F}"/>
          </ac:graphicFrameMkLst>
        </pc:graphicFrameChg>
        <pc:cxnChg chg="add">
          <ac:chgData name="Swetha S . 19BCS047" userId="S::swetha.19cs@kct.ac.in::7b6c8c48-287c-4fd2-bd1e-3985218ca989" providerId="AD" clId="Web-{380DB6F3-0451-4394-AD70-98271D9FD800}" dt="2022-09-15T15:23:07.732" v="4"/>
          <ac:cxnSpMkLst>
            <pc:docMk/>
            <pc:sldMk cId="4234898118" sldId="259"/>
            <ac:cxnSpMk id="18" creationId="{6CF1BAF6-AD41-4082-B212-8A1F9A2E8779}"/>
          </ac:cxnSpMkLst>
        </pc:cxnChg>
      </pc:sldChg>
      <pc:sldChg chg="addSp delSp modSp mod setBg">
        <pc:chgData name="Swetha S . 19BCS047" userId="S::swetha.19cs@kct.ac.in::7b6c8c48-287c-4fd2-bd1e-3985218ca989" providerId="AD" clId="Web-{380DB6F3-0451-4394-AD70-98271D9FD800}" dt="2022-09-15T15:23:17.076" v="5"/>
        <pc:sldMkLst>
          <pc:docMk/>
          <pc:sldMk cId="3795028332" sldId="260"/>
        </pc:sldMkLst>
        <pc:spChg chg="mod">
          <ac:chgData name="Swetha S . 19BCS047" userId="S::swetha.19cs@kct.ac.in::7b6c8c48-287c-4fd2-bd1e-3985218ca989" providerId="AD" clId="Web-{380DB6F3-0451-4394-AD70-98271D9FD800}" dt="2022-09-15T15:23:17.076" v="5"/>
          <ac:spMkLst>
            <pc:docMk/>
            <pc:sldMk cId="3795028332" sldId="260"/>
            <ac:spMk id="2" creationId="{8D0E85E5-AAC1-9596-28CA-AC96A9814937}"/>
          </ac:spMkLst>
        </pc:spChg>
        <pc:spChg chg="del">
          <ac:chgData name="Swetha S . 19BCS047" userId="S::swetha.19cs@kct.ac.in::7b6c8c48-287c-4fd2-bd1e-3985218ca989" providerId="AD" clId="Web-{380DB6F3-0451-4394-AD70-98271D9FD800}" dt="2022-09-15T15:23:17.076" v="5"/>
          <ac:spMkLst>
            <pc:docMk/>
            <pc:sldMk cId="3795028332" sldId="260"/>
            <ac:spMk id="3" creationId="{5C197007-BBF8-FFBC-85BA-7A43AD0863CD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3:17.076" v="5"/>
          <ac:spMkLst>
            <pc:docMk/>
            <pc:sldMk cId="3795028332" sldId="260"/>
            <ac:spMk id="9" creationId="{2E442304-DDBD-4F7B-8017-36BCC863FB40}"/>
          </ac:spMkLst>
        </pc:spChg>
        <pc:spChg chg="add">
          <ac:chgData name="Swetha S . 19BCS047" userId="S::swetha.19cs@kct.ac.in::7b6c8c48-287c-4fd2-bd1e-3985218ca989" providerId="AD" clId="Web-{380DB6F3-0451-4394-AD70-98271D9FD800}" dt="2022-09-15T15:23:17.076" v="5"/>
          <ac:spMkLst>
            <pc:docMk/>
            <pc:sldMk cId="3795028332" sldId="260"/>
            <ac:spMk id="11" creationId="{5E107275-3853-46FD-A241-DE4355A42675}"/>
          </ac:spMkLst>
        </pc:spChg>
        <pc:graphicFrameChg chg="add">
          <ac:chgData name="Swetha S . 19BCS047" userId="S::swetha.19cs@kct.ac.in::7b6c8c48-287c-4fd2-bd1e-3985218ca989" providerId="AD" clId="Web-{380DB6F3-0451-4394-AD70-98271D9FD800}" dt="2022-09-15T15:23:17.076" v="5"/>
          <ac:graphicFrameMkLst>
            <pc:docMk/>
            <pc:sldMk cId="3795028332" sldId="260"/>
            <ac:graphicFrameMk id="5" creationId="{5D55946E-1C16-3E52-812C-B8F9052A093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4D0D5-CF3B-4637-8B84-8654B3854E4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750CDA-5534-4496-B882-AAE5F56A2AC1}">
      <dgm:prSet/>
      <dgm:spPr/>
      <dgm:t>
        <a:bodyPr/>
        <a:lstStyle/>
        <a:p>
          <a:r>
            <a:rPr lang="en-GB"/>
            <a:t>tackle the problem of maintaing system balance during peak rush-hour usage as well as rebalancing overnight to prepare the system for rush-hour usage</a:t>
          </a:r>
          <a:endParaRPr lang="en-US"/>
        </a:p>
      </dgm:t>
    </dgm:pt>
    <dgm:pt modelId="{33AD18F2-2996-4EBA-B722-26C9B038622B}" type="parTrans" cxnId="{B8BD4254-6475-40B5-BC90-696FC90D5C10}">
      <dgm:prSet/>
      <dgm:spPr/>
      <dgm:t>
        <a:bodyPr/>
        <a:lstStyle/>
        <a:p>
          <a:endParaRPr lang="en-US"/>
        </a:p>
      </dgm:t>
    </dgm:pt>
    <dgm:pt modelId="{E34B567C-7030-4EC6-BFDF-06C285628474}" type="sibTrans" cxnId="{B8BD4254-6475-40B5-BC90-696FC90D5C10}">
      <dgm:prSet/>
      <dgm:spPr/>
      <dgm:t>
        <a:bodyPr/>
        <a:lstStyle/>
        <a:p>
          <a:endParaRPr lang="en-US"/>
        </a:p>
      </dgm:t>
    </dgm:pt>
    <dgm:pt modelId="{B985FC6D-4EF8-4782-A761-E96943446194}">
      <dgm:prSet/>
      <dgm:spPr/>
      <dgm:t>
        <a:bodyPr/>
        <a:lstStyle/>
        <a:p>
          <a:r>
            <a:rPr lang="en-GB"/>
            <a:t>We analyze system data to discover the best placement of bikes to facilitate usage</a:t>
          </a:r>
          <a:endParaRPr lang="en-US"/>
        </a:p>
      </dgm:t>
    </dgm:pt>
    <dgm:pt modelId="{AB646A5B-005C-4AC6-8BA2-A1B9B9FA755E}" type="parTrans" cxnId="{8A9837F7-6727-4F45-AF4A-9C85EFA44E3A}">
      <dgm:prSet/>
      <dgm:spPr/>
      <dgm:t>
        <a:bodyPr/>
        <a:lstStyle/>
        <a:p>
          <a:endParaRPr lang="en-US"/>
        </a:p>
      </dgm:t>
    </dgm:pt>
    <dgm:pt modelId="{00E36EF5-0692-4871-96CA-11815BC765FE}" type="sibTrans" cxnId="{8A9837F7-6727-4F45-AF4A-9C85EFA44E3A}">
      <dgm:prSet/>
      <dgm:spPr/>
      <dgm:t>
        <a:bodyPr/>
        <a:lstStyle/>
        <a:p>
          <a:endParaRPr lang="en-US"/>
        </a:p>
      </dgm:t>
    </dgm:pt>
    <dgm:pt modelId="{3FAD9178-5F66-45DA-9DE1-272B3459E6D7}">
      <dgm:prSet/>
      <dgm:spPr/>
      <dgm:t>
        <a:bodyPr/>
        <a:lstStyle/>
        <a:p>
          <a:r>
            <a:rPr lang="en-GB"/>
            <a:t>solve routing problems for overnight shifts as well as clustering problems for handling mid rush-hour usage</a:t>
          </a:r>
          <a:endParaRPr lang="en-US"/>
        </a:p>
      </dgm:t>
    </dgm:pt>
    <dgm:pt modelId="{8EF02301-8B6B-4A11-A4AA-2DBED7CB8D82}" type="parTrans" cxnId="{2379914C-351D-45C8-A8D5-A22D499B1857}">
      <dgm:prSet/>
      <dgm:spPr/>
      <dgm:t>
        <a:bodyPr/>
        <a:lstStyle/>
        <a:p>
          <a:endParaRPr lang="en-US"/>
        </a:p>
      </dgm:t>
    </dgm:pt>
    <dgm:pt modelId="{1A011665-D778-4ACB-BB44-E89FB69E3563}" type="sibTrans" cxnId="{2379914C-351D-45C8-A8D5-A22D499B1857}">
      <dgm:prSet/>
      <dgm:spPr/>
      <dgm:t>
        <a:bodyPr/>
        <a:lstStyle/>
        <a:p>
          <a:endParaRPr lang="en-US"/>
        </a:p>
      </dgm:t>
    </dgm:pt>
    <dgm:pt modelId="{A41494D8-8A70-4533-A945-8B814C82E38B}" type="pres">
      <dgm:prSet presAssocID="{72E4D0D5-CF3B-4637-8B84-8654B3854E4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71793F-C496-4C22-9989-8BB8DBC5F118}" type="pres">
      <dgm:prSet presAssocID="{64750CDA-5534-4496-B882-AAE5F56A2AC1}" presName="root" presStyleCnt="0"/>
      <dgm:spPr/>
    </dgm:pt>
    <dgm:pt modelId="{B46AD88B-72E0-4BC8-9A7E-ADC47B16143E}" type="pres">
      <dgm:prSet presAssocID="{64750CDA-5534-4496-B882-AAE5F56A2AC1}" presName="rootComposite" presStyleCnt="0"/>
      <dgm:spPr/>
    </dgm:pt>
    <dgm:pt modelId="{E7B0F98D-801F-4DA4-850B-D730723EAD7F}" type="pres">
      <dgm:prSet presAssocID="{64750CDA-5534-4496-B882-AAE5F56A2AC1}" presName="rootText" presStyleLbl="node1" presStyleIdx="0" presStyleCnt="3"/>
      <dgm:spPr/>
    </dgm:pt>
    <dgm:pt modelId="{36BE1924-EB20-45D1-B02F-257A9F04F3F1}" type="pres">
      <dgm:prSet presAssocID="{64750CDA-5534-4496-B882-AAE5F56A2AC1}" presName="rootConnector" presStyleLbl="node1" presStyleIdx="0" presStyleCnt="3"/>
      <dgm:spPr/>
    </dgm:pt>
    <dgm:pt modelId="{1705B787-1491-4E31-91ED-3F1CCB233462}" type="pres">
      <dgm:prSet presAssocID="{64750CDA-5534-4496-B882-AAE5F56A2AC1}" presName="childShape" presStyleCnt="0"/>
      <dgm:spPr/>
    </dgm:pt>
    <dgm:pt modelId="{77BF700F-1DE5-47B3-905E-9882FD7E2377}" type="pres">
      <dgm:prSet presAssocID="{B985FC6D-4EF8-4782-A761-E96943446194}" presName="root" presStyleCnt="0"/>
      <dgm:spPr/>
    </dgm:pt>
    <dgm:pt modelId="{77AB9469-ECD7-48FB-A869-A5392F6CFB02}" type="pres">
      <dgm:prSet presAssocID="{B985FC6D-4EF8-4782-A761-E96943446194}" presName="rootComposite" presStyleCnt="0"/>
      <dgm:spPr/>
    </dgm:pt>
    <dgm:pt modelId="{5A5F94B7-2913-4CAA-9F31-8661EF3B445C}" type="pres">
      <dgm:prSet presAssocID="{B985FC6D-4EF8-4782-A761-E96943446194}" presName="rootText" presStyleLbl="node1" presStyleIdx="1" presStyleCnt="3"/>
      <dgm:spPr/>
    </dgm:pt>
    <dgm:pt modelId="{2105AB4C-B419-4911-974E-16D750974BBD}" type="pres">
      <dgm:prSet presAssocID="{B985FC6D-4EF8-4782-A761-E96943446194}" presName="rootConnector" presStyleLbl="node1" presStyleIdx="1" presStyleCnt="3"/>
      <dgm:spPr/>
    </dgm:pt>
    <dgm:pt modelId="{982A1A81-02AC-48BF-9BED-E4F11160CD85}" type="pres">
      <dgm:prSet presAssocID="{B985FC6D-4EF8-4782-A761-E96943446194}" presName="childShape" presStyleCnt="0"/>
      <dgm:spPr/>
    </dgm:pt>
    <dgm:pt modelId="{F8572F4B-4868-4B0E-94DA-35D30F2D6492}" type="pres">
      <dgm:prSet presAssocID="{3FAD9178-5F66-45DA-9DE1-272B3459E6D7}" presName="root" presStyleCnt="0"/>
      <dgm:spPr/>
    </dgm:pt>
    <dgm:pt modelId="{99032093-293C-456A-B619-E41DF73FADFE}" type="pres">
      <dgm:prSet presAssocID="{3FAD9178-5F66-45DA-9DE1-272B3459E6D7}" presName="rootComposite" presStyleCnt="0"/>
      <dgm:spPr/>
    </dgm:pt>
    <dgm:pt modelId="{E49B3BEC-1A68-4FE8-A803-1AAA5E469544}" type="pres">
      <dgm:prSet presAssocID="{3FAD9178-5F66-45DA-9DE1-272B3459E6D7}" presName="rootText" presStyleLbl="node1" presStyleIdx="2" presStyleCnt="3"/>
      <dgm:spPr/>
    </dgm:pt>
    <dgm:pt modelId="{231DC78B-9261-442B-945C-ECEDF90219E3}" type="pres">
      <dgm:prSet presAssocID="{3FAD9178-5F66-45DA-9DE1-272B3459E6D7}" presName="rootConnector" presStyleLbl="node1" presStyleIdx="2" presStyleCnt="3"/>
      <dgm:spPr/>
    </dgm:pt>
    <dgm:pt modelId="{C00561E5-4572-4DAE-BCF8-9859F78276C6}" type="pres">
      <dgm:prSet presAssocID="{3FAD9178-5F66-45DA-9DE1-272B3459E6D7}" presName="childShape" presStyleCnt="0"/>
      <dgm:spPr/>
    </dgm:pt>
  </dgm:ptLst>
  <dgm:cxnLst>
    <dgm:cxn modelId="{2DBFA112-114C-4CCA-A25E-BF98782FE47E}" type="presOf" srcId="{64750CDA-5534-4496-B882-AAE5F56A2AC1}" destId="{36BE1924-EB20-45D1-B02F-257A9F04F3F1}" srcOrd="1" destOrd="0" presId="urn:microsoft.com/office/officeart/2005/8/layout/hierarchy3"/>
    <dgm:cxn modelId="{2379914C-351D-45C8-A8D5-A22D499B1857}" srcId="{72E4D0D5-CF3B-4637-8B84-8654B3854E46}" destId="{3FAD9178-5F66-45DA-9DE1-272B3459E6D7}" srcOrd="2" destOrd="0" parTransId="{8EF02301-8B6B-4A11-A4AA-2DBED7CB8D82}" sibTransId="{1A011665-D778-4ACB-BB44-E89FB69E3563}"/>
    <dgm:cxn modelId="{917E076E-24F9-4648-AA9D-A37F5871B3A7}" type="presOf" srcId="{64750CDA-5534-4496-B882-AAE5F56A2AC1}" destId="{E7B0F98D-801F-4DA4-850B-D730723EAD7F}" srcOrd="0" destOrd="0" presId="urn:microsoft.com/office/officeart/2005/8/layout/hierarchy3"/>
    <dgm:cxn modelId="{B8BD4254-6475-40B5-BC90-696FC90D5C10}" srcId="{72E4D0D5-CF3B-4637-8B84-8654B3854E46}" destId="{64750CDA-5534-4496-B882-AAE5F56A2AC1}" srcOrd="0" destOrd="0" parTransId="{33AD18F2-2996-4EBA-B722-26C9B038622B}" sibTransId="{E34B567C-7030-4EC6-BFDF-06C285628474}"/>
    <dgm:cxn modelId="{4E3EBE58-4D11-4B76-98E9-906508642970}" type="presOf" srcId="{B985FC6D-4EF8-4782-A761-E96943446194}" destId="{5A5F94B7-2913-4CAA-9F31-8661EF3B445C}" srcOrd="0" destOrd="0" presId="urn:microsoft.com/office/officeart/2005/8/layout/hierarchy3"/>
    <dgm:cxn modelId="{4981CC9D-900D-4F97-8F8B-AF4245E85942}" type="presOf" srcId="{B985FC6D-4EF8-4782-A761-E96943446194}" destId="{2105AB4C-B419-4911-974E-16D750974BBD}" srcOrd="1" destOrd="0" presId="urn:microsoft.com/office/officeart/2005/8/layout/hierarchy3"/>
    <dgm:cxn modelId="{6E5549B3-137A-451C-AEAD-8783181703E3}" type="presOf" srcId="{72E4D0D5-CF3B-4637-8B84-8654B3854E46}" destId="{A41494D8-8A70-4533-A945-8B814C82E38B}" srcOrd="0" destOrd="0" presId="urn:microsoft.com/office/officeart/2005/8/layout/hierarchy3"/>
    <dgm:cxn modelId="{F63ECBB7-8E96-4231-B3D1-4E7B53DED183}" type="presOf" srcId="{3FAD9178-5F66-45DA-9DE1-272B3459E6D7}" destId="{231DC78B-9261-442B-945C-ECEDF90219E3}" srcOrd="1" destOrd="0" presId="urn:microsoft.com/office/officeart/2005/8/layout/hierarchy3"/>
    <dgm:cxn modelId="{B1ED4FCF-FC3E-4C7A-9096-24C0FC00951E}" type="presOf" srcId="{3FAD9178-5F66-45DA-9DE1-272B3459E6D7}" destId="{E49B3BEC-1A68-4FE8-A803-1AAA5E469544}" srcOrd="0" destOrd="0" presId="urn:microsoft.com/office/officeart/2005/8/layout/hierarchy3"/>
    <dgm:cxn modelId="{8A9837F7-6727-4F45-AF4A-9C85EFA44E3A}" srcId="{72E4D0D5-CF3B-4637-8B84-8654B3854E46}" destId="{B985FC6D-4EF8-4782-A761-E96943446194}" srcOrd="1" destOrd="0" parTransId="{AB646A5B-005C-4AC6-8BA2-A1B9B9FA755E}" sibTransId="{00E36EF5-0692-4871-96CA-11815BC765FE}"/>
    <dgm:cxn modelId="{680AE452-7595-4E36-A9A1-B2BEECCE4D2B}" type="presParOf" srcId="{A41494D8-8A70-4533-A945-8B814C82E38B}" destId="{F471793F-C496-4C22-9989-8BB8DBC5F118}" srcOrd="0" destOrd="0" presId="urn:microsoft.com/office/officeart/2005/8/layout/hierarchy3"/>
    <dgm:cxn modelId="{25B3EB5C-4D81-4330-9764-879CE0A4C0EB}" type="presParOf" srcId="{F471793F-C496-4C22-9989-8BB8DBC5F118}" destId="{B46AD88B-72E0-4BC8-9A7E-ADC47B16143E}" srcOrd="0" destOrd="0" presId="urn:microsoft.com/office/officeart/2005/8/layout/hierarchy3"/>
    <dgm:cxn modelId="{BDF390B2-D8EA-4B78-9A99-1D43CF078FF6}" type="presParOf" srcId="{B46AD88B-72E0-4BC8-9A7E-ADC47B16143E}" destId="{E7B0F98D-801F-4DA4-850B-D730723EAD7F}" srcOrd="0" destOrd="0" presId="urn:microsoft.com/office/officeart/2005/8/layout/hierarchy3"/>
    <dgm:cxn modelId="{1958D854-B6DC-4B3C-AC32-74A0AC33F86C}" type="presParOf" srcId="{B46AD88B-72E0-4BC8-9A7E-ADC47B16143E}" destId="{36BE1924-EB20-45D1-B02F-257A9F04F3F1}" srcOrd="1" destOrd="0" presId="urn:microsoft.com/office/officeart/2005/8/layout/hierarchy3"/>
    <dgm:cxn modelId="{A9044792-9636-47C0-9AA8-4B530CB00A1E}" type="presParOf" srcId="{F471793F-C496-4C22-9989-8BB8DBC5F118}" destId="{1705B787-1491-4E31-91ED-3F1CCB233462}" srcOrd="1" destOrd="0" presId="urn:microsoft.com/office/officeart/2005/8/layout/hierarchy3"/>
    <dgm:cxn modelId="{3F50DD9F-FFF9-4775-8D19-F4D3DFAAAE97}" type="presParOf" srcId="{A41494D8-8A70-4533-A945-8B814C82E38B}" destId="{77BF700F-1DE5-47B3-905E-9882FD7E2377}" srcOrd="1" destOrd="0" presId="urn:microsoft.com/office/officeart/2005/8/layout/hierarchy3"/>
    <dgm:cxn modelId="{0F6BE6E1-8CDE-48DF-A2EA-2E1569FC6957}" type="presParOf" srcId="{77BF700F-1DE5-47B3-905E-9882FD7E2377}" destId="{77AB9469-ECD7-48FB-A869-A5392F6CFB02}" srcOrd="0" destOrd="0" presId="urn:microsoft.com/office/officeart/2005/8/layout/hierarchy3"/>
    <dgm:cxn modelId="{EBC81DF0-2A6E-4A5C-8244-A3F1353F2597}" type="presParOf" srcId="{77AB9469-ECD7-48FB-A869-A5392F6CFB02}" destId="{5A5F94B7-2913-4CAA-9F31-8661EF3B445C}" srcOrd="0" destOrd="0" presId="urn:microsoft.com/office/officeart/2005/8/layout/hierarchy3"/>
    <dgm:cxn modelId="{484FC3F0-5BBB-42E9-A7E0-37AEDEDB3965}" type="presParOf" srcId="{77AB9469-ECD7-48FB-A869-A5392F6CFB02}" destId="{2105AB4C-B419-4911-974E-16D750974BBD}" srcOrd="1" destOrd="0" presId="urn:microsoft.com/office/officeart/2005/8/layout/hierarchy3"/>
    <dgm:cxn modelId="{A7B8419B-77AF-4801-BD0B-32F3435C128E}" type="presParOf" srcId="{77BF700F-1DE5-47B3-905E-9882FD7E2377}" destId="{982A1A81-02AC-48BF-9BED-E4F11160CD85}" srcOrd="1" destOrd="0" presId="urn:microsoft.com/office/officeart/2005/8/layout/hierarchy3"/>
    <dgm:cxn modelId="{A9ABC25E-A4B5-4B5C-8F55-2EC12D4D1991}" type="presParOf" srcId="{A41494D8-8A70-4533-A945-8B814C82E38B}" destId="{F8572F4B-4868-4B0E-94DA-35D30F2D6492}" srcOrd="2" destOrd="0" presId="urn:microsoft.com/office/officeart/2005/8/layout/hierarchy3"/>
    <dgm:cxn modelId="{AA506A50-BC39-4621-84FC-D500F4EBC169}" type="presParOf" srcId="{F8572F4B-4868-4B0E-94DA-35D30F2D6492}" destId="{99032093-293C-456A-B619-E41DF73FADFE}" srcOrd="0" destOrd="0" presId="urn:microsoft.com/office/officeart/2005/8/layout/hierarchy3"/>
    <dgm:cxn modelId="{9974B4DF-214E-46B5-A5AE-0B4E3077A99F}" type="presParOf" srcId="{99032093-293C-456A-B619-E41DF73FADFE}" destId="{E49B3BEC-1A68-4FE8-A803-1AAA5E469544}" srcOrd="0" destOrd="0" presId="urn:microsoft.com/office/officeart/2005/8/layout/hierarchy3"/>
    <dgm:cxn modelId="{390E437F-203A-4BAE-85B9-F3AEAC08BF86}" type="presParOf" srcId="{99032093-293C-456A-B619-E41DF73FADFE}" destId="{231DC78B-9261-442B-945C-ECEDF90219E3}" srcOrd="1" destOrd="0" presId="urn:microsoft.com/office/officeart/2005/8/layout/hierarchy3"/>
    <dgm:cxn modelId="{808DE04C-C024-46A3-BF33-93EBEBC6151A}" type="presParOf" srcId="{F8572F4B-4868-4B0E-94DA-35D30F2D6492}" destId="{C00561E5-4572-4DAE-BCF8-9859F78276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DCFDD-FE47-48AA-986D-86678D66BD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BBF2958-584F-45E7-A2EC-E0D9CFB77E5E}">
      <dgm:prSet/>
      <dgm:spPr/>
      <dgm:t>
        <a:bodyPr/>
        <a:lstStyle/>
        <a:p>
          <a:r>
            <a:rPr lang="en-GB"/>
            <a:t>examine the impact on the Citi Bike system and the NYC subway. Usage patterns during the lockdown are compared to corresponding days in 2019</a:t>
          </a:r>
          <a:endParaRPr lang="en-US"/>
        </a:p>
      </dgm:t>
    </dgm:pt>
    <dgm:pt modelId="{E9366174-719E-418E-9104-E9F02A8E5EAD}" type="parTrans" cxnId="{84023358-CC43-4535-B3E0-DC94B9CB2AF8}">
      <dgm:prSet/>
      <dgm:spPr/>
      <dgm:t>
        <a:bodyPr/>
        <a:lstStyle/>
        <a:p>
          <a:endParaRPr lang="en-US"/>
        </a:p>
      </dgm:t>
    </dgm:pt>
    <dgm:pt modelId="{2A63D807-0F61-45CA-BA8F-DB3E5CEEE5F8}" type="sibTrans" cxnId="{84023358-CC43-4535-B3E0-DC94B9CB2AF8}">
      <dgm:prSet/>
      <dgm:spPr/>
      <dgm:t>
        <a:bodyPr/>
        <a:lstStyle/>
        <a:p>
          <a:endParaRPr lang="en-US"/>
        </a:p>
      </dgm:t>
    </dgm:pt>
    <dgm:pt modelId="{5ECCB68A-32B3-4B1D-9F0E-0E51210C7A17}">
      <dgm:prSet/>
      <dgm:spPr/>
      <dgm:t>
        <a:bodyPr/>
        <a:lstStyle/>
        <a:p>
          <a:r>
            <a:rPr lang="en-GB"/>
            <a:t>we examine the effect of the lockdown and subsequent reopening of economic activity up through the end of September 2020</a:t>
          </a:r>
          <a:endParaRPr lang="en-US"/>
        </a:p>
      </dgm:t>
    </dgm:pt>
    <dgm:pt modelId="{25EE552B-93C7-4B93-B6D3-5F804AE4DB31}" type="parTrans" cxnId="{6E1A413A-708D-46C2-9E12-C08F2EE3E1BA}">
      <dgm:prSet/>
      <dgm:spPr/>
      <dgm:t>
        <a:bodyPr/>
        <a:lstStyle/>
        <a:p>
          <a:endParaRPr lang="en-US"/>
        </a:p>
      </dgm:t>
    </dgm:pt>
    <dgm:pt modelId="{A2A4FE4E-1DDC-4916-8409-23C4D0045E29}" type="sibTrans" cxnId="{6E1A413A-708D-46C2-9E12-C08F2EE3E1BA}">
      <dgm:prSet/>
      <dgm:spPr/>
      <dgm:t>
        <a:bodyPr/>
        <a:lstStyle/>
        <a:p>
          <a:endParaRPr lang="en-US"/>
        </a:p>
      </dgm:t>
    </dgm:pt>
    <dgm:pt modelId="{9A8A4AF8-3615-42A8-83B0-392B220AAF03}">
      <dgm:prSet/>
      <dgm:spPr/>
      <dgm:t>
        <a:bodyPr/>
        <a:lstStyle/>
        <a:p>
          <a:r>
            <a:rPr lang="en-GB"/>
            <a:t>Implications for policy suggest that the bikeshare system provides resilience to the overall transportation system during disasters when public transit is considered dangerous or is disrupted</a:t>
          </a:r>
          <a:endParaRPr lang="en-US"/>
        </a:p>
      </dgm:t>
    </dgm:pt>
    <dgm:pt modelId="{81228849-860B-483F-A153-F00D63B23003}" type="parTrans" cxnId="{B0CBA400-4792-4AD4-BBE7-1F3FBF5FA896}">
      <dgm:prSet/>
      <dgm:spPr/>
      <dgm:t>
        <a:bodyPr/>
        <a:lstStyle/>
        <a:p>
          <a:endParaRPr lang="en-US"/>
        </a:p>
      </dgm:t>
    </dgm:pt>
    <dgm:pt modelId="{FF638C53-2AEF-4060-AEDF-BE2FF8A34004}" type="sibTrans" cxnId="{B0CBA400-4792-4AD4-BBE7-1F3FBF5FA896}">
      <dgm:prSet/>
      <dgm:spPr/>
      <dgm:t>
        <a:bodyPr/>
        <a:lstStyle/>
        <a:p>
          <a:endParaRPr lang="en-US"/>
        </a:p>
      </dgm:t>
    </dgm:pt>
    <dgm:pt modelId="{58E146E7-0A7B-44C3-922D-B26D28DEFA53}" type="pres">
      <dgm:prSet presAssocID="{BEADCFDD-FE47-48AA-986D-86678D66BD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DCAB3-38A8-4760-B50F-AA75F209E10D}" type="pres">
      <dgm:prSet presAssocID="{9BBF2958-584F-45E7-A2EC-E0D9CFB77E5E}" presName="hierRoot1" presStyleCnt="0"/>
      <dgm:spPr/>
    </dgm:pt>
    <dgm:pt modelId="{29942F6D-C222-43B5-B3F1-6174FDE22A4F}" type="pres">
      <dgm:prSet presAssocID="{9BBF2958-584F-45E7-A2EC-E0D9CFB77E5E}" presName="composite" presStyleCnt="0"/>
      <dgm:spPr/>
    </dgm:pt>
    <dgm:pt modelId="{C3915119-4258-4552-A687-8B6A60A45713}" type="pres">
      <dgm:prSet presAssocID="{9BBF2958-584F-45E7-A2EC-E0D9CFB77E5E}" presName="background" presStyleLbl="node0" presStyleIdx="0" presStyleCnt="3"/>
      <dgm:spPr/>
    </dgm:pt>
    <dgm:pt modelId="{BBD759CE-128A-4918-9373-44ED38C7C902}" type="pres">
      <dgm:prSet presAssocID="{9BBF2958-584F-45E7-A2EC-E0D9CFB77E5E}" presName="text" presStyleLbl="fgAcc0" presStyleIdx="0" presStyleCnt="3">
        <dgm:presLayoutVars>
          <dgm:chPref val="3"/>
        </dgm:presLayoutVars>
      </dgm:prSet>
      <dgm:spPr/>
    </dgm:pt>
    <dgm:pt modelId="{ADCB9AEC-8952-4E34-B411-E59F16946847}" type="pres">
      <dgm:prSet presAssocID="{9BBF2958-584F-45E7-A2EC-E0D9CFB77E5E}" presName="hierChild2" presStyleCnt="0"/>
      <dgm:spPr/>
    </dgm:pt>
    <dgm:pt modelId="{22161DAA-4AF4-423C-BC23-134B0AC8840B}" type="pres">
      <dgm:prSet presAssocID="{5ECCB68A-32B3-4B1D-9F0E-0E51210C7A17}" presName="hierRoot1" presStyleCnt="0"/>
      <dgm:spPr/>
    </dgm:pt>
    <dgm:pt modelId="{9764B9B2-A684-40A7-BC98-FEF643ECFDA3}" type="pres">
      <dgm:prSet presAssocID="{5ECCB68A-32B3-4B1D-9F0E-0E51210C7A17}" presName="composite" presStyleCnt="0"/>
      <dgm:spPr/>
    </dgm:pt>
    <dgm:pt modelId="{344C0047-D8D2-43DD-AB53-BBAC9D5091FC}" type="pres">
      <dgm:prSet presAssocID="{5ECCB68A-32B3-4B1D-9F0E-0E51210C7A17}" presName="background" presStyleLbl="node0" presStyleIdx="1" presStyleCnt="3"/>
      <dgm:spPr/>
    </dgm:pt>
    <dgm:pt modelId="{3627F90E-FC60-41A3-A8F9-AF22FDFF130C}" type="pres">
      <dgm:prSet presAssocID="{5ECCB68A-32B3-4B1D-9F0E-0E51210C7A17}" presName="text" presStyleLbl="fgAcc0" presStyleIdx="1" presStyleCnt="3">
        <dgm:presLayoutVars>
          <dgm:chPref val="3"/>
        </dgm:presLayoutVars>
      </dgm:prSet>
      <dgm:spPr/>
    </dgm:pt>
    <dgm:pt modelId="{BBF07BA7-42D4-428C-9852-17524C7AC695}" type="pres">
      <dgm:prSet presAssocID="{5ECCB68A-32B3-4B1D-9F0E-0E51210C7A17}" presName="hierChild2" presStyleCnt="0"/>
      <dgm:spPr/>
    </dgm:pt>
    <dgm:pt modelId="{E7152CE4-64AB-44FB-94BD-802AEE4C6799}" type="pres">
      <dgm:prSet presAssocID="{9A8A4AF8-3615-42A8-83B0-392B220AAF03}" presName="hierRoot1" presStyleCnt="0"/>
      <dgm:spPr/>
    </dgm:pt>
    <dgm:pt modelId="{7FE5DDBC-7A92-4618-A6A7-CAFF9A7913E6}" type="pres">
      <dgm:prSet presAssocID="{9A8A4AF8-3615-42A8-83B0-392B220AAF03}" presName="composite" presStyleCnt="0"/>
      <dgm:spPr/>
    </dgm:pt>
    <dgm:pt modelId="{7F8B6357-4B61-48D5-A449-AEFB84E3B851}" type="pres">
      <dgm:prSet presAssocID="{9A8A4AF8-3615-42A8-83B0-392B220AAF03}" presName="background" presStyleLbl="node0" presStyleIdx="2" presStyleCnt="3"/>
      <dgm:spPr/>
    </dgm:pt>
    <dgm:pt modelId="{3F20D743-B88D-4240-809D-58F2502F760B}" type="pres">
      <dgm:prSet presAssocID="{9A8A4AF8-3615-42A8-83B0-392B220AAF03}" presName="text" presStyleLbl="fgAcc0" presStyleIdx="2" presStyleCnt="3">
        <dgm:presLayoutVars>
          <dgm:chPref val="3"/>
        </dgm:presLayoutVars>
      </dgm:prSet>
      <dgm:spPr/>
    </dgm:pt>
    <dgm:pt modelId="{EB10BCDC-BB53-4E85-8350-40A359219C24}" type="pres">
      <dgm:prSet presAssocID="{9A8A4AF8-3615-42A8-83B0-392B220AAF03}" presName="hierChild2" presStyleCnt="0"/>
      <dgm:spPr/>
    </dgm:pt>
  </dgm:ptLst>
  <dgm:cxnLst>
    <dgm:cxn modelId="{B0CBA400-4792-4AD4-BBE7-1F3FBF5FA896}" srcId="{BEADCFDD-FE47-48AA-986D-86678D66BD35}" destId="{9A8A4AF8-3615-42A8-83B0-392B220AAF03}" srcOrd="2" destOrd="0" parTransId="{81228849-860B-483F-A153-F00D63B23003}" sibTransId="{FF638C53-2AEF-4060-AEDF-BE2FF8A34004}"/>
    <dgm:cxn modelId="{A019AA29-C654-4677-88AB-ADF707F109FD}" type="presOf" srcId="{9BBF2958-584F-45E7-A2EC-E0D9CFB77E5E}" destId="{BBD759CE-128A-4918-9373-44ED38C7C902}" srcOrd="0" destOrd="0" presId="urn:microsoft.com/office/officeart/2005/8/layout/hierarchy1"/>
    <dgm:cxn modelId="{6E1A413A-708D-46C2-9E12-C08F2EE3E1BA}" srcId="{BEADCFDD-FE47-48AA-986D-86678D66BD35}" destId="{5ECCB68A-32B3-4B1D-9F0E-0E51210C7A17}" srcOrd="1" destOrd="0" parTransId="{25EE552B-93C7-4B93-B6D3-5F804AE4DB31}" sibTransId="{A2A4FE4E-1DDC-4916-8409-23C4D0045E29}"/>
    <dgm:cxn modelId="{AF583B49-4EB5-4EF0-ADD9-374A27D171F9}" type="presOf" srcId="{9A8A4AF8-3615-42A8-83B0-392B220AAF03}" destId="{3F20D743-B88D-4240-809D-58F2502F760B}" srcOrd="0" destOrd="0" presId="urn:microsoft.com/office/officeart/2005/8/layout/hierarchy1"/>
    <dgm:cxn modelId="{84023358-CC43-4535-B3E0-DC94B9CB2AF8}" srcId="{BEADCFDD-FE47-48AA-986D-86678D66BD35}" destId="{9BBF2958-584F-45E7-A2EC-E0D9CFB77E5E}" srcOrd="0" destOrd="0" parTransId="{E9366174-719E-418E-9104-E9F02A8E5EAD}" sibTransId="{2A63D807-0F61-45CA-BA8F-DB3E5CEEE5F8}"/>
    <dgm:cxn modelId="{0912AED2-BE70-40BB-A1C5-B3669EFB0A72}" type="presOf" srcId="{BEADCFDD-FE47-48AA-986D-86678D66BD35}" destId="{58E146E7-0A7B-44C3-922D-B26D28DEFA53}" srcOrd="0" destOrd="0" presId="urn:microsoft.com/office/officeart/2005/8/layout/hierarchy1"/>
    <dgm:cxn modelId="{DDD28EED-BEE3-401E-ACEC-D9814DCB8B9C}" type="presOf" srcId="{5ECCB68A-32B3-4B1D-9F0E-0E51210C7A17}" destId="{3627F90E-FC60-41A3-A8F9-AF22FDFF130C}" srcOrd="0" destOrd="0" presId="urn:microsoft.com/office/officeart/2005/8/layout/hierarchy1"/>
    <dgm:cxn modelId="{405FCB70-B225-4591-9EAE-FDCF89B78AEC}" type="presParOf" srcId="{58E146E7-0A7B-44C3-922D-B26D28DEFA53}" destId="{11EDCAB3-38A8-4760-B50F-AA75F209E10D}" srcOrd="0" destOrd="0" presId="urn:microsoft.com/office/officeart/2005/8/layout/hierarchy1"/>
    <dgm:cxn modelId="{A9EDDF0E-56BC-453B-B8F4-88D94C139A8C}" type="presParOf" srcId="{11EDCAB3-38A8-4760-B50F-AA75F209E10D}" destId="{29942F6D-C222-43B5-B3F1-6174FDE22A4F}" srcOrd="0" destOrd="0" presId="urn:microsoft.com/office/officeart/2005/8/layout/hierarchy1"/>
    <dgm:cxn modelId="{1724C23D-E13B-49F4-972E-D13E14E4BAE9}" type="presParOf" srcId="{29942F6D-C222-43B5-B3F1-6174FDE22A4F}" destId="{C3915119-4258-4552-A687-8B6A60A45713}" srcOrd="0" destOrd="0" presId="urn:microsoft.com/office/officeart/2005/8/layout/hierarchy1"/>
    <dgm:cxn modelId="{259F29F9-E748-49F5-8491-4598DFECE4E4}" type="presParOf" srcId="{29942F6D-C222-43B5-B3F1-6174FDE22A4F}" destId="{BBD759CE-128A-4918-9373-44ED38C7C902}" srcOrd="1" destOrd="0" presId="urn:microsoft.com/office/officeart/2005/8/layout/hierarchy1"/>
    <dgm:cxn modelId="{544D93E4-2331-447A-B5B0-5F545D3D1DD5}" type="presParOf" srcId="{11EDCAB3-38A8-4760-B50F-AA75F209E10D}" destId="{ADCB9AEC-8952-4E34-B411-E59F16946847}" srcOrd="1" destOrd="0" presId="urn:microsoft.com/office/officeart/2005/8/layout/hierarchy1"/>
    <dgm:cxn modelId="{C5A31F65-AD3E-4E3F-A07D-158414E5F55A}" type="presParOf" srcId="{58E146E7-0A7B-44C3-922D-B26D28DEFA53}" destId="{22161DAA-4AF4-423C-BC23-134B0AC8840B}" srcOrd="1" destOrd="0" presId="urn:microsoft.com/office/officeart/2005/8/layout/hierarchy1"/>
    <dgm:cxn modelId="{40951693-9E8D-41EF-A7DB-F646D99E946F}" type="presParOf" srcId="{22161DAA-4AF4-423C-BC23-134B0AC8840B}" destId="{9764B9B2-A684-40A7-BC98-FEF643ECFDA3}" srcOrd="0" destOrd="0" presId="urn:microsoft.com/office/officeart/2005/8/layout/hierarchy1"/>
    <dgm:cxn modelId="{79C86BE3-703D-462C-B788-2FC9E9808E4A}" type="presParOf" srcId="{9764B9B2-A684-40A7-BC98-FEF643ECFDA3}" destId="{344C0047-D8D2-43DD-AB53-BBAC9D5091FC}" srcOrd="0" destOrd="0" presId="urn:microsoft.com/office/officeart/2005/8/layout/hierarchy1"/>
    <dgm:cxn modelId="{FB604B98-4585-4D01-A4D2-5E515009AB6B}" type="presParOf" srcId="{9764B9B2-A684-40A7-BC98-FEF643ECFDA3}" destId="{3627F90E-FC60-41A3-A8F9-AF22FDFF130C}" srcOrd="1" destOrd="0" presId="urn:microsoft.com/office/officeart/2005/8/layout/hierarchy1"/>
    <dgm:cxn modelId="{1D624503-9AEA-450D-9752-0260FC78BB49}" type="presParOf" srcId="{22161DAA-4AF4-423C-BC23-134B0AC8840B}" destId="{BBF07BA7-42D4-428C-9852-17524C7AC695}" srcOrd="1" destOrd="0" presId="urn:microsoft.com/office/officeart/2005/8/layout/hierarchy1"/>
    <dgm:cxn modelId="{4E7E4D37-31A4-4A0D-9994-3C11CBAF7AC1}" type="presParOf" srcId="{58E146E7-0A7B-44C3-922D-B26D28DEFA53}" destId="{E7152CE4-64AB-44FB-94BD-802AEE4C6799}" srcOrd="2" destOrd="0" presId="urn:microsoft.com/office/officeart/2005/8/layout/hierarchy1"/>
    <dgm:cxn modelId="{E6D40D50-D957-4626-9598-DAD84EE5C446}" type="presParOf" srcId="{E7152CE4-64AB-44FB-94BD-802AEE4C6799}" destId="{7FE5DDBC-7A92-4618-A6A7-CAFF9A7913E6}" srcOrd="0" destOrd="0" presId="urn:microsoft.com/office/officeart/2005/8/layout/hierarchy1"/>
    <dgm:cxn modelId="{34CA551C-D571-4427-BA2B-2ABBA8F2E524}" type="presParOf" srcId="{7FE5DDBC-7A92-4618-A6A7-CAFF9A7913E6}" destId="{7F8B6357-4B61-48D5-A449-AEFB84E3B851}" srcOrd="0" destOrd="0" presId="urn:microsoft.com/office/officeart/2005/8/layout/hierarchy1"/>
    <dgm:cxn modelId="{87720223-A5BB-4E6E-B81D-35475ABAD3F6}" type="presParOf" srcId="{7FE5DDBC-7A92-4618-A6A7-CAFF9A7913E6}" destId="{3F20D743-B88D-4240-809D-58F2502F760B}" srcOrd="1" destOrd="0" presId="urn:microsoft.com/office/officeart/2005/8/layout/hierarchy1"/>
    <dgm:cxn modelId="{58CDA20A-D326-49E7-87FC-1D40A02CD1D3}" type="presParOf" srcId="{E7152CE4-64AB-44FB-94BD-802AEE4C6799}" destId="{EB10BCDC-BB53-4E85-8350-40A359219C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21EEC-B85C-4CB6-A54A-488A6F0CEF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7633C6-F7F3-4182-96D7-9D63D506269C}">
      <dgm:prSet/>
      <dgm:spPr/>
      <dgm:t>
        <a:bodyPr/>
        <a:lstStyle/>
        <a:p>
          <a:r>
            <a:rPr lang="en-GB"/>
            <a:t>exploring the determinants of bikeshare station capacity (i.e., the number of docking points) and trip arrivals at the station-level.</a:t>
          </a:r>
          <a:endParaRPr lang="en-US"/>
        </a:p>
      </dgm:t>
    </dgm:pt>
    <dgm:pt modelId="{48D09FD4-DBF3-4020-BDD9-B7C0BD9904BE}" type="parTrans" cxnId="{7EDB231E-CE3A-447B-900D-3065793182F9}">
      <dgm:prSet/>
      <dgm:spPr/>
      <dgm:t>
        <a:bodyPr/>
        <a:lstStyle/>
        <a:p>
          <a:endParaRPr lang="en-US"/>
        </a:p>
      </dgm:t>
    </dgm:pt>
    <dgm:pt modelId="{475423A4-2FED-423B-8093-0034CC3D36BC}" type="sibTrans" cxnId="{7EDB231E-CE3A-447B-900D-3065793182F9}">
      <dgm:prSet/>
      <dgm:spPr/>
      <dgm:t>
        <a:bodyPr/>
        <a:lstStyle/>
        <a:p>
          <a:endParaRPr lang="en-US"/>
        </a:p>
      </dgm:t>
    </dgm:pt>
    <dgm:pt modelId="{1D39DDE0-44F9-4147-9C28-5B9D14E0B73C}">
      <dgm:prSet/>
      <dgm:spPr/>
      <dgm:t>
        <a:bodyPr/>
        <a:lstStyle/>
        <a:p>
          <a:r>
            <a:rPr lang="en-GB"/>
            <a:t>The research dataset is constructed from the Citi Bike system in New York City in September 2016</a:t>
          </a:r>
          <a:endParaRPr lang="en-US"/>
        </a:p>
      </dgm:t>
    </dgm:pt>
    <dgm:pt modelId="{988C3490-E0CA-40BB-A1C4-0EC5297FEF64}" type="parTrans" cxnId="{E12CC39C-B33D-412B-8811-6784D8F25E26}">
      <dgm:prSet/>
      <dgm:spPr/>
      <dgm:t>
        <a:bodyPr/>
        <a:lstStyle/>
        <a:p>
          <a:endParaRPr lang="en-US"/>
        </a:p>
      </dgm:t>
    </dgm:pt>
    <dgm:pt modelId="{892779CE-1CC7-4E21-A348-16241C167DD7}" type="sibTrans" cxnId="{E12CC39C-B33D-412B-8811-6784D8F25E26}">
      <dgm:prSet/>
      <dgm:spPr/>
      <dgm:t>
        <a:bodyPr/>
        <a:lstStyle/>
        <a:p>
          <a:endParaRPr lang="en-US"/>
        </a:p>
      </dgm:t>
    </dgm:pt>
    <dgm:pt modelId="{3CB8AA39-AADD-4485-8FCA-949C375DBD26}">
      <dgm:prSet/>
      <dgm:spPr/>
      <dgm:t>
        <a:bodyPr/>
        <a:lstStyle/>
        <a:p>
          <a:r>
            <a:rPr lang="en-GB"/>
            <a:t>The analytical results reveal that the effects of built environment characteristics on bikeshare usage could be carefully considered during the system installation process</a:t>
          </a:r>
          <a:endParaRPr lang="en-US"/>
        </a:p>
      </dgm:t>
    </dgm:pt>
    <dgm:pt modelId="{047E3B0F-052F-43FB-8701-4710CC1C6607}" type="parTrans" cxnId="{480ABE53-E0B0-4F5B-819B-6A3DE70AA998}">
      <dgm:prSet/>
      <dgm:spPr/>
      <dgm:t>
        <a:bodyPr/>
        <a:lstStyle/>
        <a:p>
          <a:endParaRPr lang="en-US"/>
        </a:p>
      </dgm:t>
    </dgm:pt>
    <dgm:pt modelId="{F33AD5AC-41AF-4E26-A544-52A349313AB2}" type="sibTrans" cxnId="{480ABE53-E0B0-4F5B-819B-6A3DE70AA998}">
      <dgm:prSet/>
      <dgm:spPr/>
      <dgm:t>
        <a:bodyPr/>
        <a:lstStyle/>
        <a:p>
          <a:endParaRPr lang="en-US"/>
        </a:p>
      </dgm:t>
    </dgm:pt>
    <dgm:pt modelId="{AF7BBED8-8D41-4E08-BCC9-05726C561D70}" type="pres">
      <dgm:prSet presAssocID="{FB221EEC-B85C-4CB6-A54A-488A6F0CEF6A}" presName="vert0" presStyleCnt="0">
        <dgm:presLayoutVars>
          <dgm:dir/>
          <dgm:animOne val="branch"/>
          <dgm:animLvl val="lvl"/>
        </dgm:presLayoutVars>
      </dgm:prSet>
      <dgm:spPr/>
    </dgm:pt>
    <dgm:pt modelId="{5DE66281-DD1C-4182-8F64-4BE63DF16085}" type="pres">
      <dgm:prSet presAssocID="{167633C6-F7F3-4182-96D7-9D63D506269C}" presName="thickLine" presStyleLbl="alignNode1" presStyleIdx="0" presStyleCnt="3"/>
      <dgm:spPr/>
    </dgm:pt>
    <dgm:pt modelId="{0012BD4C-B33B-4C23-80DC-8158DE152609}" type="pres">
      <dgm:prSet presAssocID="{167633C6-F7F3-4182-96D7-9D63D506269C}" presName="horz1" presStyleCnt="0"/>
      <dgm:spPr/>
    </dgm:pt>
    <dgm:pt modelId="{024F5EEB-0DDC-4601-B894-99F3E164FB04}" type="pres">
      <dgm:prSet presAssocID="{167633C6-F7F3-4182-96D7-9D63D506269C}" presName="tx1" presStyleLbl="revTx" presStyleIdx="0" presStyleCnt="3"/>
      <dgm:spPr/>
    </dgm:pt>
    <dgm:pt modelId="{293E90D2-499B-4DED-8675-3DFA7B42283C}" type="pres">
      <dgm:prSet presAssocID="{167633C6-F7F3-4182-96D7-9D63D506269C}" presName="vert1" presStyleCnt="0"/>
      <dgm:spPr/>
    </dgm:pt>
    <dgm:pt modelId="{F544FB58-C1B1-4042-9DFE-6A0D77733935}" type="pres">
      <dgm:prSet presAssocID="{1D39DDE0-44F9-4147-9C28-5B9D14E0B73C}" presName="thickLine" presStyleLbl="alignNode1" presStyleIdx="1" presStyleCnt="3"/>
      <dgm:spPr/>
    </dgm:pt>
    <dgm:pt modelId="{AA90E5C8-EF87-4C9E-881C-1F7E100FDB34}" type="pres">
      <dgm:prSet presAssocID="{1D39DDE0-44F9-4147-9C28-5B9D14E0B73C}" presName="horz1" presStyleCnt="0"/>
      <dgm:spPr/>
    </dgm:pt>
    <dgm:pt modelId="{8C3BCD7D-58CE-4D61-B16C-0E87EE863548}" type="pres">
      <dgm:prSet presAssocID="{1D39DDE0-44F9-4147-9C28-5B9D14E0B73C}" presName="tx1" presStyleLbl="revTx" presStyleIdx="1" presStyleCnt="3"/>
      <dgm:spPr/>
    </dgm:pt>
    <dgm:pt modelId="{4D976C14-DE6B-45C5-80DA-378A05A8F1EA}" type="pres">
      <dgm:prSet presAssocID="{1D39DDE0-44F9-4147-9C28-5B9D14E0B73C}" presName="vert1" presStyleCnt="0"/>
      <dgm:spPr/>
    </dgm:pt>
    <dgm:pt modelId="{7A482D3F-56D5-451A-BBFB-2C3C870ABC0E}" type="pres">
      <dgm:prSet presAssocID="{3CB8AA39-AADD-4485-8FCA-949C375DBD26}" presName="thickLine" presStyleLbl="alignNode1" presStyleIdx="2" presStyleCnt="3"/>
      <dgm:spPr/>
    </dgm:pt>
    <dgm:pt modelId="{86B1DCC9-FB0E-4E64-B7F8-846BCCC3A8B4}" type="pres">
      <dgm:prSet presAssocID="{3CB8AA39-AADD-4485-8FCA-949C375DBD26}" presName="horz1" presStyleCnt="0"/>
      <dgm:spPr/>
    </dgm:pt>
    <dgm:pt modelId="{340FA962-6BA5-4781-986B-0C7054F80DCF}" type="pres">
      <dgm:prSet presAssocID="{3CB8AA39-AADD-4485-8FCA-949C375DBD26}" presName="tx1" presStyleLbl="revTx" presStyleIdx="2" presStyleCnt="3"/>
      <dgm:spPr/>
    </dgm:pt>
    <dgm:pt modelId="{1875B1D1-6963-47BF-9FB0-592F4F644E4F}" type="pres">
      <dgm:prSet presAssocID="{3CB8AA39-AADD-4485-8FCA-949C375DBD26}" presName="vert1" presStyleCnt="0"/>
      <dgm:spPr/>
    </dgm:pt>
  </dgm:ptLst>
  <dgm:cxnLst>
    <dgm:cxn modelId="{7EDB231E-CE3A-447B-900D-3065793182F9}" srcId="{FB221EEC-B85C-4CB6-A54A-488A6F0CEF6A}" destId="{167633C6-F7F3-4182-96D7-9D63D506269C}" srcOrd="0" destOrd="0" parTransId="{48D09FD4-DBF3-4020-BDD9-B7C0BD9904BE}" sibTransId="{475423A4-2FED-423B-8093-0034CC3D36BC}"/>
    <dgm:cxn modelId="{3004AE2E-C8EA-4D49-9C57-667E388F824D}" type="presOf" srcId="{1D39DDE0-44F9-4147-9C28-5B9D14E0B73C}" destId="{8C3BCD7D-58CE-4D61-B16C-0E87EE863548}" srcOrd="0" destOrd="0" presId="urn:microsoft.com/office/officeart/2008/layout/LinedList"/>
    <dgm:cxn modelId="{A582EA36-C138-49A3-9C22-D1F7F80A5872}" type="presOf" srcId="{167633C6-F7F3-4182-96D7-9D63D506269C}" destId="{024F5EEB-0DDC-4601-B894-99F3E164FB04}" srcOrd="0" destOrd="0" presId="urn:microsoft.com/office/officeart/2008/layout/LinedList"/>
    <dgm:cxn modelId="{D377E43D-57E6-4ACB-A62D-C1252E033D30}" type="presOf" srcId="{FB221EEC-B85C-4CB6-A54A-488A6F0CEF6A}" destId="{AF7BBED8-8D41-4E08-BCC9-05726C561D70}" srcOrd="0" destOrd="0" presId="urn:microsoft.com/office/officeart/2008/layout/LinedList"/>
    <dgm:cxn modelId="{480ABE53-E0B0-4F5B-819B-6A3DE70AA998}" srcId="{FB221EEC-B85C-4CB6-A54A-488A6F0CEF6A}" destId="{3CB8AA39-AADD-4485-8FCA-949C375DBD26}" srcOrd="2" destOrd="0" parTransId="{047E3B0F-052F-43FB-8701-4710CC1C6607}" sibTransId="{F33AD5AC-41AF-4E26-A544-52A349313AB2}"/>
    <dgm:cxn modelId="{605CA08B-EB06-44A5-88D5-9F56AC9D529D}" type="presOf" srcId="{3CB8AA39-AADD-4485-8FCA-949C375DBD26}" destId="{340FA962-6BA5-4781-986B-0C7054F80DCF}" srcOrd="0" destOrd="0" presId="urn:microsoft.com/office/officeart/2008/layout/LinedList"/>
    <dgm:cxn modelId="{E12CC39C-B33D-412B-8811-6784D8F25E26}" srcId="{FB221EEC-B85C-4CB6-A54A-488A6F0CEF6A}" destId="{1D39DDE0-44F9-4147-9C28-5B9D14E0B73C}" srcOrd="1" destOrd="0" parTransId="{988C3490-E0CA-40BB-A1C4-0EC5297FEF64}" sibTransId="{892779CE-1CC7-4E21-A348-16241C167DD7}"/>
    <dgm:cxn modelId="{3461A64D-2CFF-40B6-B08E-6130BFDFCEA7}" type="presParOf" srcId="{AF7BBED8-8D41-4E08-BCC9-05726C561D70}" destId="{5DE66281-DD1C-4182-8F64-4BE63DF16085}" srcOrd="0" destOrd="0" presId="urn:microsoft.com/office/officeart/2008/layout/LinedList"/>
    <dgm:cxn modelId="{51BBB609-BDEE-4D27-A904-EECC41890114}" type="presParOf" srcId="{AF7BBED8-8D41-4E08-BCC9-05726C561D70}" destId="{0012BD4C-B33B-4C23-80DC-8158DE152609}" srcOrd="1" destOrd="0" presId="urn:microsoft.com/office/officeart/2008/layout/LinedList"/>
    <dgm:cxn modelId="{17CAC7DE-0B9A-4491-AB72-9741EC77299B}" type="presParOf" srcId="{0012BD4C-B33B-4C23-80DC-8158DE152609}" destId="{024F5EEB-0DDC-4601-B894-99F3E164FB04}" srcOrd="0" destOrd="0" presId="urn:microsoft.com/office/officeart/2008/layout/LinedList"/>
    <dgm:cxn modelId="{7A0A580B-108C-4C64-9CD7-12B524411E5C}" type="presParOf" srcId="{0012BD4C-B33B-4C23-80DC-8158DE152609}" destId="{293E90D2-499B-4DED-8675-3DFA7B42283C}" srcOrd="1" destOrd="0" presId="urn:microsoft.com/office/officeart/2008/layout/LinedList"/>
    <dgm:cxn modelId="{3799ACA5-A0BB-40F3-AF0D-98E8C7D4334C}" type="presParOf" srcId="{AF7BBED8-8D41-4E08-BCC9-05726C561D70}" destId="{F544FB58-C1B1-4042-9DFE-6A0D77733935}" srcOrd="2" destOrd="0" presId="urn:microsoft.com/office/officeart/2008/layout/LinedList"/>
    <dgm:cxn modelId="{3C82A348-18DD-43F3-86B3-6258747447AC}" type="presParOf" srcId="{AF7BBED8-8D41-4E08-BCC9-05726C561D70}" destId="{AA90E5C8-EF87-4C9E-881C-1F7E100FDB34}" srcOrd="3" destOrd="0" presId="urn:microsoft.com/office/officeart/2008/layout/LinedList"/>
    <dgm:cxn modelId="{D169919D-F1D4-4CDB-8274-FF3E27F0BD17}" type="presParOf" srcId="{AA90E5C8-EF87-4C9E-881C-1F7E100FDB34}" destId="{8C3BCD7D-58CE-4D61-B16C-0E87EE863548}" srcOrd="0" destOrd="0" presId="urn:microsoft.com/office/officeart/2008/layout/LinedList"/>
    <dgm:cxn modelId="{B34E406E-6040-4C4D-85EB-CA35B3898200}" type="presParOf" srcId="{AA90E5C8-EF87-4C9E-881C-1F7E100FDB34}" destId="{4D976C14-DE6B-45C5-80DA-378A05A8F1EA}" srcOrd="1" destOrd="0" presId="urn:microsoft.com/office/officeart/2008/layout/LinedList"/>
    <dgm:cxn modelId="{8E9344C6-FD75-4FBC-842F-527479DF5CAA}" type="presParOf" srcId="{AF7BBED8-8D41-4E08-BCC9-05726C561D70}" destId="{7A482D3F-56D5-451A-BBFB-2C3C870ABC0E}" srcOrd="4" destOrd="0" presId="urn:microsoft.com/office/officeart/2008/layout/LinedList"/>
    <dgm:cxn modelId="{FA4B4BA3-8754-4A06-B8C1-5DB0E9EA3991}" type="presParOf" srcId="{AF7BBED8-8D41-4E08-BCC9-05726C561D70}" destId="{86B1DCC9-FB0E-4E64-B7F8-846BCCC3A8B4}" srcOrd="5" destOrd="0" presId="urn:microsoft.com/office/officeart/2008/layout/LinedList"/>
    <dgm:cxn modelId="{C65AD76A-EFC0-4C60-91E4-E73CB75EA445}" type="presParOf" srcId="{86B1DCC9-FB0E-4E64-B7F8-846BCCC3A8B4}" destId="{340FA962-6BA5-4781-986B-0C7054F80DCF}" srcOrd="0" destOrd="0" presId="urn:microsoft.com/office/officeart/2008/layout/LinedList"/>
    <dgm:cxn modelId="{BC2BE45F-A3B8-4F0A-82B1-A2DE5E76AB5D}" type="presParOf" srcId="{86B1DCC9-FB0E-4E64-B7F8-846BCCC3A8B4}" destId="{1875B1D1-6963-47BF-9FB0-592F4F644E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F98D-801F-4DA4-850B-D730723EAD7F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tackle the problem of maintaing system balance during peak rush-hour usage as well as rebalancing overnight to prepare the system for rush-hour usage</a:t>
          </a:r>
          <a:endParaRPr lang="en-US" sz="1600" kern="1200"/>
        </a:p>
      </dsp:txBody>
      <dsp:txXfrm>
        <a:off x="45271" y="1468726"/>
        <a:ext cx="2915747" cy="1413885"/>
      </dsp:txXfrm>
    </dsp:sp>
    <dsp:sp modelId="{5A5F94B7-2913-4CAA-9F31-8661EF3B445C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analyze system data to discover the best placement of bikes to facilitate usage</a:t>
          </a:r>
          <a:endParaRPr lang="en-US" sz="1600" kern="1200"/>
        </a:p>
      </dsp:txBody>
      <dsp:txXfrm>
        <a:off x="3799926" y="1468726"/>
        <a:ext cx="2915747" cy="1413885"/>
      </dsp:txXfrm>
    </dsp:sp>
    <dsp:sp modelId="{E49B3BEC-1A68-4FE8-A803-1AAA5E469544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solve routing problems for overnight shifts as well as clustering problems for handling mid rush-hour usage</a:t>
          </a:r>
          <a:endParaRPr lang="en-US" sz="1600" kern="1200"/>
        </a:p>
      </dsp:txBody>
      <dsp:txXfrm>
        <a:off x="7554580" y="1468726"/>
        <a:ext cx="2915747" cy="14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15119-4258-4552-A687-8B6A60A4571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59CE-128A-4918-9373-44ED38C7C90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examine the impact on the Citi Bike system and the NYC subway. Usage patterns during the lockdown are compared to corresponding days in 2019</a:t>
          </a:r>
          <a:endParaRPr lang="en-US" sz="1600" kern="1200"/>
        </a:p>
      </dsp:txBody>
      <dsp:txXfrm>
        <a:off x="378614" y="886531"/>
        <a:ext cx="2810360" cy="1744948"/>
      </dsp:txXfrm>
    </dsp:sp>
    <dsp:sp modelId="{344C0047-D8D2-43DD-AB53-BBAC9D5091F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7F90E-FC60-41A3-A8F9-AF22FDFF130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 examine the effect of the lockdown and subsequent reopening of economic activity up through the end of September 2020</a:t>
          </a:r>
          <a:endParaRPr lang="en-US" sz="1600" kern="1200"/>
        </a:p>
      </dsp:txBody>
      <dsp:txXfrm>
        <a:off x="3946203" y="886531"/>
        <a:ext cx="2810360" cy="1744948"/>
      </dsp:txXfrm>
    </dsp:sp>
    <dsp:sp modelId="{7F8B6357-4B61-48D5-A449-AEFB84E3B85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0D743-B88D-4240-809D-58F2502F760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Implications for policy suggest that the bikeshare system provides resilience to the overall transportation system during disasters when public transit is considered dangerous or is disrupted</a:t>
          </a:r>
          <a:endParaRPr lang="en-US" sz="1600" kern="1200"/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66281-DD1C-4182-8F64-4BE63DF1608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F5EEB-0DDC-4601-B894-99F3E164FB04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exploring the determinants of bikeshare station capacity (i.e., the number of docking points) and trip arrivals at the station-level.</a:t>
          </a:r>
          <a:endParaRPr lang="en-US" sz="2800" kern="1200"/>
        </a:p>
      </dsp:txBody>
      <dsp:txXfrm>
        <a:off x="0" y="2703"/>
        <a:ext cx="6900512" cy="1843578"/>
      </dsp:txXfrm>
    </dsp:sp>
    <dsp:sp modelId="{F544FB58-C1B1-4042-9DFE-6A0D7773393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BCD7D-58CE-4D61-B16C-0E87EE863548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research dataset is constructed from the Citi Bike system in New York City in September 2016</a:t>
          </a:r>
          <a:endParaRPr lang="en-US" sz="2800" kern="1200"/>
        </a:p>
      </dsp:txBody>
      <dsp:txXfrm>
        <a:off x="0" y="1846281"/>
        <a:ext cx="6900512" cy="1843578"/>
      </dsp:txXfrm>
    </dsp:sp>
    <dsp:sp modelId="{7A482D3F-56D5-451A-BBFB-2C3C870ABC0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A962-6BA5-4781-986B-0C7054F80DC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analytical results reveal that the effects of built environment characteristics on bikeshare usage could be carefully considered during the system installation process</a:t>
          </a:r>
          <a:endParaRPr lang="en-US" sz="28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3480-E450-F66B-A159-C3EB92BA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6E22F-1AF1-A7C7-BB1B-2660D1A9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6668-CDF6-2CF7-52D0-80581FB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2A59-0F1B-59C7-8538-7D075116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00E-6E18-4845-C2AD-4E459FB7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E51D-57D6-9780-FBF0-34A0D6C3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8B8C-0B7E-88BB-BBF1-6F35E44F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2A9B-DA50-7A41-C489-F5F49731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17A9-B4E0-B1CF-81CA-A0F1438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68A3-7905-5FFF-7DC2-7AF22C2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AA79A-7408-0F78-26CB-C9ECE1EBC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CC6A9-30B6-23B9-0462-2CF8AFB4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900C-77C4-7684-7CC1-1CD5CA35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B950-770B-FE83-3146-3D1A0087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103-065C-FBCF-563B-C512392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BE5B-DC3C-8E3E-59F2-6AC0902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C751-62A2-6BF6-0427-D9CB58ED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B48D-AB71-8DE5-91F3-7432D16B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DDD7-9490-03A6-32BA-A8A92FE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C608-7413-4FA1-352C-F8D1204F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1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510E-376C-D8EB-C0BE-9660A9D8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075C-9E77-A107-E0C4-A9D3E318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BCAE-E5D2-452A-53DF-46C48BCB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A0D0-2E5E-3795-0A55-4412C4C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DA4C-123B-FFF6-35F3-A5E163E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42FF-742E-7D1D-75B1-C5A1DFD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6E19-5E93-25E1-CE07-D9F445191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8973-E197-8BD7-DDC2-C4491FD2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7F34D-ADD0-8BF2-67C4-29187A8D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BA69F-B1FD-FF2B-5E83-CB37E145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E7769-CE54-949C-0A3E-1C26A2B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2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2BE1-7468-39AA-3C16-8CB58F8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D2E8-6071-E58B-1DE8-F76408C3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48923-B990-0424-070D-1063EEE8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405B5-1F45-B185-4B61-B13CFDC02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837C9-4B05-4697-FA57-57EBF600B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D4EC9-85C0-4E32-3B68-B71A739A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12EE1-7D70-689A-D130-A9BE7A24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83F66-FE1B-F6A5-C1E0-BD507850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2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D30-583F-2EF9-1CF4-FCD25378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0259B-1AF3-F4AE-2B55-10AD44BF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0787-A878-CA99-D6D2-4D0FC944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1ABE2-DF93-6144-3522-C6EBA355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2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05D80-EA47-86C8-1FB6-6B83D20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CB40D-58FF-B6BC-3EE8-883464DA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977-7780-1D3F-8579-B530940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4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BEB5-E9F8-EE68-D5FA-317F0C5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2D87-CED7-73E4-06E4-0BE1CC72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C6BE-AEE5-7C06-1448-A913434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BF5C-E62E-E784-6CF2-151FB60B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0758A-DF1D-398D-450E-14EA2BBF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107E-3607-C7CD-2761-1BF0A8C8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8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2A28-D2BE-1EF1-86BD-B528794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52258-645A-FA80-02F9-39F6E8687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60F8-7A0B-1549-6B08-B43A75B9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7D8C2-13CD-A9CD-C5E7-A2CFD81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C548-892D-E0E6-18FF-855D42F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6576-E239-7EB8-A917-AF232562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A5006-E371-5FAB-3710-C53124B8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E20-D257-03A5-8702-EA30B3D1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D8B6-87B0-8FC6-E051-D349EBB17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79CA-2623-4F62-8642-02C26E8C2B8A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B10E-849A-5C9E-89D1-19BA6A905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6EFF-C107-73E7-7CE2-0C0A129B0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2FFE-336C-45FB-B91E-F740B487F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athematics/sigma-propert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topics/mathematics/time-interval-ta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A05A8-A0C8-FF99-430F-AB9041461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2" t="8523" r="34141" b="62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C4820-BCD0-7AA0-5D62-1726FE40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GB" sz="1900" b="1" i="0">
                <a:effectLst/>
                <a:latin typeface="Open Sans" panose="020B0606030504020204" pitchFamily="34" charset="0"/>
              </a:rPr>
            </a:br>
            <a:br>
              <a:rPr lang="en-GB" sz="1900" b="1" i="0">
                <a:effectLst/>
                <a:latin typeface="Open Sans" panose="020B0606030504020204" pitchFamily="34" charset="0"/>
              </a:rPr>
            </a:br>
            <a:br>
              <a:rPr lang="en-GB" sz="1900" b="1" i="0">
                <a:effectLst/>
                <a:latin typeface="Open Sans" panose="020B0606030504020204" pitchFamily="34" charset="0"/>
              </a:rPr>
            </a:br>
            <a:br>
              <a:rPr lang="en-GB" sz="1900" b="1" i="0">
                <a:effectLst/>
                <a:latin typeface="Open Sans" panose="020B0606030504020204" pitchFamily="34" charset="0"/>
              </a:rPr>
            </a:br>
            <a:br>
              <a:rPr lang="en-GB" sz="1900" b="1" i="0">
                <a:effectLst/>
                <a:latin typeface="Open Sans" panose="020B0606030504020204" pitchFamily="34" charset="0"/>
              </a:rPr>
            </a:br>
            <a:r>
              <a:rPr lang="en-GB" sz="1900" b="1" i="0">
                <a:effectLst/>
                <a:latin typeface="Open Sans" panose="020B0606030504020204" pitchFamily="34" charset="0"/>
              </a:rPr>
              <a:t>A new hint to transportation - Analysis of the NYC bike share system</a:t>
            </a:r>
            <a:br>
              <a:rPr lang="en-GB" sz="1900" b="1" i="0">
                <a:effectLst/>
                <a:latin typeface="Open Sans" panose="020B0606030504020204" pitchFamily="34" charset="0"/>
              </a:rPr>
            </a:br>
            <a:endParaRPr lang="en-GB" sz="1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3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C27E0-33DE-E5EB-0CE8-03789124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51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95CD-3068-38CB-BAA6-8B3F76E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Analysis and Optimization for (Citi)Bike Sharing</a:t>
            </a:r>
            <a:br>
              <a:rPr lang="en-GB" sz="3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5B3F8-B2E5-6313-A047-CF76C7A47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6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221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C6611E3-9D06-3ED6-2C75-D6AC8C10A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84" r="-2" b="71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4E38-FFD4-BDB5-38D6-B784DB58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4600" kern="18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analysis of bike-sharing systems</a:t>
            </a:r>
            <a:br>
              <a:rPr lang="en-GB" sz="4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2F37-0929-2E47-8DDB-A985F371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interactive visualization system to explore the dynamics of public bike-sharing systems by profiling its historical dataset</a:t>
            </a:r>
          </a:p>
          <a:p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coordinating a pixel-oriented timeline with a map, and introducing a scheme of partial reordering of time series, our design supports the identification of several patterns in temporal and spatial domains</a:t>
            </a:r>
            <a:endParaRPr lang="en-GB" sz="160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 a prototype to show changes in the system over a period of ten months, ranking stations by different </a:t>
            </a:r>
            <a:r>
              <a:rPr lang="en-GB" sz="1600" u="sng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  <a:hlinkClick r:id="rId3" tooltip="Learn more about properties from ScienceDirect's AI-generated Topic Pages"/>
              </a:rPr>
              <a:t>properties</a:t>
            </a:r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using any </a:t>
            </a:r>
            <a:r>
              <a:rPr lang="en-GB" sz="1600" u="sng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  <a:hlinkClick r:id="rId4" tooltip="Learn more about time interval from ScienceDirect's AI-generated Topic Pages"/>
              </a:rPr>
              <a:t>time interval</a:t>
            </a:r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in daily and monthly timelines</a:t>
            </a:r>
          </a:p>
          <a:p>
            <a:r>
              <a:rPr lang="en-GB" sz="160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Different analyses are presented to validate the visualization system as a useful operational tool that can support the staff of bike-sharing programs of big cities in the exploration of such large datasets, in order to understand the commuting dynamics to overcome management problems and provide a better service to commuters.</a:t>
            </a:r>
            <a:endParaRPr lang="en-GB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942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2070A-D407-19E0-2A78-2982B2F8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3400" b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Bikeshare and subway ridership changes during the COVID-19 pandemic in New York City</a:t>
            </a:r>
            <a:br>
              <a:rPr lang="en-GB" sz="3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sz="3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BFEB2-1742-FB5C-87F8-11B0D7437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5655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8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E85E5-AAC1-9596-28CA-AC96A981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3800" b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Joint analysis of the impacts of built environment on bikeshare station capacity and trip attractions</a:t>
            </a:r>
            <a:br>
              <a:rPr lang="en-GB" sz="3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5946E-1C16-3E52-812C-B8F9052A0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9041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02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A new hint to transportation - Analysis of the NYC bike share system </vt:lpstr>
      <vt:lpstr>Data Analysis and Optimization for (Citi)Bike Sharing </vt:lpstr>
      <vt:lpstr>Visual analysis of bike-sharing systems </vt:lpstr>
      <vt:lpstr>Bikeshare and subway ridership changes during the COVID-19 pandemic in New York City </vt:lpstr>
      <vt:lpstr>Joint analysis of the impacts of built environment on bikeshare station capacity and trip attractions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 new hint to transportation - Analysis of the NYC bike share system </dc:title>
  <dc:creator>Iswarya M . 19BCS043</dc:creator>
  <cp:lastModifiedBy>Iswarya M . 19BCS043</cp:lastModifiedBy>
  <cp:revision>7</cp:revision>
  <dcterms:created xsi:type="dcterms:W3CDTF">2022-09-13T03:33:26Z</dcterms:created>
  <dcterms:modified xsi:type="dcterms:W3CDTF">2022-09-15T15:23:18Z</dcterms:modified>
</cp:coreProperties>
</file>