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jWBPUbDs3BhOSf7nSs4TS8HXMM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" name="Google Shape;2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1" id="13" name="Google Shape;1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583235"/>
            <a:ext cx="9128126" cy="128905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/>
          <p:nvPr/>
        </p:nvSpPr>
        <p:spPr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"/>
          <p:cNvSpPr txBox="1"/>
          <p:nvPr>
            <p:ph type="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57B5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57B5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57B5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57B5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57B5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57B5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57B5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57B5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57B5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" type="body"/>
          </p:nvPr>
        </p:nvSpPr>
        <p:spPr>
          <a:xfrm>
            <a:off x="1371600" y="3810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None/>
              <a:defRPr sz="2800">
                <a:solidFill>
                  <a:srgbClr val="808080"/>
                </a:solidFill>
              </a:defRPr>
            </a:lvl1pPr>
            <a:lvl2pPr indent="-4064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–"/>
              <a:defRPr sz="2800">
                <a:solidFill>
                  <a:srgbClr val="808080"/>
                </a:solidFill>
              </a:defRPr>
            </a:lvl2pPr>
            <a:lvl3pPr indent="-4064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•"/>
              <a:defRPr sz="2800">
                <a:solidFill>
                  <a:srgbClr val="808080"/>
                </a:solidFill>
              </a:defRPr>
            </a:lvl3pPr>
            <a:lvl4pPr indent="-406400" lvl="3" marL="18288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–"/>
              <a:defRPr sz="2800">
                <a:solidFill>
                  <a:srgbClr val="808080"/>
                </a:solidFill>
              </a:defRPr>
            </a:lvl4pPr>
            <a:lvl5pPr indent="-406400" lvl="4" marL="22860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Arial"/>
              <a:buChar char="»"/>
              <a:defRPr sz="2800">
                <a:solidFill>
                  <a:srgbClr val="80808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sz="16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0" y="6248487"/>
            <a:ext cx="685800" cy="234554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8"/>
          <p:cNvSpPr txBox="1"/>
          <p:nvPr>
            <p:ph type="title"/>
          </p:nvPr>
        </p:nvSpPr>
        <p:spPr>
          <a:xfrm>
            <a:off x="457200" y="274638"/>
            <a:ext cx="8229600" cy="792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57B5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57B5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57B5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57B5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57B5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57B5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57B5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57B5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57B5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" type="body"/>
          </p:nvPr>
        </p:nvSpPr>
        <p:spPr>
          <a:xfrm>
            <a:off x="457200" y="1219202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1" id="6" name="Google Shape;6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5568727"/>
            <a:ext cx="9142414" cy="12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6"/>
          <p:cNvSpPr txBox="1"/>
          <p:nvPr>
            <p:ph idx="12" type="sldNum"/>
          </p:nvPr>
        </p:nvSpPr>
        <p:spPr>
          <a:xfrm>
            <a:off x="0" y="6248487"/>
            <a:ext cx="685800" cy="234554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Google Shape;8;p6"/>
          <p:cNvCxnSpPr/>
          <p:nvPr/>
        </p:nvCxnSpPr>
        <p:spPr>
          <a:xfrm>
            <a:off x="457200" y="1066800"/>
            <a:ext cx="8229601" cy="1589"/>
          </a:xfrm>
          <a:prstGeom prst="straightConnector1">
            <a:avLst/>
          </a:prstGeom>
          <a:noFill/>
          <a:ln cap="flat" cmpd="sng" w="9525">
            <a:solidFill>
              <a:srgbClr val="B7E3E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6"/>
          <p:cNvSpPr txBox="1"/>
          <p:nvPr>
            <p:ph type="title"/>
          </p:nvPr>
        </p:nvSpPr>
        <p:spPr>
          <a:xfrm>
            <a:off x="457200" y="274638"/>
            <a:ext cx="8229600" cy="792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57B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1B57B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57B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1B57B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57B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1B57B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57B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1B57B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57B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1B57B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57B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1B57B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57B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1B57B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57B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1B57B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57B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1B57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" type="body"/>
          </p:nvPr>
        </p:nvSpPr>
        <p:spPr>
          <a:xfrm>
            <a:off x="457200" y="1219202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/>
        </p:nvSpPr>
        <p:spPr>
          <a:xfrm>
            <a:off x="3846239" y="6291590"/>
            <a:ext cx="370172" cy="269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mic Sans M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 1.0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"/>
          <p:cNvSpPr txBox="1"/>
          <p:nvPr>
            <p:ph type="title"/>
          </p:nvPr>
        </p:nvSpPr>
        <p:spPr>
          <a:xfrm>
            <a:off x="677863" y="2209799"/>
            <a:ext cx="7772401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57B5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1B57B5"/>
                </a:solidFill>
                <a:latin typeface="Arial"/>
                <a:ea typeface="Arial"/>
                <a:cs typeface="Arial"/>
                <a:sym typeface="Arial"/>
              </a:rPr>
              <a:t>     AI-powered Nutrition Analyzer for Fitness Enthusiasts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0" y="6248487"/>
            <a:ext cx="685800" cy="234554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None/>
            </a:pPr>
            <a:fld id="{00000000-1234-1234-1234-123412341234}" type="slidenum">
              <a:rPr b="1" lang="en-US" sz="1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2" name="Google Shape;32;p2"/>
          <p:cNvSpPr txBox="1"/>
          <p:nvPr>
            <p:ph type="title"/>
          </p:nvPr>
        </p:nvSpPr>
        <p:spPr>
          <a:xfrm>
            <a:off x="457200" y="274638"/>
            <a:ext cx="8229600" cy="792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57B5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1B57B5"/>
                </a:solidFill>
                <a:latin typeface="Arial"/>
                <a:ea typeface="Arial"/>
                <a:cs typeface="Arial"/>
                <a:sym typeface="Arial"/>
              </a:rPr>
              <a:t>Empathy Map</a:t>
            </a:r>
            <a:endParaRPr/>
          </a:p>
        </p:txBody>
      </p:sp>
      <p:pic>
        <p:nvPicPr>
          <p:cNvPr descr="Image 18-10-22 at 2.24 PM.jpg" id="33" name="Google Shape;3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585" y="975518"/>
            <a:ext cx="8096831" cy="4906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p14:dur="1000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0" y="6248487"/>
            <a:ext cx="685800" cy="234554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None/>
            </a:pPr>
            <a:fld id="{00000000-1234-1234-1234-123412341234}" type="slidenum">
              <a:rPr b="1" lang="en-US" sz="1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9" name="Google Shape;39;p3"/>
          <p:cNvSpPr txBox="1"/>
          <p:nvPr>
            <p:ph type="title"/>
          </p:nvPr>
        </p:nvSpPr>
        <p:spPr>
          <a:xfrm>
            <a:off x="457200" y="274638"/>
            <a:ext cx="8229600" cy="792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57B5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1B57B5"/>
                </a:solidFill>
                <a:latin typeface="Arial"/>
                <a:ea typeface="Arial"/>
                <a:cs typeface="Arial"/>
                <a:sym typeface="Arial"/>
              </a:rPr>
              <a:t>BrainStorming</a:t>
            </a:r>
            <a:endParaRPr/>
          </a:p>
        </p:txBody>
      </p:sp>
      <p:pic>
        <p:nvPicPr>
          <p:cNvPr descr="Image 18-10-22 at 2.36 PM.jpg" id="40" name="Google Shape;4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80968"/>
            <a:ext cx="9144000" cy="5167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100432" y="6248487"/>
            <a:ext cx="484936" cy="234554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alibri"/>
              <a:buNone/>
            </a:pPr>
            <a:fld id="{00000000-1234-1234-1234-123412341234}" type="slidenum">
              <a:rPr b="1" lang="en-US" sz="1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6" name="Google Shape;46;p5"/>
          <p:cNvSpPr txBox="1"/>
          <p:nvPr>
            <p:ph type="title"/>
          </p:nvPr>
        </p:nvSpPr>
        <p:spPr>
          <a:xfrm>
            <a:off x="457200" y="274636"/>
            <a:ext cx="8229600" cy="5583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57B5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1B57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457200" y="1219202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2819792" y="2967334"/>
            <a:ext cx="4491251" cy="1056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E0"/>
              </a:buClr>
              <a:buSzPts val="5400"/>
              <a:buFont typeface="Comic Sans MS"/>
              <a:buNone/>
            </a:pPr>
            <a:r>
              <a:rPr b="1" i="0" lang="en-US" sz="5400" u="none" cap="none" strike="noStrike">
                <a:solidFill>
                  <a:srgbClr val="A3A3E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SEPresentation">
  <a:themeElements>
    <a:clrScheme name="SASE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SEPresentation">
  <a:themeElements>
    <a:clrScheme name="SASE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