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4"/>
  </p:notesMasterIdLst>
  <p:sldIdLst>
    <p:sldId id="256" r:id="rId2"/>
    <p:sldId id="344" r:id="rId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5"/>
      <p:bold r:id="rId6"/>
      <p:italic r:id="rId7"/>
      <p:boldItalic r:id="rId8"/>
    </p:embeddedFont>
    <p:embeddedFont>
      <p:font typeface="Montserrat Medium" panose="00000600000000000000" pitchFamily="2" charset="0"/>
      <p:regular r:id="rId9"/>
      <p:bold r:id="rId10"/>
      <p:italic r:id="rId11"/>
      <p:boldItalic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D63B0D-F85A-46AA-B857-48F3710769FC}">
  <a:tblStyle styleId="{2AD63B0D-F85A-46AA-B857-48F3710769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10" y="78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f3cfcb53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f3cfcb53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9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0" y="1124700"/>
            <a:ext cx="9144000" cy="28941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71500" y="1516975"/>
            <a:ext cx="6801000" cy="1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fair Display"/>
              <a:buNone/>
              <a:defRPr sz="43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90650" y="2957225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667200" y="375523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092600" y="9478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2">
          <p15:clr>
            <a:srgbClr val="FA7B17"/>
          </p15:clr>
        </p15:guide>
        <p15:guide id="2" pos="456">
          <p15:clr>
            <a:srgbClr val="FA7B17"/>
          </p15:clr>
        </p15:guide>
        <p15:guide id="3" orient="horz" pos="2937">
          <p15:clr>
            <a:srgbClr val="FA7B17"/>
          </p15:clr>
        </p15:guide>
        <p15:guide id="4" pos="530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3900" y="361950"/>
            <a:ext cx="6448200" cy="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3900" y="953775"/>
            <a:ext cx="7696200" cy="3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AutoNum type="arabicPeriod"/>
              <a:defRPr sz="1100">
                <a:solidFill>
                  <a:srgbClr val="000000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/>
          <p:nvPr/>
        </p:nvSpPr>
        <p:spPr>
          <a:xfrm rot="5400000">
            <a:off x="-332550" y="4459050"/>
            <a:ext cx="10170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8136300" y="442217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 rot="10800000">
            <a:off x="-12" y="4791475"/>
            <a:ext cx="31836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 rot="5400000">
            <a:off x="8276850" y="14312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_1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 rot="10800000">
            <a:off x="7088700" y="-125"/>
            <a:ext cx="2055300" cy="7212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4"/>
          <p:cNvSpPr/>
          <p:nvPr/>
        </p:nvSpPr>
        <p:spPr>
          <a:xfrm rot="5400000">
            <a:off x="7942350" y="3941850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3_1_1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/>
          <p:nvPr/>
        </p:nvSpPr>
        <p:spPr>
          <a:xfrm rot="10800000">
            <a:off x="0" y="4422181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7092600" y="0"/>
            <a:ext cx="20514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78">
          <p15:clr>
            <a:srgbClr val="EA4335"/>
          </p15:clr>
        </p15:guide>
        <p15:guide id="4" pos="530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>
            <a:spLocks noGrp="1"/>
          </p:cNvSpPr>
          <p:nvPr>
            <p:ph type="subTitle" idx="1"/>
          </p:nvPr>
        </p:nvSpPr>
        <p:spPr>
          <a:xfrm>
            <a:off x="1100718" y="2211464"/>
            <a:ext cx="6362700" cy="1763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REVILLA JYOSTHNA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PANNAVE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PRITHA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IYSWARYA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BBC6AE-8302-F901-97ED-9FE6169E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685" y="698809"/>
            <a:ext cx="6801000" cy="1351499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SMARTFARMER - IOT ENABLED SMART FARMING APPLICATION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D94154-C90F-429C-7FD4-D2789C9E517B}"/>
              </a:ext>
            </a:extLst>
          </p:cNvPr>
          <p:cNvSpPr/>
          <p:nvPr/>
        </p:nvSpPr>
        <p:spPr>
          <a:xfrm>
            <a:off x="4314964" y="239525"/>
            <a:ext cx="1329124" cy="612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2C0603-A79E-7BA7-7F78-7A5C7E9586C5}"/>
              </a:ext>
            </a:extLst>
          </p:cNvPr>
          <p:cNvSpPr/>
          <p:nvPr/>
        </p:nvSpPr>
        <p:spPr>
          <a:xfrm>
            <a:off x="3078621" y="1368199"/>
            <a:ext cx="1603948" cy="21290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0D8AC7-92FB-AD78-F77A-D76E9729DE42}"/>
              </a:ext>
            </a:extLst>
          </p:cNvPr>
          <p:cNvSpPr/>
          <p:nvPr/>
        </p:nvSpPr>
        <p:spPr>
          <a:xfrm>
            <a:off x="5134187" y="1392079"/>
            <a:ext cx="1798820" cy="8450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COIL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AB690A-071F-4291-0145-9C49720D333A}"/>
              </a:ext>
            </a:extLst>
          </p:cNvPr>
          <p:cNvSpPr/>
          <p:nvPr/>
        </p:nvSpPr>
        <p:spPr>
          <a:xfrm>
            <a:off x="304420" y="1431246"/>
            <a:ext cx="1843791" cy="8450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 SENSOR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522755-3112-7855-3A6D-60B229AB0C82}"/>
              </a:ext>
            </a:extLst>
          </p:cNvPr>
          <p:cNvSpPr/>
          <p:nvPr/>
        </p:nvSpPr>
        <p:spPr>
          <a:xfrm>
            <a:off x="349391" y="2450916"/>
            <a:ext cx="1798820" cy="10867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AND HUMIDITY SENSOR (DHT11)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5DC835A-BFC8-ED3E-BCDE-B9BA8D3610CE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 flipH="1" flipV="1">
            <a:off x="3722187" y="775423"/>
            <a:ext cx="822484" cy="363070"/>
          </a:xfrm>
          <a:prstGeom prst="bentConnector2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02DAEE-F78A-48A0-3097-FE55BE66D087}"/>
              </a:ext>
            </a:extLst>
          </p:cNvPr>
          <p:cNvCxnSpPr>
            <a:cxnSpLocks/>
          </p:cNvCxnSpPr>
          <p:nvPr/>
        </p:nvCxnSpPr>
        <p:spPr>
          <a:xfrm>
            <a:off x="2135404" y="2994278"/>
            <a:ext cx="943217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5D668E-5BAB-3D7F-5AF7-6A618DDC08A7}"/>
              </a:ext>
            </a:extLst>
          </p:cNvPr>
          <p:cNvCxnSpPr>
            <a:cxnSpLocks/>
          </p:cNvCxnSpPr>
          <p:nvPr/>
        </p:nvCxnSpPr>
        <p:spPr>
          <a:xfrm>
            <a:off x="2148211" y="1853775"/>
            <a:ext cx="981069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183D4BF-B684-57FA-9981-2007B91C4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4187" y="2636089"/>
            <a:ext cx="1207605" cy="5910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52400" indent="0" algn="ctr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F03E67-B795-2BE0-E6C5-C2FB0441B697}"/>
              </a:ext>
            </a:extLst>
          </p:cNvPr>
          <p:cNvSpPr/>
          <p:nvPr/>
        </p:nvSpPr>
        <p:spPr>
          <a:xfrm>
            <a:off x="7233149" y="1392079"/>
            <a:ext cx="1798820" cy="8450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MOTOR PUMP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72F21F-2036-E9D8-38EA-6B5C2F2CFC35}"/>
              </a:ext>
            </a:extLst>
          </p:cNvPr>
          <p:cNvCxnSpPr>
            <a:cxnSpLocks/>
          </p:cNvCxnSpPr>
          <p:nvPr/>
        </p:nvCxnSpPr>
        <p:spPr>
          <a:xfrm>
            <a:off x="4677240" y="1851273"/>
            <a:ext cx="456947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4653A6-AB53-4E98-D9A3-7BB154ECD1D8}"/>
              </a:ext>
            </a:extLst>
          </p:cNvPr>
          <p:cNvCxnSpPr>
            <a:cxnSpLocks/>
          </p:cNvCxnSpPr>
          <p:nvPr/>
        </p:nvCxnSpPr>
        <p:spPr>
          <a:xfrm>
            <a:off x="6983560" y="1814608"/>
            <a:ext cx="304547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D37B08-56FB-4AE0-B3C5-9B7FBB3B37C6}"/>
              </a:ext>
            </a:extLst>
          </p:cNvPr>
          <p:cNvCxnSpPr>
            <a:cxnSpLocks/>
          </p:cNvCxnSpPr>
          <p:nvPr/>
        </p:nvCxnSpPr>
        <p:spPr>
          <a:xfrm>
            <a:off x="4677240" y="2931620"/>
            <a:ext cx="456947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8AA75A04-E7CC-C029-D138-9CA63E9F4D23}"/>
              </a:ext>
            </a:extLst>
          </p:cNvPr>
          <p:cNvSpPr txBox="1">
            <a:spLocks/>
          </p:cNvSpPr>
          <p:nvPr/>
        </p:nvSpPr>
        <p:spPr>
          <a:xfrm>
            <a:off x="3078621" y="3763040"/>
            <a:ext cx="1603947" cy="5910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"/>
              <a:buAutoNum type="arabicPeriod"/>
              <a:defRPr sz="11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 algn="ctr">
              <a:buFont typeface="Montserrat"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WATSON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57120B10-F7DB-4384-3552-182F798F830B}"/>
              </a:ext>
            </a:extLst>
          </p:cNvPr>
          <p:cNvSpPr txBox="1">
            <a:spLocks/>
          </p:cNvSpPr>
          <p:nvPr/>
        </p:nvSpPr>
        <p:spPr>
          <a:xfrm>
            <a:off x="5243666" y="3763040"/>
            <a:ext cx="1386362" cy="5910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"/>
              <a:buAutoNum type="arabicPeriod"/>
              <a:defRPr sz="11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 algn="ctr">
              <a:buFont typeface="Montserrat"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NODERED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378AF207-6CA9-D9FC-BE75-A2ED70BFA91B}"/>
              </a:ext>
            </a:extLst>
          </p:cNvPr>
          <p:cNvSpPr txBox="1">
            <a:spLocks/>
          </p:cNvSpPr>
          <p:nvPr/>
        </p:nvSpPr>
        <p:spPr>
          <a:xfrm>
            <a:off x="5220089" y="4501252"/>
            <a:ext cx="1364724" cy="5910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"/>
              <a:buAutoNum type="arabicPeriod"/>
              <a:defRPr sz="11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 algn="ctr">
              <a:buFont typeface="Montserrat"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APP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37596542-F27C-2BE7-9473-89ADD2CA74B3}"/>
              </a:ext>
            </a:extLst>
          </p:cNvPr>
          <p:cNvSpPr txBox="1">
            <a:spLocks/>
          </p:cNvSpPr>
          <p:nvPr/>
        </p:nvSpPr>
        <p:spPr>
          <a:xfrm>
            <a:off x="7288107" y="3737842"/>
            <a:ext cx="1207605" cy="5910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"/>
              <a:buAutoNum type="arabicPeriod"/>
              <a:defRPr sz="11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 algn="ctr">
              <a:buFont typeface="Montserrat"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UI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181CA17D-4304-7281-3E7E-79A8BE06D305}"/>
              </a:ext>
            </a:extLst>
          </p:cNvPr>
          <p:cNvSpPr txBox="1">
            <a:spLocks/>
          </p:cNvSpPr>
          <p:nvPr/>
        </p:nvSpPr>
        <p:spPr>
          <a:xfrm>
            <a:off x="7288107" y="4488968"/>
            <a:ext cx="1207605" cy="5910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"/>
              <a:buAutoNum type="arabicPeriod"/>
              <a:defRPr sz="11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 algn="ctr">
              <a:buFont typeface="Montserrat"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B1466A-D456-B035-4378-23C5D508E2F1}"/>
              </a:ext>
            </a:extLst>
          </p:cNvPr>
          <p:cNvCxnSpPr>
            <a:cxnSpLocks/>
          </p:cNvCxnSpPr>
          <p:nvPr/>
        </p:nvCxnSpPr>
        <p:spPr>
          <a:xfrm>
            <a:off x="4713008" y="4058571"/>
            <a:ext cx="530658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2B26C3-E119-689C-8422-6D3BD1A346C1}"/>
              </a:ext>
            </a:extLst>
          </p:cNvPr>
          <p:cNvCxnSpPr>
            <a:cxnSpLocks/>
          </p:cNvCxnSpPr>
          <p:nvPr/>
        </p:nvCxnSpPr>
        <p:spPr>
          <a:xfrm>
            <a:off x="5902451" y="4311517"/>
            <a:ext cx="0" cy="18973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D8D49F-FA31-58A5-BA94-858A11EE6D56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617601" y="4784499"/>
            <a:ext cx="670506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453E8E-5FE8-F148-4A51-8C5482EE0911}"/>
              </a:ext>
            </a:extLst>
          </p:cNvPr>
          <p:cNvCxnSpPr>
            <a:cxnSpLocks/>
          </p:cNvCxnSpPr>
          <p:nvPr/>
        </p:nvCxnSpPr>
        <p:spPr>
          <a:xfrm>
            <a:off x="3867047" y="3474649"/>
            <a:ext cx="0" cy="28839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B37D49-51AE-0067-7770-A293501F64C8}"/>
              </a:ext>
            </a:extLst>
          </p:cNvPr>
          <p:cNvCxnSpPr>
            <a:cxnSpLocks/>
          </p:cNvCxnSpPr>
          <p:nvPr/>
        </p:nvCxnSpPr>
        <p:spPr>
          <a:xfrm flipV="1">
            <a:off x="6630027" y="4058571"/>
            <a:ext cx="658080" cy="401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283015"/>
      </p:ext>
    </p:extLst>
  </p:cSld>
  <p:clrMapOvr>
    <a:masterClrMapping/>
  </p:clrMapOvr>
</p:sld>
</file>

<file path=ppt/theme/theme1.xml><?xml version="1.0" encoding="utf-8"?>
<a:theme xmlns:a="http://schemas.openxmlformats.org/drawingml/2006/main" name="Sustainable Agriculture Project Propos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4F7DA"/>
      </a:lt2>
      <a:accent1>
        <a:srgbClr val="B4BD6E"/>
      </a:accent1>
      <a:accent2>
        <a:srgbClr val="63753C"/>
      </a:accent2>
      <a:accent3>
        <a:srgbClr val="324A00"/>
      </a:accent3>
      <a:accent4>
        <a:srgbClr val="B45400"/>
      </a:accent4>
      <a:accent5>
        <a:srgbClr val="8C4303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48</Words>
  <Application>Microsoft Office PowerPoint</Application>
  <PresentationFormat>On-screen Show (16:9)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Times New Roman</vt:lpstr>
      <vt:lpstr>Playfair Display</vt:lpstr>
      <vt:lpstr>Arial</vt:lpstr>
      <vt:lpstr>Montserrat Medium</vt:lpstr>
      <vt:lpstr>Montserrat</vt:lpstr>
      <vt:lpstr>Sustainable Agriculture Project Proposal by Slidesgo</vt:lpstr>
      <vt:lpstr>SMARTFARMER - IOT ENABLED SMART FARMING 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SMARTFARMER - IOT ENABLED SMART FARMING APPLICATION</dc:title>
  <dc:creator>Pannave</dc:creator>
  <cp:lastModifiedBy>ELLAPPAN KABILAN</cp:lastModifiedBy>
  <cp:revision>7</cp:revision>
  <dcterms:modified xsi:type="dcterms:W3CDTF">2022-11-19T08:18:05Z</dcterms:modified>
</cp:coreProperties>
</file>