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"/>
  </p:notesMasterIdLst>
  <p:sldIdLst>
    <p:sldId id="256" r:id="rId2"/>
    <p:sldId id="344" r:id="rId3"/>
  </p:sldIdLst>
  <p:sldSz cx="9144000" cy="5143500" type="screen16x9"/>
  <p:notesSz cx="6858000" cy="9144000"/>
  <p:embeddedFontLst>
    <p:embeddedFont>
      <p:font typeface="Montserrat" charset="0"/>
      <p:regular r:id="rId5"/>
      <p:bold r:id="rId6"/>
      <p:italic r:id="rId7"/>
      <p:boldItalic r:id="rId8"/>
    </p:embeddedFont>
    <p:embeddedFont>
      <p:font typeface="Montserrat Medium" charset="0"/>
      <p:regular r:id="rId9"/>
      <p:bold r:id="rId10"/>
      <p:italic r:id="rId11"/>
      <p:boldItalic r:id="rId12"/>
    </p:embeddedFont>
    <p:embeddedFont>
      <p:font typeface="Playfair Display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AD63B0D-F85A-46AA-B857-48F3710769FC}">
  <a:tblStyle styleId="{2AD63B0D-F85A-46AA-B857-48F371076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2" d="100"/>
          <a:sy n="122" d="100"/>
        </p:scale>
        <p:origin x="-96" y="-10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407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9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fair Display"/>
              <a:buNone/>
              <a:defRPr sz="43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3900" y="361950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3900" y="953775"/>
            <a:ext cx="769620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  <a:defRPr sz="11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 rot="10800000">
            <a:off x="0" y="4422181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subTitle" idx="1"/>
          </p:nvPr>
        </p:nvSpPr>
        <p:spPr>
          <a:xfrm>
            <a:off x="1100718" y="2211464"/>
            <a:ext cx="6362700" cy="1763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REVILLA JYOSTHNA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PANNAVE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PRITHA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IYSWARYA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BBC6AE-8302-F901-97ED-9FE6169E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685" y="698809"/>
            <a:ext cx="6801000" cy="1351499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SMARTFARMER - IOT ENABLED SMART FARMING APPLICATION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5D94154-C90F-429C-7FD4-D2789C9E517B}"/>
              </a:ext>
            </a:extLst>
          </p:cNvPr>
          <p:cNvSpPr/>
          <p:nvPr/>
        </p:nvSpPr>
        <p:spPr>
          <a:xfrm>
            <a:off x="4314964" y="239525"/>
            <a:ext cx="1329124" cy="612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22C0603-A79E-7BA7-7F78-7A5C7E9586C5}"/>
              </a:ext>
            </a:extLst>
          </p:cNvPr>
          <p:cNvSpPr/>
          <p:nvPr/>
        </p:nvSpPr>
        <p:spPr>
          <a:xfrm>
            <a:off x="3078621" y="1368199"/>
            <a:ext cx="1603948" cy="21290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A0D8AC7-92FB-AD78-F77A-D76E9729DE42}"/>
              </a:ext>
            </a:extLst>
          </p:cNvPr>
          <p:cNvSpPr/>
          <p:nvPr/>
        </p:nvSpPr>
        <p:spPr>
          <a:xfrm>
            <a:off x="5134187" y="1392079"/>
            <a:ext cx="1798820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COIL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0AB690A-071F-4291-0145-9C49720D333A}"/>
              </a:ext>
            </a:extLst>
          </p:cNvPr>
          <p:cNvSpPr/>
          <p:nvPr/>
        </p:nvSpPr>
        <p:spPr>
          <a:xfrm>
            <a:off x="304420" y="1431246"/>
            <a:ext cx="1843791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CE522755-3112-7855-3A6D-60B229AB0C82}"/>
              </a:ext>
            </a:extLst>
          </p:cNvPr>
          <p:cNvSpPr/>
          <p:nvPr/>
        </p:nvSpPr>
        <p:spPr>
          <a:xfrm>
            <a:off x="349391" y="2450916"/>
            <a:ext cx="1798820" cy="1086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HUMIDITY SENSOR (DHT11)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65DC835A-BFC8-ED3E-BCDE-B9BA8D3610CE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3722187" y="775423"/>
            <a:ext cx="822484" cy="363070"/>
          </a:xfrm>
          <a:prstGeom prst="bentConnector2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C02DAEE-F78A-48A0-3097-FE55BE66D087}"/>
              </a:ext>
            </a:extLst>
          </p:cNvPr>
          <p:cNvCxnSpPr>
            <a:cxnSpLocks/>
          </p:cNvCxnSpPr>
          <p:nvPr/>
        </p:nvCxnSpPr>
        <p:spPr>
          <a:xfrm>
            <a:off x="2135404" y="2994278"/>
            <a:ext cx="94321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55D668E-5BAB-3D7F-5AF7-6A618DDC08A7}"/>
              </a:ext>
            </a:extLst>
          </p:cNvPr>
          <p:cNvCxnSpPr>
            <a:cxnSpLocks/>
          </p:cNvCxnSpPr>
          <p:nvPr/>
        </p:nvCxnSpPr>
        <p:spPr>
          <a:xfrm>
            <a:off x="2148211" y="1853775"/>
            <a:ext cx="981069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183D4BF-B684-57FA-9981-2007B91C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4187" y="2636089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52400" indent="0" algn="ctr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DF03E67-B795-2BE0-E6C5-C2FB0441B697}"/>
              </a:ext>
            </a:extLst>
          </p:cNvPr>
          <p:cNvSpPr/>
          <p:nvPr/>
        </p:nvSpPr>
        <p:spPr>
          <a:xfrm>
            <a:off x="7233149" y="1392079"/>
            <a:ext cx="1798820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MOTOR PUMP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072F21F-2036-E9D8-38EA-6B5C2F2CFC35}"/>
              </a:ext>
            </a:extLst>
          </p:cNvPr>
          <p:cNvCxnSpPr>
            <a:cxnSpLocks/>
          </p:cNvCxnSpPr>
          <p:nvPr/>
        </p:nvCxnSpPr>
        <p:spPr>
          <a:xfrm>
            <a:off x="4677240" y="1851273"/>
            <a:ext cx="4569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84653A6-AB53-4E98-D9A3-7BB154ECD1D8}"/>
              </a:ext>
            </a:extLst>
          </p:cNvPr>
          <p:cNvCxnSpPr>
            <a:cxnSpLocks/>
          </p:cNvCxnSpPr>
          <p:nvPr/>
        </p:nvCxnSpPr>
        <p:spPr>
          <a:xfrm>
            <a:off x="6983560" y="1814608"/>
            <a:ext cx="3045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2D37B08-56FB-4AE0-B3C5-9B7FBB3B37C6}"/>
              </a:ext>
            </a:extLst>
          </p:cNvPr>
          <p:cNvCxnSpPr>
            <a:cxnSpLocks/>
          </p:cNvCxnSpPr>
          <p:nvPr/>
        </p:nvCxnSpPr>
        <p:spPr>
          <a:xfrm>
            <a:off x="4677240" y="2931620"/>
            <a:ext cx="4569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12">
            <a:extLst>
              <a:ext uri="{FF2B5EF4-FFF2-40B4-BE49-F238E27FC236}">
                <a16:creationId xmlns:a16="http://schemas.microsoft.com/office/drawing/2014/main" xmlns="" id="{8AA75A04-E7CC-C029-D138-9CA63E9F4D23}"/>
              </a:ext>
            </a:extLst>
          </p:cNvPr>
          <p:cNvSpPr txBox="1">
            <a:spLocks/>
          </p:cNvSpPr>
          <p:nvPr/>
        </p:nvSpPr>
        <p:spPr>
          <a:xfrm>
            <a:off x="3078621" y="3763040"/>
            <a:ext cx="1603947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xmlns="" id="{57120B10-F7DB-4384-3552-182F798F830B}"/>
              </a:ext>
            </a:extLst>
          </p:cNvPr>
          <p:cNvSpPr txBox="1">
            <a:spLocks/>
          </p:cNvSpPr>
          <p:nvPr/>
        </p:nvSpPr>
        <p:spPr>
          <a:xfrm>
            <a:off x="5243666" y="3763040"/>
            <a:ext cx="1386362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NODERED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xmlns="" id="{378AF207-6CA9-D9FC-BE75-A2ED70BFA91B}"/>
              </a:ext>
            </a:extLst>
          </p:cNvPr>
          <p:cNvSpPr txBox="1">
            <a:spLocks/>
          </p:cNvSpPr>
          <p:nvPr/>
        </p:nvSpPr>
        <p:spPr>
          <a:xfrm>
            <a:off x="5220089" y="4501252"/>
            <a:ext cx="1364724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xmlns="" id="{37596542-F27C-2BE7-9473-89ADD2CA74B3}"/>
              </a:ext>
            </a:extLst>
          </p:cNvPr>
          <p:cNvSpPr txBox="1">
            <a:spLocks/>
          </p:cNvSpPr>
          <p:nvPr/>
        </p:nvSpPr>
        <p:spPr>
          <a:xfrm>
            <a:off x="7288107" y="3737842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UI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xmlns="" id="{181CA17D-4304-7281-3E7E-79A8BE06D305}"/>
              </a:ext>
            </a:extLst>
          </p:cNvPr>
          <p:cNvSpPr txBox="1">
            <a:spLocks/>
          </p:cNvSpPr>
          <p:nvPr/>
        </p:nvSpPr>
        <p:spPr>
          <a:xfrm>
            <a:off x="7288107" y="4488968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7B1466A-D456-B035-4378-23C5D508E2F1}"/>
              </a:ext>
            </a:extLst>
          </p:cNvPr>
          <p:cNvCxnSpPr>
            <a:cxnSpLocks/>
          </p:cNvCxnSpPr>
          <p:nvPr/>
        </p:nvCxnSpPr>
        <p:spPr>
          <a:xfrm>
            <a:off x="4713008" y="4058571"/>
            <a:ext cx="530658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842B26C3-E119-689C-8422-6D3BD1A346C1}"/>
              </a:ext>
            </a:extLst>
          </p:cNvPr>
          <p:cNvCxnSpPr>
            <a:cxnSpLocks/>
          </p:cNvCxnSpPr>
          <p:nvPr/>
        </p:nvCxnSpPr>
        <p:spPr>
          <a:xfrm>
            <a:off x="5902451" y="4311517"/>
            <a:ext cx="0" cy="1897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CBD8D49F-FA31-58A5-BA94-858A11EE6D5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617601" y="4784499"/>
            <a:ext cx="670506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FC453E8E-5FE8-F148-4A51-8C5482EE0911}"/>
              </a:ext>
            </a:extLst>
          </p:cNvPr>
          <p:cNvCxnSpPr>
            <a:cxnSpLocks/>
          </p:cNvCxnSpPr>
          <p:nvPr/>
        </p:nvCxnSpPr>
        <p:spPr>
          <a:xfrm>
            <a:off x="3867047" y="3474649"/>
            <a:ext cx="0" cy="28839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6B37D49-51AE-0067-7770-A293501F64C8}"/>
              </a:ext>
            </a:extLst>
          </p:cNvPr>
          <p:cNvCxnSpPr>
            <a:cxnSpLocks/>
          </p:cNvCxnSpPr>
          <p:nvPr/>
        </p:nvCxnSpPr>
        <p:spPr>
          <a:xfrm flipV="1">
            <a:off x="6630027" y="4058571"/>
            <a:ext cx="658080" cy="401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83015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48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Times New Roman</vt:lpstr>
      <vt:lpstr>Montserrat</vt:lpstr>
      <vt:lpstr>Montserrat Medium</vt:lpstr>
      <vt:lpstr>Playfair Display</vt:lpstr>
      <vt:lpstr>Sustainable Agriculture Project Proposal by Slidesgo</vt:lpstr>
      <vt:lpstr>SMARTFARMER - IOT ENABLED SMART FARMING APPLICATION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SMARTFARMER - IOT ENABLED SMART FARMING APPLICATION</dc:title>
  <dc:creator>Pannave</dc:creator>
  <cp:lastModifiedBy>ADMIN</cp:lastModifiedBy>
  <cp:revision>7</cp:revision>
  <dcterms:modified xsi:type="dcterms:W3CDTF">2022-10-01T16:43:20Z</dcterms:modified>
</cp:coreProperties>
</file>