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3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8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14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4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1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0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1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72B1B3-D1DF-4AEA-BC75-F1753003BC7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A457E9-3DEE-4963-9831-DB363124CA3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0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lnewstoday.com/articles/173184" TargetMode="External"/><Relationship Id="rId2" Type="http://schemas.openxmlformats.org/officeDocument/2006/relationships/hyperlink" Target="https://www.medicalnewstoday.com/articles/2639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line.com/nutrition/what-are-macronutri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ight-it.net/blog/ai-in-healthcare-should-doctors-fear-of-being-replaced-with-robots-or-no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6361-AED1-6E2C-F328-1F4468EC8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8694C-6FB6-1139-AD61-88CFE5992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C23B-0EB7-7A4E-B06B-4EBCB009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BRAINSTORMING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F385-64C1-C2AC-BA49-E1E64AA0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Member -</a:t>
            </a:r>
            <a:r>
              <a:rPr lang="en-US" dirty="0" err="1"/>
              <a:t>Varshini.S</a:t>
            </a:r>
            <a:endParaRPr lang="en-US" dirty="0"/>
          </a:p>
          <a:p>
            <a:r>
              <a:rPr lang="en-US" sz="1200" dirty="0"/>
              <a:t>IDEA NAME: </a:t>
            </a:r>
            <a:r>
              <a:rPr lang="en-US" sz="1400" dirty="0"/>
              <a:t>App to meet healthy eating goals</a:t>
            </a:r>
          </a:p>
          <a:p>
            <a:pPr algn="l"/>
            <a:r>
              <a:rPr lang="en-US" sz="1000" dirty="0">
                <a:solidFill>
                  <a:srgbClr val="231F20"/>
                </a:solidFill>
                <a:latin typeface="Proxima Nova"/>
              </a:rPr>
              <a:t>This app</a:t>
            </a:r>
            <a:r>
              <a:rPr lang="en-US" sz="1000" b="0" i="0" dirty="0">
                <a:solidFill>
                  <a:srgbClr val="231F20"/>
                </a:solidFill>
                <a:effectLst/>
                <a:latin typeface="Proxima Nova"/>
              </a:rPr>
              <a:t> helps people create custom food profiles, compile recipe lists, and shop for the foods that match their dietary needs. People can also scan nutritional labels to see whether or not a product meets their healthy eating goals</a:t>
            </a: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.</a:t>
            </a:r>
          </a:p>
          <a:p>
            <a:r>
              <a:rPr lang="en-US" sz="1200" dirty="0"/>
              <a:t>IDEA NAME: App for healthy eating habits</a:t>
            </a:r>
          </a:p>
          <a:p>
            <a:pPr algn="l"/>
            <a:r>
              <a:rPr lang="en-US" sz="1100" b="0" i="0" dirty="0">
                <a:solidFill>
                  <a:srgbClr val="231F20"/>
                </a:solidFill>
                <a:effectLst/>
                <a:latin typeface="Proxima Nova"/>
              </a:rPr>
              <a:t>The app helps people </a:t>
            </a:r>
            <a:r>
              <a:rPr lang="en-US" sz="1100" b="0" i="0" dirty="0" err="1">
                <a:solidFill>
                  <a:srgbClr val="231F20"/>
                </a:solidFill>
                <a:effectLst/>
                <a:latin typeface="Proxima Nova"/>
              </a:rPr>
              <a:t>reenvision</a:t>
            </a:r>
            <a:r>
              <a:rPr lang="en-US" sz="1100" b="0" i="0" dirty="0">
                <a:solidFill>
                  <a:srgbClr val="231F20"/>
                </a:solidFill>
                <a:effectLst/>
                <a:latin typeface="Proxima Nova"/>
              </a:rPr>
              <a:t> their eating habits, understand why they eat the way they do, and make healthy choices while still eating the foods they enjoy.</a:t>
            </a:r>
          </a:p>
          <a:p>
            <a:r>
              <a:rPr lang="en-US" sz="1200" dirty="0"/>
              <a:t>IDEA NAME: Custom food profile app</a:t>
            </a:r>
          </a:p>
          <a:p>
            <a:pPr algn="l"/>
            <a:r>
              <a:rPr lang="en-US" sz="1100" dirty="0">
                <a:solidFill>
                  <a:srgbClr val="231F20"/>
                </a:solidFill>
                <a:latin typeface="Proxima Nova"/>
              </a:rPr>
              <a:t>This app </a:t>
            </a:r>
            <a:r>
              <a:rPr lang="en-US" sz="1100" b="0" i="0" dirty="0">
                <a:solidFill>
                  <a:srgbClr val="231F20"/>
                </a:solidFill>
                <a:effectLst/>
                <a:latin typeface="Proxima Nova"/>
              </a:rPr>
              <a:t>helps people create custom food profiles, compile recipe lists, and shop for the foods that match their dietary needs. People can also scan nutritional labels to see whether or not a product meets their healthy eating goals.</a:t>
            </a:r>
          </a:p>
          <a:p>
            <a:pPr algn="l"/>
            <a:r>
              <a:rPr lang="en-US" sz="1200" dirty="0">
                <a:solidFill>
                  <a:srgbClr val="231F20"/>
                </a:solidFill>
                <a:latin typeface="Proxima Nova"/>
              </a:rPr>
              <a:t>IDEA </a:t>
            </a:r>
            <a:r>
              <a:rPr lang="en-US" sz="1200" dirty="0" err="1">
                <a:solidFill>
                  <a:srgbClr val="231F20"/>
                </a:solidFill>
                <a:latin typeface="Proxima Nova"/>
              </a:rPr>
              <a:t>NAME</a:t>
            </a:r>
            <a:r>
              <a:rPr lang="en-US" sz="1100" dirty="0" err="1">
                <a:solidFill>
                  <a:srgbClr val="231F20"/>
                </a:solidFill>
                <a:latin typeface="Proxima Nova"/>
              </a:rPr>
              <a:t>:App</a:t>
            </a:r>
            <a:r>
              <a:rPr lang="en-US" sz="1100" dirty="0">
                <a:solidFill>
                  <a:srgbClr val="231F20"/>
                </a:solidFill>
                <a:latin typeface="Proxima Nova"/>
              </a:rPr>
              <a:t> carrying pregnancy</a:t>
            </a:r>
          </a:p>
          <a:p>
            <a:pPr marL="0" indent="0" algn="l">
              <a:buNone/>
            </a:pPr>
            <a:r>
              <a:rPr lang="en-US" sz="1050" dirty="0">
                <a:solidFill>
                  <a:srgbClr val="231F20"/>
                </a:solidFill>
                <a:latin typeface="Proxima Nova"/>
              </a:rPr>
              <a:t> This app </a:t>
            </a:r>
            <a:r>
              <a:rPr lang="en-US" sz="1050" b="0" i="0" dirty="0">
                <a:solidFill>
                  <a:srgbClr val="231F20"/>
                </a:solidFill>
                <a:effectLst/>
                <a:latin typeface="Proxima Nova"/>
              </a:rPr>
              <a:t>takes a comprehensive approach to health of the person carrying the pregnancy. Individuals can use the app to check whether certain foods and medications are safe and to track their pregnancy symptoms.</a:t>
            </a:r>
          </a:p>
          <a:p>
            <a:br>
              <a:rPr lang="en-US" sz="1050" dirty="0"/>
            </a:br>
            <a:endParaRPr lang="en-US" sz="1100" b="0" i="0" dirty="0">
              <a:solidFill>
                <a:srgbClr val="231F20"/>
              </a:solidFill>
              <a:effectLst/>
              <a:latin typeface="Proxima Nova"/>
            </a:endParaRPr>
          </a:p>
          <a:p>
            <a:br>
              <a:rPr lang="en-US" sz="11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4505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2674-4314-C900-7083-52318D9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33E2-8879-B97F-B1DB-CBC3E687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Member-Swetha P</a:t>
            </a:r>
          </a:p>
          <a:p>
            <a:r>
              <a:rPr lang="en-IN" sz="1200" dirty="0"/>
              <a:t>IDEA </a:t>
            </a:r>
            <a:r>
              <a:rPr lang="en-IN" sz="1200" dirty="0" err="1"/>
              <a:t>NAME:Food</a:t>
            </a:r>
            <a:r>
              <a:rPr lang="en-IN" sz="1200" dirty="0"/>
              <a:t> intolerances identifier app</a:t>
            </a:r>
          </a:p>
          <a:p>
            <a:pPr algn="l"/>
            <a:r>
              <a:rPr lang="en-US" sz="1100" b="0" i="0" dirty="0">
                <a:solidFill>
                  <a:srgbClr val="231F20"/>
                </a:solidFill>
                <a:effectLst/>
                <a:latin typeface="Proxima Nova"/>
              </a:rPr>
              <a:t>Food Intolerances identifies common sources of sensitivity, which may help a person track their food-related symptoms over time. Once a person knows their </a:t>
            </a:r>
            <a:r>
              <a:rPr lang="en-US" sz="1100" b="0" i="0" u="sng" dirty="0">
                <a:solidFill>
                  <a:srgbClr val="3D5191"/>
                </a:solidFill>
                <a:effectLst/>
                <a:latin typeface="Proxima Nova"/>
                <a:hlinkClick r:id="rId2"/>
              </a:rPr>
              <a:t>intolerances</a:t>
            </a:r>
            <a:r>
              <a:rPr lang="en-US" sz="1100" b="0" i="0" dirty="0">
                <a:solidFill>
                  <a:srgbClr val="231F20"/>
                </a:solidFill>
                <a:effectLst/>
                <a:latin typeface="Proxima Nova"/>
              </a:rPr>
              <a:t>, the app flags potentially problematic foods, which the person can choose to avoid.</a:t>
            </a:r>
          </a:p>
          <a:p>
            <a:r>
              <a:rPr lang="en-US" sz="1200" dirty="0"/>
              <a:t>IDEA </a:t>
            </a:r>
            <a:r>
              <a:rPr lang="en-US" sz="1200" dirty="0" err="1"/>
              <a:t>NAME:Calorie</a:t>
            </a:r>
            <a:r>
              <a:rPr lang="en-US" sz="1200" dirty="0"/>
              <a:t> counter app</a:t>
            </a:r>
          </a:p>
          <a:p>
            <a:pPr algn="l"/>
            <a:r>
              <a:rPr lang="en-US" sz="1100" b="0" i="0" dirty="0">
                <a:solidFill>
                  <a:srgbClr val="231F20"/>
                </a:solidFill>
                <a:effectLst/>
                <a:latin typeface="Proxima Nova"/>
              </a:rPr>
              <a:t>Th</a:t>
            </a:r>
            <a:r>
              <a:rPr lang="en-US" sz="1100" dirty="0">
                <a:solidFill>
                  <a:srgbClr val="231F20"/>
                </a:solidFill>
                <a:latin typeface="Proxima Nova"/>
              </a:rPr>
              <a:t>e app</a:t>
            </a:r>
            <a:r>
              <a:rPr lang="en-US" sz="1100" b="0" i="0" dirty="0">
                <a:solidFill>
                  <a:srgbClr val="231F20"/>
                </a:solidFill>
                <a:effectLst/>
                <a:latin typeface="Proxima Nova"/>
              </a:rPr>
              <a:t> Calorie Counter to log fitness goals and daily exercise routines. Additionally, the app has tips for cooking healthy meals and printout recipes. A person can also create a custom 8-week meal plan tailored to their nutritional goals.</a:t>
            </a:r>
          </a:p>
          <a:p>
            <a:pPr algn="l"/>
            <a:r>
              <a:rPr lang="en-US" sz="1100" dirty="0">
                <a:solidFill>
                  <a:srgbClr val="231F20"/>
                </a:solidFill>
                <a:latin typeface="Proxima Nova"/>
              </a:rPr>
              <a:t>IDEA </a:t>
            </a:r>
            <a:r>
              <a:rPr lang="en-US" sz="1100" dirty="0" err="1">
                <a:solidFill>
                  <a:srgbClr val="231F20"/>
                </a:solidFill>
                <a:latin typeface="Proxima Nova"/>
              </a:rPr>
              <a:t>NAME:Intutitve</a:t>
            </a:r>
            <a:r>
              <a:rPr lang="en-US" sz="1100" dirty="0">
                <a:solidFill>
                  <a:srgbClr val="231F20"/>
                </a:solidFill>
                <a:latin typeface="Proxima Nova"/>
              </a:rPr>
              <a:t> eating app</a:t>
            </a:r>
            <a:endParaRPr lang="en-US" sz="1100" b="0" i="0" dirty="0">
              <a:solidFill>
                <a:srgbClr val="231F20"/>
              </a:solidFill>
              <a:effectLst/>
              <a:latin typeface="Proxima Nova"/>
            </a:endParaRPr>
          </a:p>
          <a:p>
            <a:pPr algn="l"/>
            <a:r>
              <a:rPr lang="en-US" sz="1200" b="0" i="0" dirty="0">
                <a:solidFill>
                  <a:srgbClr val="231F20"/>
                </a:solidFill>
                <a:effectLst/>
                <a:latin typeface="Proxima Nova"/>
              </a:rPr>
              <a:t>People with </a:t>
            </a:r>
            <a:r>
              <a:rPr lang="en-US" sz="1200" b="0" i="0" u="sng" dirty="0">
                <a:solidFill>
                  <a:srgbClr val="3D5191"/>
                </a:solidFill>
                <a:effectLst/>
                <a:latin typeface="Proxima Nova"/>
                <a:hlinkClick r:id="rId3"/>
              </a:rPr>
              <a:t>binge eating</a:t>
            </a:r>
            <a:r>
              <a:rPr lang="en-US" sz="1200" b="0" i="0" dirty="0">
                <a:solidFill>
                  <a:srgbClr val="231F20"/>
                </a:solidFill>
                <a:effectLst/>
                <a:latin typeface="Proxima Nova"/>
              </a:rPr>
              <a:t> or restrictive eating disorders may struggle with food-related mindfulness. For example, they may not know when they are hungry or may use food to manage emotional problems. This app helps a person listen to their body and advises on intuitive eating and good health.</a:t>
            </a:r>
          </a:p>
          <a:p>
            <a:r>
              <a:rPr lang="en-US" sz="1200" dirty="0"/>
              <a:t>IDEA NAME</a:t>
            </a:r>
            <a:r>
              <a:rPr lang="en-US" dirty="0"/>
              <a:t>:</a:t>
            </a:r>
            <a:r>
              <a:rPr lang="en-IN" sz="1400" dirty="0">
                <a:solidFill>
                  <a:srgbClr val="231F20"/>
                </a:solidFill>
                <a:latin typeface="Proxima Nova"/>
              </a:rPr>
              <a:t>I</a:t>
            </a:r>
            <a:r>
              <a:rPr lang="en-IN" sz="1400" b="0" i="0" dirty="0">
                <a:solidFill>
                  <a:srgbClr val="231F20"/>
                </a:solidFill>
                <a:effectLst/>
                <a:latin typeface="Proxima Nova"/>
              </a:rPr>
              <a:t>nformation on allergy-friendly food</a:t>
            </a:r>
            <a:endParaRPr lang="en-US" sz="1400" dirty="0"/>
          </a:p>
          <a:p>
            <a:pPr algn="l"/>
            <a:r>
              <a:rPr lang="en-US" sz="1300" b="0" i="0" dirty="0">
                <a:solidFill>
                  <a:srgbClr val="231F20"/>
                </a:solidFill>
                <a:effectLst/>
                <a:latin typeface="Proxima Nova"/>
              </a:rPr>
              <a:t>It allows you to select the specific ingredients that you need to avoid and provides information on whether food products are safe and allergen-</a:t>
            </a:r>
            <a:r>
              <a:rPr lang="en-US" sz="1300" b="0" i="0" dirty="0" err="1">
                <a:solidFill>
                  <a:srgbClr val="231F20"/>
                </a:solidFill>
                <a:effectLst/>
                <a:latin typeface="Proxima Nova"/>
              </a:rPr>
              <a:t>free.You</a:t>
            </a:r>
            <a:r>
              <a:rPr lang="en-US" sz="1300" b="0" i="0" dirty="0">
                <a:solidFill>
                  <a:srgbClr val="231F20"/>
                </a:solidFill>
                <a:effectLst/>
                <a:latin typeface="Proxima Nova"/>
              </a:rPr>
              <a:t> can also view reviews from other users for restaurants and hotels around the world to find allergy-safe options.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34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8FD1-C4B8-E9CF-79AA-65FCB5DB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48D6-836E-57BF-052D-5B3C1B06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37360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Member –Sathya Priya S</a:t>
            </a:r>
          </a:p>
          <a:p>
            <a:r>
              <a:rPr lang="en-US" sz="1200" dirty="0">
                <a:latin typeface="+mj-lt"/>
              </a:rPr>
              <a:t>IDEA NAME-Macronutrient counter</a:t>
            </a:r>
          </a:p>
          <a:p>
            <a:r>
              <a:rPr lang="en-US" sz="1100" b="0" i="0" dirty="0">
                <a:solidFill>
                  <a:srgbClr val="231F20"/>
                </a:solidFill>
                <a:effectLst/>
                <a:latin typeface="+mj-lt"/>
              </a:rPr>
              <a:t>Whether you’re trying to cut carbs, increase your protein intake, or get a better grasp of the </a:t>
            </a:r>
            <a:r>
              <a:rPr lang="en-US" sz="1100" b="0" i="0" u="none" strike="noStrike" dirty="0">
                <a:solidFill>
                  <a:srgbClr val="02838D"/>
                </a:solidFill>
                <a:effectLst/>
                <a:latin typeface="+mj-lt"/>
                <a:hlinkClick r:id="rId2"/>
              </a:rPr>
              <a:t>macronutrient</a:t>
            </a:r>
            <a:r>
              <a:rPr lang="en-US" sz="1100" b="0" i="0" dirty="0">
                <a:solidFill>
                  <a:srgbClr val="231F20"/>
                </a:solidFill>
                <a:effectLst/>
                <a:latin typeface="+mj-lt"/>
              </a:rPr>
              <a:t> breakdown of your </a:t>
            </a:r>
            <a:r>
              <a:rPr lang="en-US" sz="1100" b="0" i="0" dirty="0" err="1">
                <a:solidFill>
                  <a:srgbClr val="231F20"/>
                </a:solidFill>
                <a:effectLst/>
                <a:latin typeface="+mj-lt"/>
              </a:rPr>
              <a:t>diet,this</a:t>
            </a:r>
            <a:r>
              <a:rPr lang="en-US" sz="1100" b="0" i="0" dirty="0">
                <a:solidFill>
                  <a:srgbClr val="231F20"/>
                </a:solidFill>
                <a:effectLst/>
                <a:latin typeface="+mj-lt"/>
              </a:rPr>
              <a:t> Calorie Counter app is a great tool for on-the-go food logging.</a:t>
            </a:r>
          </a:p>
          <a:p>
            <a:r>
              <a:rPr lang="en-US" sz="1200" b="0" i="0" dirty="0">
                <a:solidFill>
                  <a:srgbClr val="4D58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IDEA NAME-Healthy food search</a:t>
            </a:r>
          </a:p>
          <a:p>
            <a:r>
              <a:rPr lang="en-US" sz="1200" b="0" i="0" dirty="0">
                <a:solidFill>
                  <a:srgbClr val="4D58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be time-consuming to cook healthy meals. That’s not a problem since your diet app can help users find healthy meals from local restaurants. When a user has no time for cooking dinner, they can order healthy food in a few taps. Such app has the fullest nutrition data about items in the menu and an allows users to rate restaurants. On the basis of a user’s location and food preferences, this application finds the nearest restaurants with healthy food. </a:t>
            </a:r>
            <a:br>
              <a:rPr lang="en-US" sz="1050" b="0" i="0" dirty="0">
                <a:solidFill>
                  <a:srgbClr val="4D58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050" b="0" i="0" dirty="0">
              <a:solidFill>
                <a:srgbClr val="4D586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/>
              <a:t>IDEA NAME-Diet plan app</a:t>
            </a:r>
          </a:p>
          <a:p>
            <a:r>
              <a:rPr lang="en-US" sz="1100" b="0" i="0" dirty="0">
                <a:solidFill>
                  <a:srgbClr val="4D586B"/>
                </a:solidFill>
                <a:effectLst/>
                <a:latin typeface="+mj-lt"/>
              </a:rPr>
              <a:t>One of the most basic functions of such diet &amp; nutrition app is to guide its users towards a healthy diet and assist them to achieve their goals. So, once your user specifies the goal like desired weight, body type, and preferred food, your app must suggest them with a proper dietary </a:t>
            </a:r>
            <a:r>
              <a:rPr lang="en-US" sz="1100" b="0" i="0" dirty="0" err="1">
                <a:solidFill>
                  <a:srgbClr val="4D586B"/>
                </a:solidFill>
                <a:effectLst/>
                <a:latin typeface="+mj-lt"/>
              </a:rPr>
              <a:t>information.The</a:t>
            </a:r>
            <a:r>
              <a:rPr lang="en-US" sz="1100" b="0" i="0" dirty="0">
                <a:solidFill>
                  <a:srgbClr val="4D586B"/>
                </a:solidFill>
                <a:effectLst/>
                <a:latin typeface="+mj-lt"/>
              </a:rPr>
              <a:t> diet must include all the elements which match the user’s preferences. </a:t>
            </a:r>
            <a:endParaRPr lang="en-US" sz="1100" dirty="0">
              <a:solidFill>
                <a:srgbClr val="4D586B"/>
              </a:solidFill>
              <a:latin typeface="+mj-lt"/>
            </a:endParaRPr>
          </a:p>
          <a:p>
            <a:r>
              <a:rPr lang="en-US" sz="1100" dirty="0">
                <a:solidFill>
                  <a:srgbClr val="4D586B"/>
                </a:solidFill>
                <a:latin typeface="+mj-lt"/>
              </a:rPr>
              <a:t>IDEA NAME-Meal planning</a:t>
            </a:r>
          </a:p>
          <a:p>
            <a:pPr algn="l"/>
            <a:r>
              <a:rPr lang="en-US" sz="1200" b="0" i="0" dirty="0">
                <a:solidFill>
                  <a:srgbClr val="4D586B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Users can choose their weight goals, diet, and food preferences. On the basis of this information, an app generates a detailed diet program for a day, week, or month. Users can choose recipes from the app’s recipe book or add their own.</a:t>
            </a:r>
          </a:p>
          <a:p>
            <a:br>
              <a:rPr lang="en-US" sz="1200" dirty="0"/>
            </a:br>
            <a:br>
              <a:rPr lang="en-US" sz="1200" dirty="0">
                <a:latin typeface="+mj-lt"/>
              </a:rPr>
            </a:br>
            <a:br>
              <a:rPr lang="en-US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1430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15BD-FD2E-3DBF-5CC2-E3D43E09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D191-B355-8D26-8E93-687E397E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Member-</a:t>
            </a:r>
            <a:r>
              <a:rPr lang="en-US" dirty="0" err="1"/>
              <a:t>Snehayaazhini</a:t>
            </a:r>
            <a:r>
              <a:rPr lang="en-US" dirty="0"/>
              <a:t> S</a:t>
            </a:r>
          </a:p>
          <a:p>
            <a:pPr algn="l"/>
            <a:r>
              <a:rPr lang="en-US" sz="1200" dirty="0">
                <a:latin typeface="+mj-lt"/>
              </a:rPr>
              <a:t>IDEA </a:t>
            </a:r>
            <a:r>
              <a:rPr lang="en-US" sz="1300" dirty="0">
                <a:latin typeface="+mj-lt"/>
              </a:rPr>
              <a:t>NAME-</a:t>
            </a:r>
            <a:r>
              <a:rPr lang="en-US" sz="1300" b="1" i="0" dirty="0">
                <a:solidFill>
                  <a:srgbClr val="000000"/>
                </a:solidFill>
                <a:effectLst/>
                <a:latin typeface="+mj-lt"/>
              </a:rPr>
              <a:t>Healthy and nutritious food app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MYRIADPRO REGULAR"/>
              </a:rPr>
              <a:t>By developing a healthy and nutritious food app for foodies, showing insights into nutrition, ingredients and cooking methods in a single click can put an end to their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MYRIADPRO REGULAR"/>
              </a:rPr>
              <a:t>suffering.Fitness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MYRIADPRO REGULAR"/>
              </a:rPr>
              <a:t> lovers people focus on what nutrients and vitamins and they are intaking and in how much amount. </a:t>
            </a:r>
            <a:endParaRPr lang="en-US" sz="1200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IDEA NAME-Food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+mj-lt"/>
              </a:rPr>
              <a:t>plannar</a:t>
            </a:r>
            <a:endParaRPr lang="en-US" sz="120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sz="1100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Well, a food planner app can help you select from a whole range of dietary plans and food regimes based on different clinical considerations. A food planner is also likely to have detailed nutrition chart referring to different food items.</a:t>
            </a:r>
          </a:p>
          <a:p>
            <a:pPr algn="just"/>
            <a:r>
              <a:rPr lang="en-US" sz="1300" dirty="0">
                <a:solidFill>
                  <a:srgbClr val="000000"/>
                </a:solidFill>
                <a:latin typeface="Lato" panose="020B0604020202020204" pitchFamily="34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+mj-lt"/>
              </a:rPr>
              <a:t>DEA NAME-Healthy food recommendations</a:t>
            </a:r>
          </a:p>
          <a:p>
            <a:pPr algn="just"/>
            <a:r>
              <a:rPr lang="en-US" sz="1200" b="0" i="0" dirty="0">
                <a:solidFill>
                  <a:srgbClr val="0F0F49"/>
                </a:solidFill>
                <a:effectLst/>
                <a:latin typeface="+mj-lt"/>
              </a:rPr>
              <a:t> If you intend to build the best healthy meal planning app you need to include such feature as recommendations on nutrition. These recommendations can be in a form of a live consulting with a chosen specialist who also uses the app or it may be an automatically generated diet advice built using </a:t>
            </a:r>
            <a:r>
              <a:rPr lang="en-US" sz="1200" b="0" i="0" u="none" strike="noStrike" dirty="0">
                <a:solidFill>
                  <a:srgbClr val="00AF88"/>
                </a:solidFill>
                <a:effectLst/>
                <a:latin typeface="+mj-lt"/>
                <a:hlinkClick r:id="rId2"/>
              </a:rPr>
              <a:t>Artificial Intelligence</a:t>
            </a:r>
            <a:r>
              <a:rPr lang="en-US" sz="1200" b="0" i="0" dirty="0">
                <a:solidFill>
                  <a:srgbClr val="0F0F49"/>
                </a:solidFill>
                <a:effectLst/>
                <a:latin typeface="+mj-lt"/>
              </a:rPr>
              <a:t> and Machine Learning technologies.</a:t>
            </a:r>
          </a:p>
          <a:p>
            <a:br>
              <a:rPr lang="en-US" sz="1050" dirty="0"/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IDEA NAME-Diet chart</a:t>
            </a:r>
          </a:p>
          <a:p>
            <a:r>
              <a:rPr lang="en-US" sz="1050" b="1" i="0" dirty="0">
                <a:solidFill>
                  <a:srgbClr val="0F0F4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1300" b="0" i="0" dirty="0">
                <a:solidFill>
                  <a:srgbClr val="0F0F4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Without an appropriate diet chart a nutrition application may not be entirely useless, but it won’t be maximum useful for its target audience, and thus, won’t bring a desired number of loyal users. Moreover, if your diet chart has flaws in its logics it may turn into a bad experience when people won’t get a desired result they expect from using your diet application. Thus, make sure that your nutrition app is developed by specialists with an experience in creating different kinds of applications</a:t>
            </a:r>
            <a:br>
              <a:rPr lang="en-US" sz="1100" dirty="0"/>
            </a:br>
            <a:endParaRPr lang="en-US" sz="1200" i="0" dirty="0">
              <a:solidFill>
                <a:srgbClr val="000000"/>
              </a:solidFill>
              <a:effectLst/>
              <a:latin typeface="+mj-lt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MYRIADPRO REGULA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87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944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Lato</vt:lpstr>
      <vt:lpstr>MYRIADPRO REGULAR</vt:lpstr>
      <vt:lpstr>Proxima Nova</vt:lpstr>
      <vt:lpstr>Retrospect</vt:lpstr>
      <vt:lpstr>PowerPoint Presentation</vt:lpstr>
      <vt:lpstr>BRAINSTORMING SESSION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Priya</cp:lastModifiedBy>
  <cp:revision>1</cp:revision>
  <dcterms:created xsi:type="dcterms:W3CDTF">2022-09-23T12:53:09Z</dcterms:created>
  <dcterms:modified xsi:type="dcterms:W3CDTF">2022-09-23T14:06:50Z</dcterms:modified>
</cp:coreProperties>
</file>