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618F7-ED13-4534-B3B3-F2DA9396AE3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0A88E-866A-446E-A8E3-EBCEB7E44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3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A88E-866A-446E-A8E3-EBCEB7E44E5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47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3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65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7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3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2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8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4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3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9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8878-75B4-46FF-BBAE-A9536DEBD533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BF221E-65DD-4B99-937B-F7ED16C2E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4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72AA31-0183-9429-0F5E-5E907392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793" y="1191254"/>
            <a:ext cx="3396586" cy="47960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NALAIYA THIRAN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E0710-1437-F7EB-1CA2-73A47218802D}"/>
              </a:ext>
            </a:extLst>
          </p:cNvPr>
          <p:cNvSpPr txBox="1"/>
          <p:nvPr/>
        </p:nvSpPr>
        <p:spPr>
          <a:xfrm flipH="1">
            <a:off x="675793" y="2119575"/>
            <a:ext cx="6704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Visualizing and Predicting Heart Diseases with an Interactive Dash Board</a:t>
            </a:r>
            <a:endParaRPr lang="en-IN" sz="3600" b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84834-E133-F081-2540-3A3F7124C59B}"/>
              </a:ext>
            </a:extLst>
          </p:cNvPr>
          <p:cNvSpPr txBox="1"/>
          <p:nvPr/>
        </p:nvSpPr>
        <p:spPr>
          <a:xfrm flipH="1">
            <a:off x="5774109" y="4902054"/>
            <a:ext cx="3313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1.Sangeeth Kanna P</a:t>
            </a:r>
          </a:p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2.Uma Maheshwari D</a:t>
            </a:r>
          </a:p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3.Subhashree B</a:t>
            </a:r>
          </a:p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4.Vishnupriya 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ED0C5-7FA3-3EEA-2A12-7DFC9255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3" y="4262351"/>
            <a:ext cx="2776451" cy="20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5F47-FEB2-10AB-BB0D-4CEBD7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9166"/>
            <a:ext cx="8596668" cy="51219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E41-4FCB-3D69-FD7A-58A49B1F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OBJECTIVES </a:t>
            </a:r>
          </a:p>
          <a:p>
            <a:r>
              <a:rPr lang="en-I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aim of this project is to predict and visualize various heart diseases with an interactive dashboard. This dashboard is used to visualize the various trends in different heart diseases.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B48AB-2D60-3E8D-E9E3-EFE73B96405E}"/>
              </a:ext>
            </a:extLst>
          </p:cNvPr>
          <p:cNvSpPr txBox="1"/>
          <p:nvPr/>
        </p:nvSpPr>
        <p:spPr>
          <a:xfrm flipH="1">
            <a:off x="815575" y="1182319"/>
            <a:ext cx="528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28975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0B2A-488C-C207-4528-89F91966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7418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IDEATION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9ACE-E4AE-67DD-D3CC-5EC54A94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IN" sz="3200" dirty="0">
                <a:solidFill>
                  <a:schemeClr val="accent2"/>
                </a:solidFill>
              </a:rPr>
              <a:t>Using various visualization tools like IBM Cognos to visualize parameters that lead to various heart diseases.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6B82C-38CF-6123-B8AA-F7613C56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2" y="4287173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090-7DF5-947D-5643-5EED28F2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B6F8-DDA3-1D8C-50D6-8CA95F8A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Taking major attributes like blood pressure, glucose level ,ECG cholesterol and other underlying medical conditions.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F6DA4-ADDC-62B9-52A4-30EBBC04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02" y="4299846"/>
            <a:ext cx="2878975" cy="1741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A3B9A-D986-8FC4-B0C6-18E98ED64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49" y="4299846"/>
            <a:ext cx="3019425" cy="17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BAE4-9412-E41C-5142-1E7D748D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08858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1B20-F1EA-238D-B0EE-C37304AF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Early analysis of health statistics to prevent heart disease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49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FB7E-D69A-BB0C-E3F0-D7DB4469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9447-FE9A-56CE-3E11-2D3F5973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706"/>
            <a:ext cx="8596668" cy="3880773"/>
          </a:xfrm>
        </p:spPr>
        <p:txBody>
          <a:bodyPr/>
          <a:lstStyle/>
          <a:p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Our EDA detects mistakes, finds appropriate data, checks assumptions and determines the correlation among the explanatory variables (Like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blood </a:t>
            </a:r>
            <a:r>
              <a:rPr lang="en-IN" sz="3200" dirty="0" err="1">
                <a:solidFill>
                  <a:schemeClr val="accent1">
                    <a:lumMod val="75000"/>
                  </a:schemeClr>
                </a:solidFill>
              </a:rPr>
              <a:t>pressure,ECG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F97B0-D7B8-7A3D-A8D7-406C1CC92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0" y="4007826"/>
            <a:ext cx="3574242" cy="27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1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49DA-1DA7-5859-FA3E-60223B3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chemeClr val="accent2">
                    <a:lumMod val="75000"/>
                  </a:schemeClr>
                </a:solidFill>
              </a:rPr>
              <a:t>SOFTWARE REQUIRED</a:t>
            </a:r>
            <a:b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1300-975B-CEA1-A21C-94470FBB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3067"/>
            <a:ext cx="8596668" cy="460785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IBM Cognos</a:t>
            </a:r>
          </a:p>
          <a:p>
            <a:pPr>
              <a:spcAft>
                <a:spcPts val="1800"/>
              </a:spcAft>
            </a:pPr>
            <a:r>
              <a:rPr lang="en-IN" sz="2400" dirty="0">
                <a:solidFill>
                  <a:schemeClr val="accent2"/>
                </a:solidFill>
              </a:rPr>
              <a:t>Python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 FLOW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The Dataset is first obtained which includes data of various heart related disease.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The Dataset is then processed with the help of Data Analytics using Python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The analysed dataset is analysed &amp; visualized in an interactive dashboard using IBM Cognos.</a:t>
            </a:r>
          </a:p>
          <a:p>
            <a:pPr marL="0" indent="0">
              <a:buNone/>
            </a:pPr>
            <a:endParaRPr lang="en-I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14CAED-485D-2839-2675-216D30CE29F8}"/>
              </a:ext>
            </a:extLst>
          </p:cNvPr>
          <p:cNvSpPr/>
          <p:nvPr/>
        </p:nvSpPr>
        <p:spPr>
          <a:xfrm>
            <a:off x="791852" y="2415618"/>
            <a:ext cx="2253006" cy="20267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DEFFF-DB72-515F-9C35-E4F8540E593C}"/>
              </a:ext>
            </a:extLst>
          </p:cNvPr>
          <p:cNvSpPr/>
          <p:nvPr/>
        </p:nvSpPr>
        <p:spPr>
          <a:xfrm>
            <a:off x="3724373" y="2415618"/>
            <a:ext cx="2253006" cy="20267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4A3D1-935F-8A33-7F2D-893A66B161EE}"/>
              </a:ext>
            </a:extLst>
          </p:cNvPr>
          <p:cNvSpPr/>
          <p:nvPr/>
        </p:nvSpPr>
        <p:spPr>
          <a:xfrm>
            <a:off x="6656894" y="2415618"/>
            <a:ext cx="2253006" cy="20267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134B8-2248-04B5-50E9-391B1ACD8664}"/>
              </a:ext>
            </a:extLst>
          </p:cNvPr>
          <p:cNvSpPr txBox="1"/>
          <p:nvPr/>
        </p:nvSpPr>
        <p:spPr>
          <a:xfrm>
            <a:off x="791852" y="468255"/>
            <a:ext cx="225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TIMELINE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5CD3B-D353-23E0-9344-A3593B1318D6}"/>
              </a:ext>
            </a:extLst>
          </p:cNvPr>
          <p:cNvSpPr txBox="1"/>
          <p:nvPr/>
        </p:nvSpPr>
        <p:spPr>
          <a:xfrm>
            <a:off x="4101445" y="1781666"/>
            <a:ext cx="149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MONTH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830F2-D26B-0361-C4AC-8D266E06E0ED}"/>
              </a:ext>
            </a:extLst>
          </p:cNvPr>
          <p:cNvSpPr txBox="1"/>
          <p:nvPr/>
        </p:nvSpPr>
        <p:spPr>
          <a:xfrm>
            <a:off x="7033966" y="1781665"/>
            <a:ext cx="149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MONTH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A251D-12F7-C464-84A1-D5822C04FFC0}"/>
              </a:ext>
            </a:extLst>
          </p:cNvPr>
          <p:cNvSpPr txBox="1"/>
          <p:nvPr/>
        </p:nvSpPr>
        <p:spPr>
          <a:xfrm>
            <a:off x="791852" y="2717781"/>
            <a:ext cx="237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Book Antiqua" panose="02040602050305030304" pitchFamily="18" charset="0"/>
              </a:rPr>
              <a:t>Preprocess the data set in order to enhance the visualization graph</a:t>
            </a:r>
            <a:endParaRPr lang="en-IN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8FB15-11CE-6E60-D221-42FB3DB0DDEF}"/>
              </a:ext>
            </a:extLst>
          </p:cNvPr>
          <p:cNvSpPr txBox="1"/>
          <p:nvPr/>
        </p:nvSpPr>
        <p:spPr>
          <a:xfrm>
            <a:off x="3765026" y="2828835"/>
            <a:ext cx="2253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Book Antiqua" panose="02040602050305030304" pitchFamily="18" charset="0"/>
              </a:rPr>
              <a:t>The second month is about visualizing and analysing the data set obtained.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DCA7C-18EC-9A4F-ED00-D84312C6A1A1}"/>
              </a:ext>
            </a:extLst>
          </p:cNvPr>
          <p:cNvSpPr txBox="1"/>
          <p:nvPr/>
        </p:nvSpPr>
        <p:spPr>
          <a:xfrm>
            <a:off x="6738200" y="2690335"/>
            <a:ext cx="2253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Book Antiqua" panose="02040602050305030304" pitchFamily="18" charset="0"/>
              </a:rPr>
              <a:t>The third month is implementing the visualized dataset into an interactive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97258-3556-5629-6E59-C8E65980E318}"/>
              </a:ext>
            </a:extLst>
          </p:cNvPr>
          <p:cNvSpPr txBox="1"/>
          <p:nvPr/>
        </p:nvSpPr>
        <p:spPr>
          <a:xfrm>
            <a:off x="1321324" y="1934066"/>
            <a:ext cx="149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MONTH 1</a:t>
            </a:r>
          </a:p>
        </p:txBody>
      </p:sp>
    </p:spTree>
    <p:extLst>
      <p:ext uri="{BB962C8B-B14F-4D97-AF65-F5344CB8AC3E}">
        <p14:creationId xmlns:p14="http://schemas.microsoft.com/office/powerpoint/2010/main" val="428904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6CF9-0736-9D63-5CC1-79C60435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95" y="26080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1070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241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Calibri</vt:lpstr>
      <vt:lpstr>Roboto</vt:lpstr>
      <vt:lpstr>Segoe UI Black</vt:lpstr>
      <vt:lpstr>Trebuchet MS</vt:lpstr>
      <vt:lpstr>Wingdings 3</vt:lpstr>
      <vt:lpstr>Facet</vt:lpstr>
      <vt:lpstr>PowerPoint Presentation</vt:lpstr>
      <vt:lpstr>DOMAIN   </vt:lpstr>
      <vt:lpstr>IDEATION </vt:lpstr>
      <vt:lpstr>IDEATION</vt:lpstr>
      <vt:lpstr>IDEATION</vt:lpstr>
      <vt:lpstr>IDEATION</vt:lpstr>
      <vt:lpstr>SOFTWARE REQUIRED  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</dc:creator>
  <cp:lastModifiedBy>Sangeeth</cp:lastModifiedBy>
  <cp:revision>2</cp:revision>
  <dcterms:created xsi:type="dcterms:W3CDTF">2022-09-17T05:12:54Z</dcterms:created>
  <dcterms:modified xsi:type="dcterms:W3CDTF">2022-09-17T18:26:27Z</dcterms:modified>
</cp:coreProperties>
</file>