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2889" y="1734388"/>
            <a:ext cx="9126220" cy="106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2890" y="228600"/>
            <a:ext cx="11929110" cy="6629400"/>
          </a:xfrm>
          <a:custGeom>
            <a:avLst/>
            <a:gdLst/>
            <a:ahLst/>
            <a:cxnLst/>
            <a:rect l="l" t="t" r="r" b="b"/>
            <a:pathLst>
              <a:path w="11929110" h="6629400">
                <a:moveTo>
                  <a:pt x="11929110" y="6629399"/>
                </a:moveTo>
                <a:lnTo>
                  <a:pt x="11929110" y="0"/>
                </a:lnTo>
                <a:lnTo>
                  <a:pt x="0" y="0"/>
                </a:lnTo>
                <a:lnTo>
                  <a:pt x="0" y="6629399"/>
                </a:lnTo>
                <a:lnTo>
                  <a:pt x="11929110" y="6629399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D2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D2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D2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CD2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0" y="584961"/>
            <a:ext cx="10985398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D2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889" y="1734388"/>
            <a:ext cx="443293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dirty="0">
                <a:solidFill>
                  <a:srgbClr val="F7921F"/>
                </a:solidFill>
                <a:latin typeface="Arial Black"/>
                <a:cs typeface="Arial Black"/>
              </a:rPr>
              <a:t>CUS</a:t>
            </a:r>
            <a:r>
              <a:rPr sz="3600" spc="-15" dirty="0">
                <a:solidFill>
                  <a:srgbClr val="F7921F"/>
                </a:solidFill>
                <a:latin typeface="Arial Black"/>
                <a:cs typeface="Arial Black"/>
              </a:rPr>
              <a:t>T</a:t>
            </a:r>
            <a:r>
              <a:rPr sz="3600" spc="-30" dirty="0">
                <a:solidFill>
                  <a:srgbClr val="F7921F"/>
                </a:solidFill>
                <a:latin typeface="Arial Black"/>
                <a:cs typeface="Arial Black"/>
              </a:rPr>
              <a:t>O</a:t>
            </a:r>
            <a:r>
              <a:rPr sz="3600" dirty="0">
                <a:solidFill>
                  <a:srgbClr val="F7921F"/>
                </a:solidFill>
                <a:latin typeface="Arial Black"/>
                <a:cs typeface="Arial Black"/>
              </a:rPr>
              <a:t>MER</a:t>
            </a:r>
            <a:r>
              <a:rPr sz="3600" spc="-305" dirty="0">
                <a:solidFill>
                  <a:srgbClr val="F7921F"/>
                </a:solidFill>
                <a:latin typeface="Arial Black"/>
                <a:cs typeface="Arial Black"/>
              </a:rPr>
              <a:t> </a:t>
            </a:r>
            <a:r>
              <a:rPr sz="3600" spc="5" dirty="0">
                <a:solidFill>
                  <a:srgbClr val="F7921F"/>
                </a:solidFill>
                <a:latin typeface="Arial Black"/>
                <a:cs typeface="Arial Black"/>
              </a:rPr>
              <a:t>CARE  </a:t>
            </a:r>
            <a:r>
              <a:rPr sz="3600" spc="-5" dirty="0">
                <a:solidFill>
                  <a:srgbClr val="F7921F"/>
                </a:solidFill>
                <a:latin typeface="Arial Black"/>
                <a:cs typeface="Arial Black"/>
              </a:rPr>
              <a:t>REGISTRY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2182" y="4299330"/>
            <a:ext cx="30581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0" dirty="0">
                <a:latin typeface="Arial"/>
                <a:cs typeface="Arial"/>
              </a:rPr>
              <a:t>CU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-125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OM</a:t>
            </a:r>
            <a:r>
              <a:rPr sz="2000" b="1" spc="-145" dirty="0">
                <a:latin typeface="Arial"/>
                <a:cs typeface="Arial"/>
              </a:rPr>
              <a:t>ER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J</a:t>
            </a:r>
            <a:r>
              <a:rPr sz="2000" b="1" spc="-150" dirty="0">
                <a:latin typeface="Arial"/>
                <a:cs typeface="Arial"/>
              </a:rPr>
              <a:t>OURN</a:t>
            </a:r>
            <a:r>
              <a:rPr sz="2000" b="1" spc="-135" dirty="0">
                <a:latin typeface="Arial"/>
                <a:cs typeface="Arial"/>
              </a:rPr>
              <a:t>E</a:t>
            </a:r>
            <a:r>
              <a:rPr sz="2000" b="1" spc="-140" dirty="0">
                <a:latin typeface="Arial"/>
                <a:cs typeface="Arial"/>
              </a:rPr>
              <a:t>Y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M</a:t>
            </a:r>
            <a:r>
              <a:rPr sz="2000" b="1" spc="-145" dirty="0">
                <a:latin typeface="Arial"/>
                <a:cs typeface="Arial"/>
              </a:rPr>
              <a:t>AP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73445" y="820419"/>
            <a:ext cx="5531485" cy="5696585"/>
            <a:chOff x="5973445" y="820419"/>
            <a:chExt cx="5531485" cy="5696585"/>
          </a:xfrm>
        </p:grpSpPr>
        <p:sp>
          <p:nvSpPr>
            <p:cNvPr id="5" name="object 5"/>
            <p:cNvSpPr/>
            <p:nvPr/>
          </p:nvSpPr>
          <p:spPr>
            <a:xfrm>
              <a:off x="7440930" y="5567679"/>
              <a:ext cx="829310" cy="949325"/>
            </a:xfrm>
            <a:custGeom>
              <a:avLst/>
              <a:gdLst/>
              <a:ahLst/>
              <a:cxnLst/>
              <a:rect l="l" t="t" r="r" b="b"/>
              <a:pathLst>
                <a:path w="829309" h="949325">
                  <a:moveTo>
                    <a:pt x="412115" y="0"/>
                  </a:moveTo>
                  <a:lnTo>
                    <a:pt x="0" y="238760"/>
                  </a:lnTo>
                  <a:lnTo>
                    <a:pt x="0" y="713740"/>
                  </a:lnTo>
                  <a:lnTo>
                    <a:pt x="413385" y="949325"/>
                  </a:lnTo>
                  <a:lnTo>
                    <a:pt x="829310" y="714375"/>
                  </a:lnTo>
                  <a:lnTo>
                    <a:pt x="826770" y="237490"/>
                  </a:lnTo>
                  <a:lnTo>
                    <a:pt x="412115" y="0"/>
                  </a:lnTo>
                  <a:close/>
                </a:path>
              </a:pathLst>
            </a:custGeom>
            <a:solidFill>
              <a:srgbClr val="DCD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1160" y="820419"/>
              <a:ext cx="4406265" cy="5067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57104" y="839469"/>
              <a:ext cx="1638300" cy="1872614"/>
            </a:xfrm>
            <a:custGeom>
              <a:avLst/>
              <a:gdLst/>
              <a:ahLst/>
              <a:cxnLst/>
              <a:rect l="l" t="t" r="r" b="b"/>
              <a:pathLst>
                <a:path w="1638300" h="1872614">
                  <a:moveTo>
                    <a:pt x="814704" y="0"/>
                  </a:moveTo>
                  <a:lnTo>
                    <a:pt x="1633854" y="469264"/>
                  </a:lnTo>
                  <a:lnTo>
                    <a:pt x="1634490" y="518794"/>
                  </a:lnTo>
                  <a:lnTo>
                    <a:pt x="1634490" y="568325"/>
                  </a:lnTo>
                  <a:lnTo>
                    <a:pt x="1635125" y="617854"/>
                  </a:lnTo>
                  <a:lnTo>
                    <a:pt x="1635125" y="667384"/>
                  </a:lnTo>
                  <a:lnTo>
                    <a:pt x="1635125" y="716914"/>
                  </a:lnTo>
                  <a:lnTo>
                    <a:pt x="1635760" y="766444"/>
                  </a:lnTo>
                  <a:lnTo>
                    <a:pt x="1635760" y="815975"/>
                  </a:lnTo>
                  <a:lnTo>
                    <a:pt x="1635760" y="865504"/>
                  </a:lnTo>
                  <a:lnTo>
                    <a:pt x="1636395" y="915034"/>
                  </a:lnTo>
                  <a:lnTo>
                    <a:pt x="1636395" y="964564"/>
                  </a:lnTo>
                  <a:lnTo>
                    <a:pt x="1636395" y="1014094"/>
                  </a:lnTo>
                  <a:lnTo>
                    <a:pt x="1637029" y="1063625"/>
                  </a:lnTo>
                  <a:lnTo>
                    <a:pt x="1637029" y="1113154"/>
                  </a:lnTo>
                  <a:lnTo>
                    <a:pt x="1637665" y="1162684"/>
                  </a:lnTo>
                  <a:lnTo>
                    <a:pt x="1637665" y="1212214"/>
                  </a:lnTo>
                  <a:lnTo>
                    <a:pt x="1637665" y="1261744"/>
                  </a:lnTo>
                  <a:lnTo>
                    <a:pt x="1638300" y="1311275"/>
                  </a:lnTo>
                  <a:lnTo>
                    <a:pt x="1638300" y="1360804"/>
                  </a:lnTo>
                  <a:lnTo>
                    <a:pt x="1638300" y="1410334"/>
                  </a:lnTo>
                  <a:lnTo>
                    <a:pt x="817245" y="1872614"/>
                  </a:lnTo>
                  <a:lnTo>
                    <a:pt x="0" y="1407794"/>
                  </a:lnTo>
                  <a:lnTo>
                    <a:pt x="0" y="471169"/>
                  </a:lnTo>
                  <a:lnTo>
                    <a:pt x="814704" y="0"/>
                  </a:lnTo>
                  <a:close/>
                </a:path>
              </a:pathLst>
            </a:custGeom>
            <a:ln w="19050">
              <a:solidFill>
                <a:srgbClr val="518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73445" y="3693159"/>
              <a:ext cx="1638300" cy="1874520"/>
            </a:xfrm>
            <a:custGeom>
              <a:avLst/>
              <a:gdLst/>
              <a:ahLst/>
              <a:cxnLst/>
              <a:rect l="l" t="t" r="r" b="b"/>
              <a:pathLst>
                <a:path w="1638300" h="1874520">
                  <a:moveTo>
                    <a:pt x="814704" y="0"/>
                  </a:moveTo>
                  <a:lnTo>
                    <a:pt x="0" y="471804"/>
                  </a:lnTo>
                  <a:lnTo>
                    <a:pt x="0" y="1409064"/>
                  </a:lnTo>
                  <a:lnTo>
                    <a:pt x="816609" y="1874520"/>
                  </a:lnTo>
                  <a:lnTo>
                    <a:pt x="1638300" y="1410970"/>
                  </a:lnTo>
                  <a:lnTo>
                    <a:pt x="1633854" y="469264"/>
                  </a:lnTo>
                  <a:lnTo>
                    <a:pt x="814704" y="0"/>
                  </a:lnTo>
                  <a:close/>
                </a:path>
              </a:pathLst>
            </a:custGeom>
            <a:solidFill>
              <a:srgbClr val="F8BC7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09394" y="4168775"/>
            <a:ext cx="0" cy="760095"/>
          </a:xfrm>
          <a:custGeom>
            <a:avLst/>
            <a:gdLst/>
            <a:ahLst/>
            <a:cxnLst/>
            <a:rect l="l" t="t" r="r" b="b"/>
            <a:pathLst>
              <a:path h="760095">
                <a:moveTo>
                  <a:pt x="0" y="0"/>
                </a:moveTo>
                <a:lnTo>
                  <a:pt x="0" y="760094"/>
                </a:lnTo>
              </a:path>
            </a:pathLst>
          </a:custGeom>
          <a:ln w="19050">
            <a:solidFill>
              <a:srgbClr val="D64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300" y="584961"/>
            <a:ext cx="159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TE</a:t>
            </a:r>
            <a:r>
              <a:rPr spc="-160" dirty="0"/>
              <a:t>AM</a:t>
            </a:r>
            <a:r>
              <a:rPr spc="-85" dirty="0"/>
              <a:t> </a:t>
            </a:r>
            <a:r>
              <a:rPr spc="-145" dirty="0"/>
              <a:t>D</a:t>
            </a:r>
            <a:r>
              <a:rPr spc="-130" dirty="0"/>
              <a:t>E</a:t>
            </a:r>
            <a:r>
              <a:rPr spc="-125" dirty="0"/>
              <a:t>T</a:t>
            </a:r>
            <a:r>
              <a:rPr spc="-145" dirty="0"/>
              <a:t>A</a:t>
            </a:r>
            <a:r>
              <a:rPr spc="-55" dirty="0"/>
              <a:t>I</a:t>
            </a:r>
            <a:r>
              <a:rPr spc="-125" dirty="0"/>
              <a:t>LS</a:t>
            </a:r>
            <a:r>
              <a:rPr spc="-7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7650" y="1140078"/>
            <a:ext cx="1456690" cy="8763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T</a:t>
            </a:r>
            <a:r>
              <a:rPr sz="1800" b="1" spc="-114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D233C"/>
                </a:solidFill>
                <a:latin typeface="Arial"/>
                <a:cs typeface="Arial"/>
              </a:rPr>
              <a:t>a</a:t>
            </a:r>
            <a:r>
              <a:rPr sz="1800" b="1" spc="-180" dirty="0">
                <a:solidFill>
                  <a:srgbClr val="0D233C"/>
                </a:solidFill>
                <a:latin typeface="Arial"/>
                <a:cs typeface="Arial"/>
              </a:rPr>
              <a:t>m</a:t>
            </a:r>
            <a:r>
              <a:rPr sz="1800" b="1" spc="-70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0D233C"/>
                </a:solidFill>
                <a:latin typeface="Arial"/>
                <a:cs typeface="Arial"/>
              </a:rPr>
              <a:t>No  C</a:t>
            </a:r>
            <a:r>
              <a:rPr sz="1800" b="1" spc="-80" dirty="0">
                <a:solidFill>
                  <a:srgbClr val="0D233C"/>
                </a:solidFill>
                <a:latin typeface="Arial"/>
                <a:cs typeface="Arial"/>
              </a:rPr>
              <a:t>o</a:t>
            </a:r>
            <a:r>
              <a:rPr sz="1800" b="1" spc="-25" dirty="0">
                <a:solidFill>
                  <a:srgbClr val="0D233C"/>
                </a:solidFill>
                <a:latin typeface="Arial"/>
                <a:cs typeface="Arial"/>
              </a:rPr>
              <a:t>ll</a:t>
            </a:r>
            <a:r>
              <a:rPr sz="1800" b="1" spc="-50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75" dirty="0">
                <a:solidFill>
                  <a:srgbClr val="0D233C"/>
                </a:solidFill>
                <a:latin typeface="Arial"/>
                <a:cs typeface="Arial"/>
              </a:rPr>
              <a:t>g</a:t>
            </a:r>
            <a:r>
              <a:rPr sz="1800" b="1" spc="-60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0D233C"/>
                </a:solidFill>
                <a:latin typeface="Arial"/>
                <a:cs typeface="Arial"/>
              </a:rPr>
              <a:t>N</a:t>
            </a:r>
            <a:r>
              <a:rPr sz="1800" b="1" spc="-50" dirty="0">
                <a:solidFill>
                  <a:srgbClr val="0D233C"/>
                </a:solidFill>
                <a:latin typeface="Arial"/>
                <a:cs typeface="Arial"/>
              </a:rPr>
              <a:t>a</a:t>
            </a:r>
            <a:r>
              <a:rPr sz="1800" b="1" spc="-75" dirty="0">
                <a:solidFill>
                  <a:srgbClr val="0D233C"/>
                </a:solidFill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solidFill>
                  <a:srgbClr val="0D233C"/>
                </a:solidFill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2389" y="1140078"/>
            <a:ext cx="4095750" cy="879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  <a:tabLst>
                <a:tab pos="292735" algn="l"/>
              </a:tabLst>
            </a:pPr>
            <a:r>
              <a:rPr sz="1800" b="1" dirty="0">
                <a:solidFill>
                  <a:srgbClr val="0D233C"/>
                </a:solidFill>
                <a:latin typeface="Arial"/>
                <a:cs typeface="Arial"/>
              </a:rPr>
              <a:t>:	</a:t>
            </a:r>
            <a:r>
              <a:rPr lang="en-IN" sz="1800" b="1" spc="-5" dirty="0">
                <a:solidFill>
                  <a:srgbClr val="475A6C"/>
                </a:solidFill>
                <a:latin typeface="Times New Roman"/>
                <a:cs typeface="Times New Roman"/>
              </a:rPr>
              <a:t>IBM-Project-11360-1659321307 </a:t>
            </a:r>
            <a:endParaRPr sz="1800" dirty="0">
              <a:latin typeface="Times New Roman"/>
              <a:cs typeface="Times New Roman"/>
            </a:endParaRPr>
          </a:p>
          <a:p>
            <a:pPr marL="30480">
              <a:lnSpc>
                <a:spcPts val="2150"/>
              </a:lnSpc>
              <a:tabLst>
                <a:tab pos="247015" algn="l"/>
              </a:tabLst>
            </a:pPr>
            <a:r>
              <a:rPr sz="1800" b="1" dirty="0">
                <a:solidFill>
                  <a:srgbClr val="0D233C"/>
                </a:solidFill>
                <a:latin typeface="Arial"/>
                <a:cs typeface="Arial"/>
              </a:rPr>
              <a:t>:	</a:t>
            </a:r>
            <a:r>
              <a:rPr lang="en-US" b="1" dirty="0" err="1">
                <a:solidFill>
                  <a:srgbClr val="0D233C"/>
                </a:solidFill>
                <a:latin typeface="Arial"/>
                <a:cs typeface="Arial"/>
              </a:rPr>
              <a:t>St.Jospeh’s</a:t>
            </a:r>
            <a:r>
              <a:rPr lang="en-US" b="1" dirty="0">
                <a:solidFill>
                  <a:srgbClr val="0D233C"/>
                </a:solidFill>
                <a:latin typeface="Arial"/>
                <a:cs typeface="Arial"/>
              </a:rPr>
              <a:t> college of engineering</a:t>
            </a:r>
            <a:endParaRPr sz="1800" dirty="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0D233C"/>
                </a:solidFill>
                <a:latin typeface="Arial"/>
                <a:cs typeface="Arial"/>
              </a:rPr>
              <a:t>:</a:t>
            </a:r>
            <a:r>
              <a:rPr sz="1800" b="1" spc="455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0D233C"/>
                </a:solidFill>
                <a:latin typeface="Times New Roman"/>
                <a:cs typeface="Times New Roman"/>
              </a:rPr>
              <a:t>Information Technology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049015"/>
            <a:ext cx="229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P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R</a:t>
            </a:r>
            <a:r>
              <a:rPr sz="1800" b="1" spc="-140" dirty="0">
                <a:solidFill>
                  <a:srgbClr val="0D233C"/>
                </a:solidFill>
                <a:latin typeface="Arial"/>
                <a:cs typeface="Arial"/>
              </a:rPr>
              <a:t>O</a:t>
            </a:r>
            <a:r>
              <a:rPr sz="1800" b="1" spc="-135" dirty="0">
                <a:solidFill>
                  <a:srgbClr val="0D233C"/>
                </a:solidFill>
                <a:latin typeface="Arial"/>
                <a:cs typeface="Arial"/>
              </a:rPr>
              <a:t>BL</a:t>
            </a: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70" dirty="0">
                <a:solidFill>
                  <a:srgbClr val="0D233C"/>
                </a:solidFill>
                <a:latin typeface="Arial"/>
                <a:cs typeface="Arial"/>
              </a:rPr>
              <a:t>M</a:t>
            </a:r>
            <a:r>
              <a:rPr sz="1800" b="1" spc="20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0D233C"/>
                </a:solidFill>
                <a:latin typeface="Arial"/>
                <a:cs typeface="Arial"/>
              </a:rPr>
              <a:t>M</a:t>
            </a: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40" dirty="0">
                <a:solidFill>
                  <a:srgbClr val="0D233C"/>
                </a:solidFill>
                <a:latin typeface="Arial"/>
                <a:cs typeface="Arial"/>
              </a:rPr>
              <a:t>M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B</a:t>
            </a:r>
            <a:r>
              <a:rPr sz="1800" b="1" spc="-130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40" dirty="0">
                <a:solidFill>
                  <a:srgbClr val="0D233C"/>
                </a:solidFill>
                <a:latin typeface="Arial"/>
                <a:cs typeface="Arial"/>
              </a:rPr>
              <a:t>RS</a:t>
            </a:r>
            <a:r>
              <a:rPr sz="1800" b="1" spc="-5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0D233C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4116451"/>
            <a:ext cx="2242185" cy="113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pc="-5" dirty="0">
                <a:latin typeface="Microsoft Sans Serif"/>
                <a:cs typeface="Microsoft Sans Serif"/>
              </a:rPr>
              <a:t>Lakshman S</a:t>
            </a:r>
            <a:r>
              <a:rPr sz="1800" spc="-5" dirty="0">
                <a:latin typeface="Microsoft Sans Serif"/>
                <a:cs typeface="Microsoft Sans Serif"/>
              </a:rPr>
              <a:t>  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215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pc="-5" dirty="0" err="1">
                <a:latin typeface="Microsoft Sans Serif"/>
                <a:cs typeface="Microsoft Sans Serif"/>
              </a:rPr>
              <a:t>Nandha</a:t>
            </a:r>
            <a:r>
              <a:rPr lang="en-US" spc="-5" dirty="0">
                <a:latin typeface="Microsoft Sans Serif"/>
                <a:cs typeface="Microsoft Sans Serif"/>
              </a:rPr>
              <a:t> Kumar BK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</a:p>
          <a:p>
            <a:pPr marL="299085" indent="-287020">
              <a:lnSpc>
                <a:spcPts val="215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pc="-5" dirty="0">
                <a:latin typeface="Microsoft Sans Serif"/>
                <a:cs typeface="Microsoft Sans Serif"/>
              </a:rPr>
              <a:t>Karthik Raja R</a:t>
            </a:r>
            <a:endParaRPr sz="1800" dirty="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lang="en-US" spc="-5" dirty="0" err="1">
                <a:latin typeface="Microsoft Sans Serif"/>
                <a:cs typeface="Microsoft Sans Serif"/>
              </a:rPr>
              <a:t>Mugesh</a:t>
            </a:r>
            <a:r>
              <a:rPr lang="en-US" spc="-5" dirty="0">
                <a:latin typeface="Microsoft Sans Serif"/>
                <a:cs typeface="Microsoft Sans Serif"/>
              </a:rPr>
              <a:t> G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" y="5479491"/>
            <a:ext cx="59690" cy="118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91705" y="31115"/>
            <a:ext cx="4671060" cy="5309235"/>
            <a:chOff x="7291705" y="31115"/>
            <a:chExt cx="4671060" cy="53092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5640" y="1941829"/>
              <a:ext cx="3667125" cy="33985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01230" y="40640"/>
              <a:ext cx="1897380" cy="2171700"/>
            </a:xfrm>
            <a:custGeom>
              <a:avLst/>
              <a:gdLst/>
              <a:ahLst/>
              <a:cxnLst/>
              <a:rect l="l" t="t" r="r" b="b"/>
              <a:pathLst>
                <a:path w="1897379" h="2171700">
                  <a:moveTo>
                    <a:pt x="942975" y="0"/>
                  </a:moveTo>
                  <a:lnTo>
                    <a:pt x="1891665" y="544194"/>
                  </a:lnTo>
                  <a:lnTo>
                    <a:pt x="1892300" y="596264"/>
                  </a:lnTo>
                  <a:lnTo>
                    <a:pt x="1892300" y="648334"/>
                  </a:lnTo>
                  <a:lnTo>
                    <a:pt x="1892935" y="700404"/>
                  </a:lnTo>
                  <a:lnTo>
                    <a:pt x="1892935" y="751839"/>
                  </a:lnTo>
                  <a:lnTo>
                    <a:pt x="1892935" y="803909"/>
                  </a:lnTo>
                  <a:lnTo>
                    <a:pt x="1893570" y="855979"/>
                  </a:lnTo>
                  <a:lnTo>
                    <a:pt x="1893570" y="908049"/>
                  </a:lnTo>
                  <a:lnTo>
                    <a:pt x="1894204" y="960119"/>
                  </a:lnTo>
                  <a:lnTo>
                    <a:pt x="1894204" y="1011554"/>
                  </a:lnTo>
                  <a:lnTo>
                    <a:pt x="1894204" y="1063624"/>
                  </a:lnTo>
                  <a:lnTo>
                    <a:pt x="1894840" y="1115694"/>
                  </a:lnTo>
                  <a:lnTo>
                    <a:pt x="1894840" y="1167764"/>
                  </a:lnTo>
                  <a:lnTo>
                    <a:pt x="1894840" y="1219834"/>
                  </a:lnTo>
                  <a:lnTo>
                    <a:pt x="1895475" y="1271904"/>
                  </a:lnTo>
                  <a:lnTo>
                    <a:pt x="1895475" y="1323339"/>
                  </a:lnTo>
                  <a:lnTo>
                    <a:pt x="1896110" y="1375409"/>
                  </a:lnTo>
                  <a:lnTo>
                    <a:pt x="1896110" y="1427479"/>
                  </a:lnTo>
                  <a:lnTo>
                    <a:pt x="1896110" y="1479549"/>
                  </a:lnTo>
                  <a:lnTo>
                    <a:pt x="1896745" y="1531619"/>
                  </a:lnTo>
                  <a:lnTo>
                    <a:pt x="1896745" y="1583054"/>
                  </a:lnTo>
                  <a:lnTo>
                    <a:pt x="1897379" y="1635124"/>
                  </a:lnTo>
                  <a:lnTo>
                    <a:pt x="946150" y="2171699"/>
                  </a:lnTo>
                  <a:lnTo>
                    <a:pt x="0" y="1632584"/>
                  </a:lnTo>
                  <a:lnTo>
                    <a:pt x="0" y="546734"/>
                  </a:lnTo>
                  <a:lnTo>
                    <a:pt x="942975" y="0"/>
                  </a:lnTo>
                  <a:close/>
                </a:path>
              </a:pathLst>
            </a:custGeom>
            <a:ln w="19050">
              <a:solidFill>
                <a:srgbClr val="C75B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194" y="313690"/>
            <a:ext cx="2921635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P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R</a:t>
            </a:r>
            <a:r>
              <a:rPr sz="1800" b="1" spc="-140" dirty="0">
                <a:solidFill>
                  <a:srgbClr val="0D233C"/>
                </a:solidFill>
                <a:latin typeface="Arial"/>
                <a:cs typeface="Arial"/>
              </a:rPr>
              <a:t>O</a:t>
            </a:r>
            <a:r>
              <a:rPr sz="1800" b="1" spc="-114" dirty="0">
                <a:solidFill>
                  <a:srgbClr val="0D233C"/>
                </a:solidFill>
                <a:latin typeface="Arial"/>
                <a:cs typeface="Arial"/>
              </a:rPr>
              <a:t>J</a:t>
            </a:r>
            <a:r>
              <a:rPr sz="1800" b="1" spc="-105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35" dirty="0">
                <a:solidFill>
                  <a:srgbClr val="0D233C"/>
                </a:solidFill>
                <a:latin typeface="Arial"/>
                <a:cs typeface="Arial"/>
              </a:rPr>
              <a:t>CT</a:t>
            </a:r>
            <a:r>
              <a:rPr sz="1800" b="1" spc="10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D</a:t>
            </a:r>
            <a:r>
              <a:rPr sz="1800" b="1" spc="-130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S</a:t>
            </a:r>
            <a:r>
              <a:rPr sz="1800" b="1" spc="-55" dirty="0">
                <a:solidFill>
                  <a:srgbClr val="0D233C"/>
                </a:solidFill>
                <a:latin typeface="Arial"/>
                <a:cs typeface="Arial"/>
              </a:rPr>
              <a:t>I</a:t>
            </a:r>
            <a:r>
              <a:rPr sz="1800" b="1" spc="-135" dirty="0">
                <a:solidFill>
                  <a:srgbClr val="0D233C"/>
                </a:solidFill>
                <a:latin typeface="Arial"/>
                <a:cs typeface="Arial"/>
              </a:rPr>
              <a:t>G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N</a:t>
            </a:r>
            <a:r>
              <a:rPr sz="1800" b="1" spc="55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0D233C"/>
                </a:solidFill>
                <a:latin typeface="Arial"/>
                <a:cs typeface="Arial"/>
              </a:rPr>
              <a:t>P</a:t>
            </a:r>
            <a:r>
              <a:rPr sz="1800" b="1" spc="-130" dirty="0">
                <a:solidFill>
                  <a:srgbClr val="0D233C"/>
                </a:solidFill>
                <a:latin typeface="Arial"/>
                <a:cs typeface="Arial"/>
              </a:rPr>
              <a:t>H</a:t>
            </a:r>
            <a:r>
              <a:rPr sz="1800" b="1" spc="-145" dirty="0">
                <a:solidFill>
                  <a:srgbClr val="0D233C"/>
                </a:solidFill>
                <a:latin typeface="Arial"/>
                <a:cs typeface="Arial"/>
              </a:rPr>
              <a:t>A</a:t>
            </a:r>
            <a:r>
              <a:rPr sz="1800" b="1" spc="-130" dirty="0">
                <a:solidFill>
                  <a:srgbClr val="0D233C"/>
                </a:solidFill>
                <a:latin typeface="Arial"/>
                <a:cs typeface="Arial"/>
              </a:rPr>
              <a:t>S</a:t>
            </a:r>
            <a:r>
              <a:rPr sz="1800" b="1" spc="-135" dirty="0">
                <a:solidFill>
                  <a:srgbClr val="0D233C"/>
                </a:solidFill>
                <a:latin typeface="Arial"/>
                <a:cs typeface="Arial"/>
              </a:rPr>
              <a:t>E</a:t>
            </a:r>
            <a:r>
              <a:rPr sz="1800" b="1" spc="65" dirty="0">
                <a:solidFill>
                  <a:srgbClr val="0D233C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0D233C"/>
                </a:solidFill>
                <a:latin typeface="Arial"/>
                <a:cs typeface="Arial"/>
              </a:rPr>
              <a:t>–</a:t>
            </a:r>
            <a:r>
              <a:rPr sz="1800" b="1" spc="-50" dirty="0">
                <a:solidFill>
                  <a:srgbClr val="0D233C"/>
                </a:solidFill>
                <a:latin typeface="Arial"/>
                <a:cs typeface="Arial"/>
              </a:rPr>
              <a:t>II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1800" b="1" spc="-145" dirty="0">
                <a:latin typeface="Arial"/>
                <a:cs typeface="Arial"/>
              </a:rPr>
              <a:t>C</a:t>
            </a:r>
            <a:r>
              <a:rPr sz="1800" b="1" spc="-155" dirty="0">
                <a:latin typeface="Arial"/>
                <a:cs typeface="Arial"/>
              </a:rPr>
              <a:t>U</a:t>
            </a:r>
            <a:r>
              <a:rPr sz="1800" b="1" spc="-125" dirty="0">
                <a:latin typeface="Arial"/>
                <a:cs typeface="Arial"/>
              </a:rPr>
              <a:t>S</a:t>
            </a:r>
            <a:r>
              <a:rPr sz="1800" b="1" spc="-140" dirty="0">
                <a:latin typeface="Arial"/>
                <a:cs typeface="Arial"/>
              </a:rPr>
              <a:t>TOME</a:t>
            </a:r>
            <a:r>
              <a:rPr sz="1800" b="1" spc="-145" dirty="0">
                <a:latin typeface="Arial"/>
                <a:cs typeface="Arial"/>
              </a:rPr>
              <a:t>R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J</a:t>
            </a:r>
            <a:r>
              <a:rPr sz="1800" b="1" spc="-135" dirty="0">
                <a:latin typeface="Arial"/>
                <a:cs typeface="Arial"/>
              </a:rPr>
              <a:t>O</a:t>
            </a:r>
            <a:r>
              <a:rPr sz="1800" b="1" spc="-145" dirty="0">
                <a:latin typeface="Arial"/>
                <a:cs typeface="Arial"/>
              </a:rPr>
              <a:t>U</a:t>
            </a:r>
            <a:r>
              <a:rPr sz="1800" b="1" spc="-130" dirty="0">
                <a:latin typeface="Arial"/>
                <a:cs typeface="Arial"/>
              </a:rPr>
              <a:t>R</a:t>
            </a:r>
            <a:r>
              <a:rPr sz="1800" b="1" spc="-145" dirty="0">
                <a:latin typeface="Arial"/>
                <a:cs typeface="Arial"/>
              </a:rPr>
              <a:t>N</a:t>
            </a:r>
            <a:r>
              <a:rPr sz="1800" b="1" spc="-130" dirty="0">
                <a:latin typeface="Arial"/>
                <a:cs typeface="Arial"/>
              </a:rPr>
              <a:t>E</a:t>
            </a:r>
            <a:r>
              <a:rPr sz="1800" b="1" spc="-135" dirty="0">
                <a:latin typeface="Arial"/>
                <a:cs typeface="Arial"/>
              </a:rPr>
              <a:t>Y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M</a:t>
            </a:r>
            <a:r>
              <a:rPr sz="1800" b="1" spc="-140" dirty="0"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73535"/>
              </p:ext>
            </p:extLst>
          </p:nvPr>
        </p:nvGraphicFramePr>
        <p:xfrm>
          <a:off x="847648" y="2024761"/>
          <a:ext cx="10484485" cy="364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756">
                <a:tc>
                  <a:txBody>
                    <a:bodyPr/>
                    <a:lstStyle/>
                    <a:p>
                      <a:pPr marL="17780" algn="ctr">
                        <a:lnSpc>
                          <a:spcPts val="1625"/>
                        </a:lnSpc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625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629">
                <a:tc>
                  <a:txBody>
                    <a:bodyPr/>
                    <a:lstStyle/>
                    <a:p>
                      <a:pPr marL="20955" algn="ctr">
                        <a:lnSpc>
                          <a:spcPts val="16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600"/>
                        </a:lnSpc>
                      </a:pPr>
                      <a:endParaRPr lang="en-IN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61594" algn="ctr">
                        <a:lnSpc>
                          <a:spcPts val="1600"/>
                        </a:lnSpc>
                      </a:pPr>
                      <a:r>
                        <a:rPr lang="en-IN" sz="1400" b="0" u="none" dirty="0">
                          <a:solidFill>
                            <a:schemeClr val="tx1"/>
                          </a:solidFill>
                        </a:rPr>
                        <a:t>IBM-Project-11360-1659321307 </a:t>
                      </a:r>
                      <a:endParaRPr sz="1400" u="none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121">
                <a:tc>
                  <a:txBody>
                    <a:bodyPr/>
                    <a:lstStyle/>
                    <a:p>
                      <a:pPr marL="15240" algn="ctr">
                        <a:lnSpc>
                          <a:spcPts val="1600"/>
                        </a:lnSpc>
                      </a:pPr>
                      <a:r>
                        <a:rPr sz="14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400" b="1" spc="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40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4769" algn="ctr">
                        <a:lnSpc>
                          <a:spcPct val="100000"/>
                        </a:lnSpc>
                      </a:pP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706">
                <a:tc>
                  <a:txBody>
                    <a:bodyPr/>
                    <a:lstStyle/>
                    <a:p>
                      <a:pPr marL="16510" algn="ctr">
                        <a:lnSpc>
                          <a:spcPts val="1625"/>
                        </a:lnSpc>
                      </a:pPr>
                      <a:r>
                        <a:rPr sz="1400" b="1" spc="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35" dirty="0">
                          <a:latin typeface="Arial"/>
                          <a:cs typeface="Arial"/>
                        </a:rPr>
                        <a:t>ARK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ts val="1600"/>
                        </a:lnSpc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4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ar</a:t>
                      </a:r>
                      <a:r>
                        <a:rPr sz="1400" spc="2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400" spc="2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 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6561835"/>
            <a:ext cx="1559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0D233C"/>
                </a:solidFill>
                <a:latin typeface="Microsoft Sans Serif"/>
                <a:cs typeface="Microsoft Sans Serif"/>
              </a:rPr>
              <a:t>C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u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s</a:t>
            </a:r>
            <a:r>
              <a:rPr sz="1200" spc="-5" dirty="0">
                <a:solidFill>
                  <a:srgbClr val="0D233C"/>
                </a:solidFill>
                <a:latin typeface="Microsoft Sans Serif"/>
                <a:cs typeface="Microsoft Sans Serif"/>
              </a:rPr>
              <a:t>t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o</a:t>
            </a:r>
            <a:r>
              <a:rPr sz="1200" spc="-70" dirty="0">
                <a:solidFill>
                  <a:srgbClr val="0D233C"/>
                </a:solidFill>
                <a:latin typeface="Microsoft Sans Serif"/>
                <a:cs typeface="Microsoft Sans Serif"/>
              </a:rPr>
              <a:t>m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0D233C"/>
                </a:solidFill>
                <a:latin typeface="Microsoft Sans Serif"/>
                <a:cs typeface="Microsoft Sans Serif"/>
              </a:rPr>
              <a:t>r</a:t>
            </a:r>
            <a:r>
              <a:rPr sz="1200" spc="-35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J</a:t>
            </a:r>
            <a:r>
              <a:rPr sz="1200" spc="-40" dirty="0">
                <a:solidFill>
                  <a:srgbClr val="0D233C"/>
                </a:solidFill>
                <a:latin typeface="Microsoft Sans Serif"/>
                <a:cs typeface="Microsoft Sans Serif"/>
              </a:rPr>
              <a:t>our</a:t>
            </a:r>
            <a:r>
              <a:rPr sz="1200" spc="-25" dirty="0">
                <a:solidFill>
                  <a:srgbClr val="0D233C"/>
                </a:solidFill>
                <a:latin typeface="Microsoft Sans Serif"/>
                <a:cs typeface="Microsoft Sans Serif"/>
              </a:rPr>
              <a:t>n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e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y</a:t>
            </a:r>
            <a:r>
              <a:rPr sz="1200" spc="-10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70" dirty="0">
                <a:solidFill>
                  <a:srgbClr val="0D233C"/>
                </a:solidFill>
                <a:latin typeface="Microsoft Sans Serif"/>
                <a:cs typeface="Microsoft Sans Serif"/>
              </a:rPr>
              <a:t>M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a</a:t>
            </a:r>
            <a:r>
              <a:rPr sz="1200" spc="-15" dirty="0">
                <a:solidFill>
                  <a:srgbClr val="0D233C"/>
                </a:solidFill>
                <a:latin typeface="Microsoft Sans Serif"/>
                <a:cs typeface="Microsoft Sans Serif"/>
              </a:rPr>
              <a:t>p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8028" y="6561835"/>
            <a:ext cx="151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D233C"/>
                </a:solidFill>
                <a:latin typeface="Microsoft Sans Serif"/>
                <a:cs typeface="Microsoft Sans Serif"/>
              </a:rPr>
              <a:t>3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351" y="176784"/>
          <a:ext cx="10964544" cy="6348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94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AWARENESS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1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LOYALTY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144">
                <a:tc>
                  <a:txBody>
                    <a:bodyPr/>
                    <a:lstStyle/>
                    <a:p>
                      <a:pPr marL="100330" marR="4159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ACTIVITIES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2390" indent="666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see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social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campaign 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65" dirty="0">
                          <a:latin typeface="Microsoft Sans Serif"/>
                          <a:cs typeface="Microsoft Sans Serif"/>
                        </a:rPr>
                        <a:t>Hear</a:t>
                      </a: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about from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friends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2654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  compare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features and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pricing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pu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46990">
                        <a:lnSpc>
                          <a:spcPct val="998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Contact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customer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service,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Documentation,r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-1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odu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1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d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541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e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experience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707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65" dirty="0">
                          <a:latin typeface="Microsoft Sans Serif"/>
                          <a:cs typeface="Microsoft Sans Serif"/>
                        </a:rPr>
                        <a:t>TOUCHPOINTS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Social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media,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Traditional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media ,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word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mouth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352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spc="35" dirty="0">
                          <a:latin typeface="Microsoft Sans Serif"/>
                          <a:cs typeface="Microsoft Sans Serif"/>
                        </a:rPr>
                        <a:t>,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Websites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Website,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Mobile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app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2362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Chatbot, Email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notification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285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Social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media,word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 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w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sites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748">
                <a:tc>
                  <a:txBody>
                    <a:bodyPr/>
                    <a:lstStyle/>
                    <a:p>
                      <a:pPr marL="100330" marR="48005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0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1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40" dirty="0">
                          <a:latin typeface="Microsoft Sans Serif"/>
                          <a:cs typeface="Microsoft Sans Serif"/>
                        </a:rPr>
                        <a:t>EXPERIENCE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6457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Interested, 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Hesitant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Excited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Frustrated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8197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80" dirty="0">
                          <a:latin typeface="Microsoft Sans Serif"/>
                          <a:cs typeface="Microsoft Sans Serif"/>
                        </a:rPr>
                        <a:t>Satisfied,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Excited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08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KPIS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70255">
                        <a:lnSpc>
                          <a:spcPct val="101200"/>
                        </a:lnSpc>
                        <a:spcBef>
                          <a:spcPts val="215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feedback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426084">
                        <a:lnSpc>
                          <a:spcPct val="1012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sz="1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800" spc="2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 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visitors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484505">
                        <a:lnSpc>
                          <a:spcPct val="101200"/>
                        </a:lnSpc>
                        <a:spcBef>
                          <a:spcPts val="215"/>
                        </a:spcBef>
                      </a:pPr>
                      <a:r>
                        <a:rPr sz="1800" spc="-95" dirty="0">
                          <a:latin typeface="Microsoft Sans Serif"/>
                          <a:cs typeface="Microsoft Sans Serif"/>
                        </a:rPr>
                        <a:t>Conversional </a:t>
                      </a:r>
                      <a:r>
                        <a:rPr sz="1800" spc="-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rate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35560">
                        <a:lnSpc>
                          <a:spcPct val="1006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Waiting time,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customer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service 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score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578485">
                        <a:lnSpc>
                          <a:spcPct val="1006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satisfaction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score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935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65" dirty="0">
                          <a:latin typeface="Microsoft Sans Serif"/>
                          <a:cs typeface="Microsoft Sans Serif"/>
                        </a:rPr>
                        <a:t>RESPONSIBLE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Communications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Communications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6877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6661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4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7772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5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service,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5" dirty="0">
                          <a:latin typeface="Microsoft Sans Serif"/>
                          <a:cs typeface="Microsoft Sans Serif"/>
                        </a:rPr>
                        <a:t>Customer </a:t>
                      </a:r>
                      <a:r>
                        <a:rPr sz="1800" spc="-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success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6561835"/>
            <a:ext cx="165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D233C"/>
                </a:solidFill>
                <a:latin typeface="Microsoft Sans Serif"/>
                <a:cs typeface="Microsoft Sans Serif"/>
              </a:rPr>
              <a:t>Customer</a:t>
            </a:r>
            <a:r>
              <a:rPr sz="1200" spc="15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0D233C"/>
                </a:solidFill>
                <a:latin typeface="Microsoft Sans Serif"/>
                <a:cs typeface="Microsoft Sans Serif"/>
              </a:rPr>
              <a:t>Journey</a:t>
            </a:r>
            <a:r>
              <a:rPr sz="1200" spc="20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0D233C"/>
                </a:solidFill>
                <a:latin typeface="Microsoft Sans Serif"/>
                <a:cs typeface="Microsoft Sans Serif"/>
              </a:rPr>
              <a:t>Map</a:t>
            </a:r>
            <a:r>
              <a:rPr sz="1200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4123" y="6561835"/>
            <a:ext cx="151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D233C"/>
                </a:solidFill>
                <a:latin typeface="Microsoft Sans Serif"/>
                <a:cs typeface="Microsoft Sans Serif"/>
              </a:rPr>
              <a:t>4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3336" y="554277"/>
            <a:ext cx="1495697" cy="16592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84" y="432562"/>
            <a:ext cx="59690" cy="28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819"/>
              </a:lnSpc>
            </a:pPr>
            <a:r>
              <a:rPr sz="700" spc="-5" dirty="0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1951" y="2195322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946" y="2213610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5720" y="2213610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2410" y="2283713"/>
            <a:ext cx="464820" cy="35115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ct val="64600"/>
              </a:lnSpc>
              <a:spcBef>
                <a:spcPts val="645"/>
              </a:spcBef>
            </a:pPr>
            <a:r>
              <a:rPr sz="1300" b="1" spc="-5" dirty="0">
                <a:latin typeface="Times New Roman"/>
                <a:cs typeface="Times New Roman"/>
              </a:rPr>
              <a:t>USER  </a:t>
            </a:r>
            <a:r>
              <a:rPr sz="1300" b="1" spc="-10" dirty="0">
                <a:latin typeface="Times New Roman"/>
                <a:cs typeface="Times New Roman"/>
              </a:rPr>
              <a:t>ICON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4826" y="2469642"/>
            <a:ext cx="965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0" dirty="0">
                <a:latin typeface="Times New Roman"/>
                <a:cs typeface="Times New Roman"/>
              </a:rPr>
              <a:t>issue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20" dirty="0">
                <a:latin typeface="Times New Roman"/>
                <a:cs typeface="Times New Roman"/>
              </a:rPr>
              <a:t>to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25" dirty="0">
                <a:latin typeface="Times New Roman"/>
                <a:cs typeface="Times New Roman"/>
              </a:rPr>
              <a:t>open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6302" y="2177033"/>
            <a:ext cx="13030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25" dirty="0">
                <a:latin typeface="Times New Roman"/>
                <a:cs typeface="Times New Roman"/>
              </a:rPr>
              <a:t>User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30" dirty="0">
                <a:latin typeface="Times New Roman"/>
                <a:cs typeface="Times New Roman"/>
              </a:rPr>
              <a:t>can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25" dirty="0">
                <a:latin typeface="Times New Roman"/>
                <a:cs typeface="Times New Roman"/>
              </a:rPr>
              <a:t>tack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25" dirty="0">
                <a:latin typeface="Times New Roman"/>
                <a:cs typeface="Times New Roman"/>
              </a:rPr>
              <a:t>the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3180" y="2588513"/>
            <a:ext cx="10795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User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first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login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8167" y="2582417"/>
            <a:ext cx="880744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35"/>
              </a:lnSpc>
              <a:spcBef>
                <a:spcPts val="95"/>
              </a:spcBef>
            </a:pPr>
            <a:r>
              <a:rPr sz="1300" b="1" spc="15" dirty="0">
                <a:latin typeface="Times New Roman"/>
                <a:cs typeface="Times New Roman"/>
              </a:rPr>
              <a:t>i</a:t>
            </a:r>
            <a:r>
              <a:rPr sz="1300" b="1" spc="20" dirty="0">
                <a:latin typeface="Times New Roman"/>
                <a:cs typeface="Times New Roman"/>
              </a:rPr>
              <a:t>ssue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i</a:t>
            </a:r>
            <a:r>
              <a:rPr sz="1300" b="1" spc="25" dirty="0">
                <a:latin typeface="Times New Roman"/>
                <a:cs typeface="Times New Roman"/>
              </a:rPr>
              <a:t>n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th</a:t>
            </a:r>
            <a:r>
              <a:rPr sz="1300" b="1" spc="20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408940" marR="5080">
              <a:lnSpc>
                <a:spcPts val="1510"/>
              </a:lnSpc>
              <a:spcBef>
                <a:spcPts val="70"/>
              </a:spcBef>
            </a:pPr>
            <a:r>
              <a:rPr sz="1300" b="1" spc="35" dirty="0">
                <a:latin typeface="Times New Roman"/>
                <a:cs typeface="Times New Roman"/>
              </a:rPr>
              <a:t>Web 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Por</a:t>
            </a:r>
            <a:r>
              <a:rPr sz="1300" b="1" spc="40" dirty="0">
                <a:latin typeface="Times New Roman"/>
                <a:cs typeface="Times New Roman"/>
              </a:rPr>
              <a:t>t</a:t>
            </a:r>
            <a:r>
              <a:rPr sz="1300" b="1" spc="20" dirty="0">
                <a:latin typeface="Times New Roman"/>
                <a:cs typeface="Times New Roman"/>
              </a:rPr>
              <a:t>a</a:t>
            </a:r>
            <a:r>
              <a:rPr sz="1300" b="1" spc="10" dirty="0">
                <a:latin typeface="Times New Roman"/>
                <a:cs typeface="Times New Roman"/>
              </a:rPr>
              <a:t>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4391" y="2594610"/>
            <a:ext cx="1098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4391" y="2783839"/>
            <a:ext cx="825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4391" y="2975863"/>
            <a:ext cx="825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4391" y="3164839"/>
            <a:ext cx="92075" cy="6045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algn="just">
              <a:lnSpc>
                <a:spcPct val="96200"/>
              </a:lnSpc>
              <a:spcBef>
                <a:spcPts val="155"/>
              </a:spcBef>
            </a:pPr>
            <a:r>
              <a:rPr sz="1300" b="1" spc="-5" dirty="0">
                <a:latin typeface="Times New Roman"/>
                <a:cs typeface="Times New Roman"/>
              </a:rPr>
              <a:t>o  u  t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80" y="940308"/>
            <a:ext cx="1393825" cy="13938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2728" y="1092669"/>
            <a:ext cx="1119333" cy="125206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2936" y="754321"/>
            <a:ext cx="696545" cy="140653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7577" y="965796"/>
            <a:ext cx="1241425" cy="12343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76" y="4030726"/>
            <a:ext cx="1560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0D233C"/>
                </a:solidFill>
                <a:latin typeface="Microsoft Sans Serif"/>
                <a:cs typeface="Microsoft Sans Serif"/>
              </a:rPr>
              <a:t>C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u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s</a:t>
            </a:r>
            <a:r>
              <a:rPr sz="1200" spc="-5" dirty="0">
                <a:solidFill>
                  <a:srgbClr val="0D233C"/>
                </a:solidFill>
                <a:latin typeface="Microsoft Sans Serif"/>
                <a:cs typeface="Microsoft Sans Serif"/>
              </a:rPr>
              <a:t>t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o</a:t>
            </a:r>
            <a:r>
              <a:rPr sz="1200" spc="-70" dirty="0">
                <a:solidFill>
                  <a:srgbClr val="0D233C"/>
                </a:solidFill>
                <a:latin typeface="Microsoft Sans Serif"/>
                <a:cs typeface="Microsoft Sans Serif"/>
              </a:rPr>
              <a:t>m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e</a:t>
            </a:r>
            <a:r>
              <a:rPr sz="1200" spc="-15" dirty="0">
                <a:solidFill>
                  <a:srgbClr val="0D233C"/>
                </a:solidFill>
                <a:latin typeface="Microsoft Sans Serif"/>
                <a:cs typeface="Microsoft Sans Serif"/>
              </a:rPr>
              <a:t>r</a:t>
            </a:r>
            <a:r>
              <a:rPr sz="1200" spc="-35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0D233C"/>
                </a:solidFill>
                <a:latin typeface="Microsoft Sans Serif"/>
                <a:cs typeface="Microsoft Sans Serif"/>
              </a:rPr>
              <a:t>J</a:t>
            </a:r>
            <a:r>
              <a:rPr sz="1200" spc="-45" dirty="0">
                <a:solidFill>
                  <a:srgbClr val="0D233C"/>
                </a:solidFill>
                <a:latin typeface="Microsoft Sans Serif"/>
                <a:cs typeface="Microsoft Sans Serif"/>
              </a:rPr>
              <a:t>ourne</a:t>
            </a:r>
            <a:r>
              <a:rPr sz="1200" spc="-20" dirty="0">
                <a:solidFill>
                  <a:srgbClr val="0D233C"/>
                </a:solidFill>
                <a:latin typeface="Microsoft Sans Serif"/>
                <a:cs typeface="Microsoft Sans Serif"/>
              </a:rPr>
              <a:t>y</a:t>
            </a:r>
            <a:r>
              <a:rPr sz="1200" spc="-35" dirty="0">
                <a:solidFill>
                  <a:srgbClr val="0D233C"/>
                </a:solidFill>
                <a:latin typeface="Microsoft Sans Serif"/>
                <a:cs typeface="Microsoft Sans Serif"/>
              </a:rPr>
              <a:t> </a:t>
            </a:r>
            <a:r>
              <a:rPr sz="1200" spc="-45" dirty="0">
                <a:solidFill>
                  <a:srgbClr val="0D233C"/>
                </a:solidFill>
                <a:latin typeface="Microsoft Sans Serif"/>
                <a:cs typeface="Microsoft Sans Serif"/>
              </a:rPr>
              <a:t>M</a:t>
            </a:r>
            <a:r>
              <a:rPr sz="1200" spc="-50" dirty="0">
                <a:solidFill>
                  <a:srgbClr val="0D233C"/>
                </a:solidFill>
                <a:latin typeface="Microsoft Sans Serif"/>
                <a:cs typeface="Microsoft Sans Serif"/>
              </a:rPr>
              <a:t>a</a:t>
            </a:r>
            <a:r>
              <a:rPr sz="1200" spc="-25" dirty="0">
                <a:solidFill>
                  <a:srgbClr val="0D233C"/>
                </a:solidFill>
                <a:latin typeface="Microsoft Sans Serif"/>
                <a:cs typeface="Microsoft Sans Serif"/>
              </a:rPr>
              <a:t>p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6905" y="644525"/>
            <a:ext cx="10788650" cy="3241040"/>
            <a:chOff x="636905" y="644525"/>
            <a:chExt cx="10788650" cy="3241040"/>
          </a:xfrm>
        </p:grpSpPr>
        <p:sp>
          <p:nvSpPr>
            <p:cNvPr id="4" name="object 4"/>
            <p:cNvSpPr/>
            <p:nvPr/>
          </p:nvSpPr>
          <p:spPr>
            <a:xfrm>
              <a:off x="1700530" y="644525"/>
              <a:ext cx="0" cy="727710"/>
            </a:xfrm>
            <a:custGeom>
              <a:avLst/>
              <a:gdLst/>
              <a:ahLst/>
              <a:cxnLst/>
              <a:rect l="l" t="t" r="r" b="b"/>
              <a:pathLst>
                <a:path h="727710">
                  <a:moveTo>
                    <a:pt x="0" y="72771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905" y="1692910"/>
              <a:ext cx="10774680" cy="2168525"/>
            </a:xfrm>
            <a:custGeom>
              <a:avLst/>
              <a:gdLst/>
              <a:ahLst/>
              <a:cxnLst/>
              <a:rect l="l" t="t" r="r" b="b"/>
              <a:pathLst>
                <a:path w="10774680" h="2168525">
                  <a:moveTo>
                    <a:pt x="1032509" y="0"/>
                  </a:moveTo>
                  <a:lnTo>
                    <a:pt x="0" y="1002029"/>
                  </a:lnTo>
                  <a:lnTo>
                    <a:pt x="6350" y="2160270"/>
                  </a:lnTo>
                  <a:lnTo>
                    <a:pt x="10774680" y="2168525"/>
                  </a:lnTo>
                  <a:lnTo>
                    <a:pt x="10774680" y="1078864"/>
                  </a:lnTo>
                  <a:lnTo>
                    <a:pt x="10118090" y="583564"/>
                  </a:lnTo>
                  <a:lnTo>
                    <a:pt x="9526270" y="1035050"/>
                  </a:lnTo>
                  <a:lnTo>
                    <a:pt x="8663940" y="363219"/>
                  </a:lnTo>
                  <a:lnTo>
                    <a:pt x="8406765" y="649604"/>
                  </a:lnTo>
                  <a:lnTo>
                    <a:pt x="8020685" y="495300"/>
                  </a:lnTo>
                  <a:lnTo>
                    <a:pt x="7673340" y="814704"/>
                  </a:lnTo>
                  <a:lnTo>
                    <a:pt x="6991350" y="187325"/>
                  </a:lnTo>
                  <a:lnTo>
                    <a:pt x="5691505" y="1045844"/>
                  </a:lnTo>
                  <a:lnTo>
                    <a:pt x="4391660" y="88264"/>
                  </a:lnTo>
                  <a:lnTo>
                    <a:pt x="3606800" y="1023619"/>
                  </a:lnTo>
                  <a:lnTo>
                    <a:pt x="3272155" y="869950"/>
                  </a:lnTo>
                  <a:lnTo>
                    <a:pt x="2924810" y="1078864"/>
                  </a:lnTo>
                  <a:lnTo>
                    <a:pt x="2062480" y="418464"/>
                  </a:lnTo>
                  <a:lnTo>
                    <a:pt x="1762125" y="701675"/>
                  </a:lnTo>
                  <a:lnTo>
                    <a:pt x="1032509" y="0"/>
                  </a:lnTo>
                  <a:close/>
                </a:path>
              </a:pathLst>
            </a:custGeom>
            <a:solidFill>
              <a:srgbClr val="F79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525" y="1317625"/>
              <a:ext cx="10781030" cy="2567940"/>
            </a:xfrm>
            <a:custGeom>
              <a:avLst/>
              <a:gdLst/>
              <a:ahLst/>
              <a:cxnLst/>
              <a:rect l="l" t="t" r="r" b="b"/>
              <a:pathLst>
                <a:path w="10781030" h="2567940">
                  <a:moveTo>
                    <a:pt x="1016000" y="0"/>
                  </a:moveTo>
                  <a:lnTo>
                    <a:pt x="968375" y="4445"/>
                  </a:lnTo>
                  <a:lnTo>
                    <a:pt x="923925" y="18414"/>
                  </a:lnTo>
                  <a:lnTo>
                    <a:pt x="883919" y="40004"/>
                  </a:lnTo>
                  <a:lnTo>
                    <a:pt x="848994" y="68579"/>
                  </a:lnTo>
                  <a:lnTo>
                    <a:pt x="820419" y="103504"/>
                  </a:lnTo>
                  <a:lnTo>
                    <a:pt x="798830" y="143510"/>
                  </a:lnTo>
                  <a:lnTo>
                    <a:pt x="784860" y="187960"/>
                  </a:lnTo>
                  <a:lnTo>
                    <a:pt x="780415" y="235585"/>
                  </a:lnTo>
                  <a:lnTo>
                    <a:pt x="784860" y="282575"/>
                  </a:lnTo>
                  <a:lnTo>
                    <a:pt x="798830" y="327025"/>
                  </a:lnTo>
                  <a:lnTo>
                    <a:pt x="820419" y="367029"/>
                  </a:lnTo>
                  <a:lnTo>
                    <a:pt x="848994" y="401954"/>
                  </a:lnTo>
                  <a:lnTo>
                    <a:pt x="883919" y="430529"/>
                  </a:lnTo>
                  <a:lnTo>
                    <a:pt x="923925" y="452120"/>
                  </a:lnTo>
                  <a:lnTo>
                    <a:pt x="968375" y="466089"/>
                  </a:lnTo>
                  <a:lnTo>
                    <a:pt x="1016000" y="470535"/>
                  </a:lnTo>
                  <a:lnTo>
                    <a:pt x="1062989" y="466089"/>
                  </a:lnTo>
                  <a:lnTo>
                    <a:pt x="1107439" y="452120"/>
                  </a:lnTo>
                  <a:lnTo>
                    <a:pt x="1147445" y="430529"/>
                  </a:lnTo>
                  <a:lnTo>
                    <a:pt x="1182370" y="401954"/>
                  </a:lnTo>
                  <a:lnTo>
                    <a:pt x="1210945" y="367029"/>
                  </a:lnTo>
                  <a:lnTo>
                    <a:pt x="1232535" y="327025"/>
                  </a:lnTo>
                  <a:lnTo>
                    <a:pt x="1246505" y="282575"/>
                  </a:lnTo>
                  <a:lnTo>
                    <a:pt x="1250950" y="235585"/>
                  </a:lnTo>
                  <a:lnTo>
                    <a:pt x="1246505" y="187960"/>
                  </a:lnTo>
                  <a:lnTo>
                    <a:pt x="1232535" y="143510"/>
                  </a:lnTo>
                  <a:lnTo>
                    <a:pt x="1210945" y="103504"/>
                  </a:lnTo>
                  <a:lnTo>
                    <a:pt x="1182370" y="68579"/>
                  </a:lnTo>
                  <a:lnTo>
                    <a:pt x="1147445" y="40004"/>
                  </a:lnTo>
                  <a:lnTo>
                    <a:pt x="1107439" y="18414"/>
                  </a:lnTo>
                  <a:lnTo>
                    <a:pt x="1062989" y="4445"/>
                  </a:lnTo>
                  <a:lnTo>
                    <a:pt x="1016000" y="0"/>
                  </a:lnTo>
                  <a:close/>
                </a:path>
                <a:path w="10781030" h="2567940">
                  <a:moveTo>
                    <a:pt x="3189604" y="877570"/>
                  </a:moveTo>
                  <a:lnTo>
                    <a:pt x="3142615" y="882650"/>
                  </a:lnTo>
                  <a:lnTo>
                    <a:pt x="3098165" y="895985"/>
                  </a:lnTo>
                  <a:lnTo>
                    <a:pt x="3058795" y="917575"/>
                  </a:lnTo>
                  <a:lnTo>
                    <a:pt x="3023870" y="946150"/>
                  </a:lnTo>
                  <a:lnTo>
                    <a:pt x="2995295" y="981075"/>
                  </a:lnTo>
                  <a:lnTo>
                    <a:pt x="2973704" y="1021079"/>
                  </a:lnTo>
                  <a:lnTo>
                    <a:pt x="2959735" y="1064895"/>
                  </a:lnTo>
                  <a:lnTo>
                    <a:pt x="2955290" y="1112520"/>
                  </a:lnTo>
                  <a:lnTo>
                    <a:pt x="2959735" y="1159510"/>
                  </a:lnTo>
                  <a:lnTo>
                    <a:pt x="2973704" y="1203960"/>
                  </a:lnTo>
                  <a:lnTo>
                    <a:pt x="2995295" y="1243329"/>
                  </a:lnTo>
                  <a:lnTo>
                    <a:pt x="3023870" y="1278254"/>
                  </a:lnTo>
                  <a:lnTo>
                    <a:pt x="3058795" y="1306829"/>
                  </a:lnTo>
                  <a:lnTo>
                    <a:pt x="3098165" y="1328420"/>
                  </a:lnTo>
                  <a:lnTo>
                    <a:pt x="3142615" y="1342389"/>
                  </a:lnTo>
                  <a:lnTo>
                    <a:pt x="3189604" y="1346835"/>
                  </a:lnTo>
                  <a:lnTo>
                    <a:pt x="3237229" y="1342389"/>
                  </a:lnTo>
                  <a:lnTo>
                    <a:pt x="3281045" y="1328420"/>
                  </a:lnTo>
                  <a:lnTo>
                    <a:pt x="3321050" y="1306829"/>
                  </a:lnTo>
                  <a:lnTo>
                    <a:pt x="3355975" y="1278254"/>
                  </a:lnTo>
                  <a:lnTo>
                    <a:pt x="3384550" y="1243329"/>
                  </a:lnTo>
                  <a:lnTo>
                    <a:pt x="3406140" y="1203960"/>
                  </a:lnTo>
                  <a:lnTo>
                    <a:pt x="3419475" y="1159510"/>
                  </a:lnTo>
                  <a:lnTo>
                    <a:pt x="3424554" y="1112520"/>
                  </a:lnTo>
                  <a:lnTo>
                    <a:pt x="3419475" y="1064895"/>
                  </a:lnTo>
                  <a:lnTo>
                    <a:pt x="3406140" y="1021079"/>
                  </a:lnTo>
                  <a:lnTo>
                    <a:pt x="3384550" y="981075"/>
                  </a:lnTo>
                  <a:lnTo>
                    <a:pt x="3355975" y="946150"/>
                  </a:lnTo>
                  <a:lnTo>
                    <a:pt x="3321050" y="917575"/>
                  </a:lnTo>
                  <a:lnTo>
                    <a:pt x="3281045" y="895985"/>
                  </a:lnTo>
                  <a:lnTo>
                    <a:pt x="3237229" y="882650"/>
                  </a:lnTo>
                  <a:lnTo>
                    <a:pt x="3189604" y="877570"/>
                  </a:lnTo>
                  <a:close/>
                </a:path>
                <a:path w="10781030" h="2567940">
                  <a:moveTo>
                    <a:pt x="0" y="1637664"/>
                  </a:moveTo>
                  <a:lnTo>
                    <a:pt x="6350" y="2567940"/>
                  </a:lnTo>
                  <a:lnTo>
                    <a:pt x="10781030" y="2567940"/>
                  </a:lnTo>
                  <a:lnTo>
                    <a:pt x="10779823" y="2465705"/>
                  </a:lnTo>
                  <a:lnTo>
                    <a:pt x="5263515" y="2465705"/>
                  </a:lnTo>
                  <a:lnTo>
                    <a:pt x="5205498" y="2421890"/>
                  </a:lnTo>
                  <a:lnTo>
                    <a:pt x="4645660" y="2421890"/>
                  </a:lnTo>
                  <a:lnTo>
                    <a:pt x="4370320" y="2245995"/>
                  </a:lnTo>
                  <a:lnTo>
                    <a:pt x="2033270" y="2245995"/>
                  </a:lnTo>
                  <a:lnTo>
                    <a:pt x="1641676" y="1999614"/>
                  </a:lnTo>
                  <a:lnTo>
                    <a:pt x="753110" y="1999614"/>
                  </a:lnTo>
                  <a:lnTo>
                    <a:pt x="0" y="1637664"/>
                  </a:lnTo>
                  <a:close/>
                </a:path>
                <a:path w="10781030" h="2567940">
                  <a:moveTo>
                    <a:pt x="6087109" y="2102485"/>
                  </a:moveTo>
                  <a:lnTo>
                    <a:pt x="5263515" y="2465705"/>
                  </a:lnTo>
                  <a:lnTo>
                    <a:pt x="10076180" y="2465705"/>
                  </a:lnTo>
                  <a:lnTo>
                    <a:pt x="9900345" y="2355850"/>
                  </a:lnTo>
                  <a:lnTo>
                    <a:pt x="6730365" y="2355850"/>
                  </a:lnTo>
                  <a:lnTo>
                    <a:pt x="6087109" y="2102485"/>
                  </a:lnTo>
                  <a:close/>
                </a:path>
                <a:path w="10781030" h="2567940">
                  <a:moveTo>
                    <a:pt x="10774045" y="1976120"/>
                  </a:moveTo>
                  <a:lnTo>
                    <a:pt x="10076180" y="2465705"/>
                  </a:lnTo>
                  <a:lnTo>
                    <a:pt x="10779823" y="2465705"/>
                  </a:lnTo>
                  <a:lnTo>
                    <a:pt x="10774045" y="1976120"/>
                  </a:lnTo>
                  <a:close/>
                </a:path>
                <a:path w="10781030" h="2567940">
                  <a:moveTo>
                    <a:pt x="4928870" y="2212975"/>
                  </a:moveTo>
                  <a:lnTo>
                    <a:pt x="4645660" y="2421890"/>
                  </a:lnTo>
                  <a:lnTo>
                    <a:pt x="5205498" y="2421890"/>
                  </a:lnTo>
                  <a:lnTo>
                    <a:pt x="4928870" y="2212975"/>
                  </a:lnTo>
                  <a:close/>
                </a:path>
                <a:path w="10781030" h="2567940">
                  <a:moveTo>
                    <a:pt x="7720965" y="1464310"/>
                  </a:moveTo>
                  <a:lnTo>
                    <a:pt x="6730365" y="2355850"/>
                  </a:lnTo>
                  <a:lnTo>
                    <a:pt x="9900345" y="2355850"/>
                  </a:lnTo>
                  <a:lnTo>
                    <a:pt x="9284415" y="1971039"/>
                  </a:lnTo>
                  <a:lnTo>
                    <a:pt x="8351520" y="1971039"/>
                  </a:lnTo>
                  <a:lnTo>
                    <a:pt x="7720965" y="1464310"/>
                  </a:lnTo>
                  <a:close/>
                </a:path>
                <a:path w="10781030" h="2567940">
                  <a:moveTo>
                    <a:pt x="5379720" y="1857375"/>
                  </a:moveTo>
                  <a:lnTo>
                    <a:pt x="5332095" y="1862454"/>
                  </a:lnTo>
                  <a:lnTo>
                    <a:pt x="5288280" y="1875789"/>
                  </a:lnTo>
                  <a:lnTo>
                    <a:pt x="5248275" y="1898014"/>
                  </a:lnTo>
                  <a:lnTo>
                    <a:pt x="5213985" y="1926589"/>
                  </a:lnTo>
                  <a:lnTo>
                    <a:pt x="5185410" y="1960879"/>
                  </a:lnTo>
                  <a:lnTo>
                    <a:pt x="5163185" y="2000885"/>
                  </a:lnTo>
                  <a:lnTo>
                    <a:pt x="5149850" y="2044700"/>
                  </a:lnTo>
                  <a:lnTo>
                    <a:pt x="5144770" y="2092325"/>
                  </a:lnTo>
                  <a:lnTo>
                    <a:pt x="5149850" y="2139315"/>
                  </a:lnTo>
                  <a:lnTo>
                    <a:pt x="5163185" y="2183765"/>
                  </a:lnTo>
                  <a:lnTo>
                    <a:pt x="5185410" y="2223770"/>
                  </a:lnTo>
                  <a:lnTo>
                    <a:pt x="5213985" y="2258060"/>
                  </a:lnTo>
                  <a:lnTo>
                    <a:pt x="5248275" y="2286635"/>
                  </a:lnTo>
                  <a:lnTo>
                    <a:pt x="5288280" y="2308860"/>
                  </a:lnTo>
                  <a:lnTo>
                    <a:pt x="5332095" y="2322195"/>
                  </a:lnTo>
                  <a:lnTo>
                    <a:pt x="5379720" y="2327275"/>
                  </a:lnTo>
                  <a:lnTo>
                    <a:pt x="5427345" y="2322195"/>
                  </a:lnTo>
                  <a:lnTo>
                    <a:pt x="5471160" y="2308860"/>
                  </a:lnTo>
                  <a:lnTo>
                    <a:pt x="5511165" y="2286635"/>
                  </a:lnTo>
                  <a:lnTo>
                    <a:pt x="5545455" y="2258060"/>
                  </a:lnTo>
                  <a:lnTo>
                    <a:pt x="5574030" y="2223770"/>
                  </a:lnTo>
                  <a:lnTo>
                    <a:pt x="5596255" y="2183765"/>
                  </a:lnTo>
                  <a:lnTo>
                    <a:pt x="5609590" y="2139315"/>
                  </a:lnTo>
                  <a:lnTo>
                    <a:pt x="5614670" y="2092325"/>
                  </a:lnTo>
                  <a:lnTo>
                    <a:pt x="5609590" y="2044700"/>
                  </a:lnTo>
                  <a:lnTo>
                    <a:pt x="5596255" y="2000885"/>
                  </a:lnTo>
                  <a:lnTo>
                    <a:pt x="5574030" y="1960879"/>
                  </a:lnTo>
                  <a:lnTo>
                    <a:pt x="5545455" y="1926589"/>
                  </a:lnTo>
                  <a:lnTo>
                    <a:pt x="5511165" y="1898014"/>
                  </a:lnTo>
                  <a:lnTo>
                    <a:pt x="5471160" y="1875789"/>
                  </a:lnTo>
                  <a:lnTo>
                    <a:pt x="5427345" y="1862454"/>
                  </a:lnTo>
                  <a:lnTo>
                    <a:pt x="5379720" y="1857375"/>
                  </a:lnTo>
                  <a:close/>
                </a:path>
                <a:path w="10781030" h="2567940">
                  <a:moveTo>
                    <a:pt x="9848215" y="1807210"/>
                  </a:moveTo>
                  <a:lnTo>
                    <a:pt x="9800590" y="1812289"/>
                  </a:lnTo>
                  <a:lnTo>
                    <a:pt x="9756775" y="1825625"/>
                  </a:lnTo>
                  <a:lnTo>
                    <a:pt x="9716770" y="1847850"/>
                  </a:lnTo>
                  <a:lnTo>
                    <a:pt x="9681845" y="1876425"/>
                  </a:lnTo>
                  <a:lnTo>
                    <a:pt x="9653270" y="1911350"/>
                  </a:lnTo>
                  <a:lnTo>
                    <a:pt x="9631680" y="1951354"/>
                  </a:lnTo>
                  <a:lnTo>
                    <a:pt x="9618345" y="1995170"/>
                  </a:lnTo>
                  <a:lnTo>
                    <a:pt x="9613265" y="2042795"/>
                  </a:lnTo>
                  <a:lnTo>
                    <a:pt x="9618345" y="2090420"/>
                  </a:lnTo>
                  <a:lnTo>
                    <a:pt x="9631680" y="2134235"/>
                  </a:lnTo>
                  <a:lnTo>
                    <a:pt x="9653270" y="2174240"/>
                  </a:lnTo>
                  <a:lnTo>
                    <a:pt x="9681845" y="2209165"/>
                  </a:lnTo>
                  <a:lnTo>
                    <a:pt x="9716770" y="2237740"/>
                  </a:lnTo>
                  <a:lnTo>
                    <a:pt x="9756775" y="2259965"/>
                  </a:lnTo>
                  <a:lnTo>
                    <a:pt x="9800590" y="2273300"/>
                  </a:lnTo>
                  <a:lnTo>
                    <a:pt x="9848215" y="2278379"/>
                  </a:lnTo>
                  <a:lnTo>
                    <a:pt x="9895205" y="2273300"/>
                  </a:lnTo>
                  <a:lnTo>
                    <a:pt x="9939655" y="2259965"/>
                  </a:lnTo>
                  <a:lnTo>
                    <a:pt x="9979025" y="2237740"/>
                  </a:lnTo>
                  <a:lnTo>
                    <a:pt x="10013950" y="2209165"/>
                  </a:lnTo>
                  <a:lnTo>
                    <a:pt x="10042525" y="2174240"/>
                  </a:lnTo>
                  <a:lnTo>
                    <a:pt x="10064115" y="2134235"/>
                  </a:lnTo>
                  <a:lnTo>
                    <a:pt x="10078085" y="2090420"/>
                  </a:lnTo>
                  <a:lnTo>
                    <a:pt x="10082530" y="2042795"/>
                  </a:lnTo>
                  <a:lnTo>
                    <a:pt x="10078085" y="1995170"/>
                  </a:lnTo>
                  <a:lnTo>
                    <a:pt x="10064115" y="1951354"/>
                  </a:lnTo>
                  <a:lnTo>
                    <a:pt x="10042525" y="1911350"/>
                  </a:lnTo>
                  <a:lnTo>
                    <a:pt x="10013950" y="1876425"/>
                  </a:lnTo>
                  <a:lnTo>
                    <a:pt x="9979025" y="1847850"/>
                  </a:lnTo>
                  <a:lnTo>
                    <a:pt x="9939655" y="1825625"/>
                  </a:lnTo>
                  <a:lnTo>
                    <a:pt x="9895205" y="1812289"/>
                  </a:lnTo>
                  <a:lnTo>
                    <a:pt x="9848215" y="1807210"/>
                  </a:lnTo>
                  <a:close/>
                </a:path>
                <a:path w="10781030" h="2567940">
                  <a:moveTo>
                    <a:pt x="2522220" y="1915795"/>
                  </a:moveTo>
                  <a:lnTo>
                    <a:pt x="2033270" y="2245995"/>
                  </a:lnTo>
                  <a:lnTo>
                    <a:pt x="4370320" y="2245995"/>
                  </a:lnTo>
                  <a:lnTo>
                    <a:pt x="4318631" y="2212975"/>
                  </a:lnTo>
                  <a:lnTo>
                    <a:pt x="2947035" y="2212975"/>
                  </a:lnTo>
                  <a:lnTo>
                    <a:pt x="2522220" y="1915795"/>
                  </a:lnTo>
                  <a:close/>
                </a:path>
                <a:path w="10781030" h="2567940">
                  <a:moveTo>
                    <a:pt x="3474720" y="1673860"/>
                  </a:moveTo>
                  <a:lnTo>
                    <a:pt x="2947035" y="2212975"/>
                  </a:lnTo>
                  <a:lnTo>
                    <a:pt x="4318631" y="2212975"/>
                  </a:lnTo>
                  <a:lnTo>
                    <a:pt x="3474720" y="1673860"/>
                  </a:lnTo>
                  <a:close/>
                </a:path>
                <a:path w="10781030" h="2567940">
                  <a:moveTo>
                    <a:pt x="1158239" y="1695450"/>
                  </a:moveTo>
                  <a:lnTo>
                    <a:pt x="753110" y="1999614"/>
                  </a:lnTo>
                  <a:lnTo>
                    <a:pt x="1641676" y="1999614"/>
                  </a:lnTo>
                  <a:lnTo>
                    <a:pt x="1158239" y="1695450"/>
                  </a:lnTo>
                  <a:close/>
                </a:path>
                <a:path w="10781030" h="2567940">
                  <a:moveTo>
                    <a:pt x="8737600" y="1629410"/>
                  </a:moveTo>
                  <a:lnTo>
                    <a:pt x="8351520" y="1971039"/>
                  </a:lnTo>
                  <a:lnTo>
                    <a:pt x="9284415" y="1971039"/>
                  </a:lnTo>
                  <a:lnTo>
                    <a:pt x="8737600" y="1629410"/>
                  </a:lnTo>
                  <a:close/>
                </a:path>
                <a:path w="10781030" h="2567940">
                  <a:moveTo>
                    <a:pt x="7560309" y="788035"/>
                  </a:moveTo>
                  <a:lnTo>
                    <a:pt x="7513320" y="792479"/>
                  </a:lnTo>
                  <a:lnTo>
                    <a:pt x="7469505" y="806450"/>
                  </a:lnTo>
                  <a:lnTo>
                    <a:pt x="7429500" y="828039"/>
                  </a:lnTo>
                  <a:lnTo>
                    <a:pt x="7394575" y="856614"/>
                  </a:lnTo>
                  <a:lnTo>
                    <a:pt x="7366000" y="891539"/>
                  </a:lnTo>
                  <a:lnTo>
                    <a:pt x="7344409" y="930910"/>
                  </a:lnTo>
                  <a:lnTo>
                    <a:pt x="7330440" y="975360"/>
                  </a:lnTo>
                  <a:lnTo>
                    <a:pt x="7325995" y="1022350"/>
                  </a:lnTo>
                  <a:lnTo>
                    <a:pt x="7330440" y="1069975"/>
                  </a:lnTo>
                  <a:lnTo>
                    <a:pt x="7344409" y="1113789"/>
                  </a:lnTo>
                  <a:lnTo>
                    <a:pt x="7366000" y="1153795"/>
                  </a:lnTo>
                  <a:lnTo>
                    <a:pt x="7394575" y="1188720"/>
                  </a:lnTo>
                  <a:lnTo>
                    <a:pt x="7429500" y="1217295"/>
                  </a:lnTo>
                  <a:lnTo>
                    <a:pt x="7469505" y="1238885"/>
                  </a:lnTo>
                  <a:lnTo>
                    <a:pt x="7513320" y="1252220"/>
                  </a:lnTo>
                  <a:lnTo>
                    <a:pt x="7560309" y="1257300"/>
                  </a:lnTo>
                  <a:lnTo>
                    <a:pt x="7607934" y="1252220"/>
                  </a:lnTo>
                  <a:lnTo>
                    <a:pt x="7651750" y="1238885"/>
                  </a:lnTo>
                  <a:lnTo>
                    <a:pt x="7691755" y="1217295"/>
                  </a:lnTo>
                  <a:lnTo>
                    <a:pt x="7726680" y="1188720"/>
                  </a:lnTo>
                  <a:lnTo>
                    <a:pt x="7755255" y="1153795"/>
                  </a:lnTo>
                  <a:lnTo>
                    <a:pt x="7776845" y="1113789"/>
                  </a:lnTo>
                  <a:lnTo>
                    <a:pt x="7790180" y="1069975"/>
                  </a:lnTo>
                  <a:lnTo>
                    <a:pt x="7795259" y="1022350"/>
                  </a:lnTo>
                  <a:lnTo>
                    <a:pt x="7790180" y="975360"/>
                  </a:lnTo>
                  <a:lnTo>
                    <a:pt x="7776845" y="930910"/>
                  </a:lnTo>
                  <a:lnTo>
                    <a:pt x="7755255" y="891539"/>
                  </a:lnTo>
                  <a:lnTo>
                    <a:pt x="7726680" y="856614"/>
                  </a:lnTo>
                  <a:lnTo>
                    <a:pt x="7691755" y="828039"/>
                  </a:lnTo>
                  <a:lnTo>
                    <a:pt x="7651750" y="806450"/>
                  </a:lnTo>
                  <a:lnTo>
                    <a:pt x="7607934" y="792479"/>
                  </a:lnTo>
                  <a:lnTo>
                    <a:pt x="7560309" y="788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3019" y="680719"/>
              <a:ext cx="6642734" cy="2494280"/>
            </a:xfrm>
            <a:custGeom>
              <a:avLst/>
              <a:gdLst/>
              <a:ahLst/>
              <a:cxnLst/>
              <a:rect l="l" t="t" r="r" b="b"/>
              <a:pathLst>
                <a:path w="6642734" h="2494280">
                  <a:moveTo>
                    <a:pt x="0" y="1494154"/>
                  </a:moveTo>
                  <a:lnTo>
                    <a:pt x="0" y="0"/>
                  </a:lnTo>
                </a:path>
                <a:path w="6642734" h="2494280">
                  <a:moveTo>
                    <a:pt x="2180590" y="2494279"/>
                  </a:moveTo>
                  <a:lnTo>
                    <a:pt x="2201544" y="0"/>
                  </a:lnTo>
                </a:path>
                <a:path w="6642734" h="2494280">
                  <a:moveTo>
                    <a:pt x="6642734" y="2444750"/>
                  </a:moveTo>
                  <a:lnTo>
                    <a:pt x="6642734" y="16509"/>
                  </a:lnTo>
                </a:path>
                <a:path w="6642734" h="2494280">
                  <a:moveTo>
                    <a:pt x="4367530" y="1494154"/>
                  </a:moveTo>
                  <a:lnTo>
                    <a:pt x="436753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9466" y="981583"/>
            <a:ext cx="177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30480">
              <a:lnSpc>
                <a:spcPct val="100000"/>
              </a:lnSpc>
            </a:pPr>
            <a:r>
              <a:rPr sz="2400" b="1" spc="-48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8565" y="2204465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2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618" y="2125217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664" y="3164840"/>
            <a:ext cx="154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9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8157" y="3146552"/>
            <a:ext cx="162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53750" y="3515614"/>
            <a:ext cx="114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0D233C"/>
                </a:solidFill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12064"/>
            <a:ext cx="3044825" cy="3079115"/>
            <a:chOff x="-9525" y="12064"/>
            <a:chExt cx="3044825" cy="3079115"/>
          </a:xfrm>
        </p:grpSpPr>
        <p:sp>
          <p:nvSpPr>
            <p:cNvPr id="3" name="object 3"/>
            <p:cNvSpPr/>
            <p:nvPr/>
          </p:nvSpPr>
          <p:spPr>
            <a:xfrm>
              <a:off x="409575" y="12064"/>
              <a:ext cx="1455420" cy="1019810"/>
            </a:xfrm>
            <a:custGeom>
              <a:avLst/>
              <a:gdLst/>
              <a:ahLst/>
              <a:cxnLst/>
              <a:rect l="l" t="t" r="r" b="b"/>
              <a:pathLst>
                <a:path w="1455420" h="1019810">
                  <a:moveTo>
                    <a:pt x="1235710" y="0"/>
                  </a:moveTo>
                  <a:lnTo>
                    <a:pt x="219075" y="0"/>
                  </a:lnTo>
                  <a:lnTo>
                    <a:pt x="0" y="386079"/>
                  </a:lnTo>
                  <a:lnTo>
                    <a:pt x="359409" y="1019809"/>
                  </a:lnTo>
                  <a:lnTo>
                    <a:pt x="1095375" y="1019809"/>
                  </a:lnTo>
                  <a:lnTo>
                    <a:pt x="1455420" y="386079"/>
                  </a:lnTo>
                  <a:lnTo>
                    <a:pt x="1235710" y="0"/>
                  </a:lnTo>
                  <a:close/>
                </a:path>
              </a:pathLst>
            </a:custGeom>
            <a:solidFill>
              <a:srgbClr val="DC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8610" y="449580"/>
              <a:ext cx="1455420" cy="1266190"/>
            </a:xfrm>
            <a:custGeom>
              <a:avLst/>
              <a:gdLst/>
              <a:ahLst/>
              <a:cxnLst/>
              <a:rect l="l" t="t" r="r" b="b"/>
              <a:pathLst>
                <a:path w="1455420" h="1266189">
                  <a:moveTo>
                    <a:pt x="1096010" y="0"/>
                  </a:moveTo>
                  <a:lnTo>
                    <a:pt x="360045" y="0"/>
                  </a:lnTo>
                  <a:lnTo>
                    <a:pt x="0" y="633095"/>
                  </a:lnTo>
                  <a:lnTo>
                    <a:pt x="360045" y="1266190"/>
                  </a:lnTo>
                  <a:lnTo>
                    <a:pt x="1096010" y="1266190"/>
                  </a:lnTo>
                  <a:lnTo>
                    <a:pt x="1455420" y="633095"/>
                  </a:lnTo>
                  <a:lnTo>
                    <a:pt x="1096010" y="0"/>
                  </a:lnTo>
                  <a:close/>
                </a:path>
              </a:pathLst>
            </a:custGeom>
            <a:solidFill>
              <a:srgbClr val="F8B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" y="1136650"/>
              <a:ext cx="1456690" cy="1266825"/>
            </a:xfrm>
            <a:custGeom>
              <a:avLst/>
              <a:gdLst/>
              <a:ahLst/>
              <a:cxnLst/>
              <a:rect l="l" t="t" r="r" b="b"/>
              <a:pathLst>
                <a:path w="1456689" h="1266825">
                  <a:moveTo>
                    <a:pt x="1097280" y="0"/>
                  </a:moveTo>
                  <a:lnTo>
                    <a:pt x="360045" y="0"/>
                  </a:lnTo>
                  <a:lnTo>
                    <a:pt x="0" y="633729"/>
                  </a:lnTo>
                  <a:lnTo>
                    <a:pt x="360045" y="1266825"/>
                  </a:lnTo>
                  <a:lnTo>
                    <a:pt x="1097280" y="1266825"/>
                  </a:lnTo>
                  <a:lnTo>
                    <a:pt x="1456689" y="633729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DCD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9880" y="1811654"/>
              <a:ext cx="1455420" cy="1266190"/>
            </a:xfrm>
            <a:custGeom>
              <a:avLst/>
              <a:gdLst/>
              <a:ahLst/>
              <a:cxnLst/>
              <a:rect l="l" t="t" r="r" b="b"/>
              <a:pathLst>
                <a:path w="1455420" h="1266189">
                  <a:moveTo>
                    <a:pt x="1095375" y="0"/>
                  </a:moveTo>
                  <a:lnTo>
                    <a:pt x="359409" y="0"/>
                  </a:lnTo>
                  <a:lnTo>
                    <a:pt x="0" y="633095"/>
                  </a:lnTo>
                  <a:lnTo>
                    <a:pt x="359409" y="1266190"/>
                  </a:lnTo>
                  <a:lnTo>
                    <a:pt x="1095375" y="1266190"/>
                  </a:lnTo>
                  <a:lnTo>
                    <a:pt x="1455420" y="633095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" y="448309"/>
              <a:ext cx="679450" cy="1266190"/>
            </a:xfrm>
            <a:custGeom>
              <a:avLst/>
              <a:gdLst/>
              <a:ahLst/>
              <a:cxnLst/>
              <a:rect l="l" t="t" r="r" b="b"/>
              <a:pathLst>
                <a:path w="679450" h="1266189">
                  <a:moveTo>
                    <a:pt x="0" y="0"/>
                  </a:moveTo>
                  <a:lnTo>
                    <a:pt x="319405" y="0"/>
                  </a:lnTo>
                  <a:lnTo>
                    <a:pt x="679450" y="633094"/>
                  </a:lnTo>
                  <a:lnTo>
                    <a:pt x="319405" y="1266189"/>
                  </a:lnTo>
                  <a:lnTo>
                    <a:pt x="0" y="126618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D2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815464"/>
              <a:ext cx="690880" cy="1266190"/>
            </a:xfrm>
            <a:custGeom>
              <a:avLst/>
              <a:gdLst/>
              <a:ahLst/>
              <a:cxnLst/>
              <a:rect l="l" t="t" r="r" b="b"/>
              <a:pathLst>
                <a:path w="690880" h="1266189">
                  <a:moveTo>
                    <a:pt x="3175" y="8255"/>
                  </a:moveTo>
                  <a:lnTo>
                    <a:pt x="331470" y="0"/>
                  </a:lnTo>
                  <a:lnTo>
                    <a:pt x="690880" y="633095"/>
                  </a:lnTo>
                  <a:lnTo>
                    <a:pt x="331470" y="1266189"/>
                  </a:lnTo>
                  <a:lnTo>
                    <a:pt x="0" y="1266189"/>
                  </a:lnTo>
                </a:path>
              </a:pathLst>
            </a:custGeom>
            <a:ln w="19050">
              <a:solidFill>
                <a:srgbClr val="D4DF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4" y="1814829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30">
                  <a:moveTo>
                    <a:pt x="0" y="0"/>
                  </a:moveTo>
                  <a:lnTo>
                    <a:pt x="0" y="557530"/>
                  </a:lnTo>
                </a:path>
              </a:pathLst>
            </a:custGeom>
            <a:ln w="22495">
              <a:solidFill>
                <a:srgbClr val="D4DF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952875" y="4582159"/>
            <a:ext cx="1455420" cy="1266190"/>
          </a:xfrm>
          <a:custGeom>
            <a:avLst/>
            <a:gdLst/>
            <a:ahLst/>
            <a:cxnLst/>
            <a:rect l="l" t="t" r="r" b="b"/>
            <a:pathLst>
              <a:path w="1455420" h="1266189">
                <a:moveTo>
                  <a:pt x="1095375" y="0"/>
                </a:moveTo>
                <a:lnTo>
                  <a:pt x="359410" y="0"/>
                </a:lnTo>
                <a:lnTo>
                  <a:pt x="0" y="633094"/>
                </a:lnTo>
                <a:lnTo>
                  <a:pt x="359410" y="1266189"/>
                </a:lnTo>
                <a:lnTo>
                  <a:pt x="1095375" y="1266189"/>
                </a:lnTo>
                <a:lnTo>
                  <a:pt x="1455420" y="633094"/>
                </a:lnTo>
                <a:lnTo>
                  <a:pt x="1095375" y="0"/>
                </a:lnTo>
                <a:close/>
              </a:path>
            </a:pathLst>
          </a:custGeom>
          <a:solidFill>
            <a:srgbClr val="F8BC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783839" y="5245100"/>
            <a:ext cx="2627630" cy="1612900"/>
            <a:chOff x="2783839" y="5245100"/>
            <a:chExt cx="2627630" cy="1612900"/>
          </a:xfrm>
        </p:grpSpPr>
        <p:sp>
          <p:nvSpPr>
            <p:cNvPr id="12" name="object 12"/>
            <p:cNvSpPr/>
            <p:nvPr/>
          </p:nvSpPr>
          <p:spPr>
            <a:xfrm>
              <a:off x="3956050" y="5952490"/>
              <a:ext cx="1455420" cy="905510"/>
            </a:xfrm>
            <a:custGeom>
              <a:avLst/>
              <a:gdLst/>
              <a:ahLst/>
              <a:cxnLst/>
              <a:rect l="l" t="t" r="r" b="b"/>
              <a:pathLst>
                <a:path w="1455420" h="905509">
                  <a:moveTo>
                    <a:pt x="1096010" y="0"/>
                  </a:moveTo>
                  <a:lnTo>
                    <a:pt x="360045" y="0"/>
                  </a:lnTo>
                  <a:lnTo>
                    <a:pt x="0" y="633730"/>
                  </a:lnTo>
                  <a:lnTo>
                    <a:pt x="154939" y="905510"/>
                  </a:lnTo>
                  <a:lnTo>
                    <a:pt x="1301114" y="905510"/>
                  </a:lnTo>
                  <a:lnTo>
                    <a:pt x="1455420" y="633730"/>
                  </a:lnTo>
                  <a:lnTo>
                    <a:pt x="1096010" y="0"/>
                  </a:lnTo>
                  <a:close/>
                </a:path>
              </a:pathLst>
            </a:custGeom>
            <a:solidFill>
              <a:srgbClr val="DC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3839" y="5245100"/>
              <a:ext cx="1455420" cy="1266190"/>
            </a:xfrm>
            <a:custGeom>
              <a:avLst/>
              <a:gdLst/>
              <a:ahLst/>
              <a:cxnLst/>
              <a:rect l="l" t="t" r="r" b="b"/>
              <a:pathLst>
                <a:path w="1455420" h="1266190">
                  <a:moveTo>
                    <a:pt x="1095375" y="0"/>
                  </a:moveTo>
                  <a:lnTo>
                    <a:pt x="359410" y="0"/>
                  </a:lnTo>
                  <a:lnTo>
                    <a:pt x="0" y="633094"/>
                  </a:lnTo>
                  <a:lnTo>
                    <a:pt x="359410" y="1266190"/>
                  </a:lnTo>
                  <a:lnTo>
                    <a:pt x="1095375" y="1266190"/>
                  </a:lnTo>
                  <a:lnTo>
                    <a:pt x="1455420" y="633094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DCD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91159" y="2501900"/>
            <a:ext cx="5023485" cy="2646045"/>
            <a:chOff x="391159" y="2501900"/>
            <a:chExt cx="5023485" cy="2646045"/>
          </a:xfrm>
        </p:grpSpPr>
        <p:sp>
          <p:nvSpPr>
            <p:cNvPr id="15" name="object 15"/>
            <p:cNvSpPr/>
            <p:nvPr/>
          </p:nvSpPr>
          <p:spPr>
            <a:xfrm>
              <a:off x="2767330" y="3879850"/>
              <a:ext cx="1455420" cy="1268095"/>
            </a:xfrm>
            <a:custGeom>
              <a:avLst/>
              <a:gdLst/>
              <a:ahLst/>
              <a:cxnLst/>
              <a:rect l="l" t="t" r="r" b="b"/>
              <a:pathLst>
                <a:path w="1455420" h="1268095">
                  <a:moveTo>
                    <a:pt x="1095374" y="0"/>
                  </a:moveTo>
                  <a:lnTo>
                    <a:pt x="360680" y="0"/>
                  </a:lnTo>
                  <a:lnTo>
                    <a:pt x="0" y="634364"/>
                  </a:lnTo>
                  <a:lnTo>
                    <a:pt x="360680" y="1268095"/>
                  </a:lnTo>
                  <a:lnTo>
                    <a:pt x="1095374" y="1268095"/>
                  </a:lnTo>
                  <a:lnTo>
                    <a:pt x="1455420" y="634364"/>
                  </a:lnTo>
                  <a:lnTo>
                    <a:pt x="1095374" y="0"/>
                  </a:lnTo>
                  <a:close/>
                </a:path>
              </a:pathLst>
            </a:custGeom>
            <a:solidFill>
              <a:srgbClr val="334D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1149" y="3182619"/>
              <a:ext cx="1455420" cy="1268095"/>
            </a:xfrm>
            <a:custGeom>
              <a:avLst/>
              <a:gdLst/>
              <a:ahLst/>
              <a:cxnLst/>
              <a:rect l="l" t="t" r="r" b="b"/>
              <a:pathLst>
                <a:path w="1455420" h="1268095">
                  <a:moveTo>
                    <a:pt x="0" y="634364"/>
                  </a:moveTo>
                  <a:lnTo>
                    <a:pt x="360044" y="0"/>
                  </a:lnTo>
                  <a:lnTo>
                    <a:pt x="1095375" y="0"/>
                  </a:lnTo>
                  <a:lnTo>
                    <a:pt x="1455420" y="634364"/>
                  </a:lnTo>
                  <a:lnTo>
                    <a:pt x="1095375" y="1268094"/>
                  </a:lnTo>
                  <a:lnTo>
                    <a:pt x="360044" y="1268094"/>
                  </a:lnTo>
                  <a:lnTo>
                    <a:pt x="0" y="634364"/>
                  </a:lnTo>
                  <a:close/>
                </a:path>
              </a:pathLst>
            </a:custGeom>
            <a:ln w="19050">
              <a:solidFill>
                <a:srgbClr val="F8BC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159" y="2663825"/>
              <a:ext cx="1464945" cy="9480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3530" y="2501900"/>
              <a:ext cx="1289684" cy="12896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8430" y="3194050"/>
              <a:ext cx="1466214" cy="128968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151120" y="5516879"/>
            <a:ext cx="2649855" cy="1350645"/>
            <a:chOff x="5151120" y="5516879"/>
            <a:chExt cx="2649855" cy="1350645"/>
          </a:xfrm>
        </p:grpSpPr>
        <p:sp>
          <p:nvSpPr>
            <p:cNvPr id="21" name="object 21"/>
            <p:cNvSpPr/>
            <p:nvPr/>
          </p:nvSpPr>
          <p:spPr>
            <a:xfrm>
              <a:off x="6336030" y="5962649"/>
              <a:ext cx="1455420" cy="895350"/>
            </a:xfrm>
            <a:custGeom>
              <a:avLst/>
              <a:gdLst/>
              <a:ahLst/>
              <a:cxnLst/>
              <a:rect l="l" t="t" r="r" b="b"/>
              <a:pathLst>
                <a:path w="1455420" h="895350">
                  <a:moveTo>
                    <a:pt x="360045" y="0"/>
                  </a:moveTo>
                  <a:lnTo>
                    <a:pt x="1095375" y="0"/>
                  </a:lnTo>
                  <a:lnTo>
                    <a:pt x="1455420" y="633730"/>
                  </a:lnTo>
                  <a:lnTo>
                    <a:pt x="1306829" y="895350"/>
                  </a:lnTo>
                </a:path>
                <a:path w="1455420" h="895350">
                  <a:moveTo>
                    <a:pt x="148590" y="895350"/>
                  </a:moveTo>
                  <a:lnTo>
                    <a:pt x="0" y="633730"/>
                  </a:lnTo>
                  <a:lnTo>
                    <a:pt x="360045" y="0"/>
                  </a:lnTo>
                </a:path>
              </a:pathLst>
            </a:custGeom>
            <a:ln w="19050">
              <a:solidFill>
                <a:srgbClr val="0D23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1120" y="5516879"/>
              <a:ext cx="1466215" cy="7334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684" y="0"/>
            <a:ext cx="67945" cy="295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sz="1250" spc="-5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9623" y="2826461"/>
            <a:ext cx="331025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0D233C"/>
                </a:solidFill>
                <a:latin typeface="Calibri"/>
                <a:cs typeface="Calibri"/>
              </a:rPr>
              <a:t>Thank</a:t>
            </a:r>
            <a:r>
              <a:rPr sz="6000" b="1" spc="-100" dirty="0">
                <a:solidFill>
                  <a:srgbClr val="0D233C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0D233C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253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Microsoft Sans Serif</vt:lpstr>
      <vt:lpstr>Times New Roman</vt:lpstr>
      <vt:lpstr>Trebuchet MS</vt:lpstr>
      <vt:lpstr>Wingdings</vt:lpstr>
      <vt:lpstr>Office Theme</vt:lpstr>
      <vt:lpstr>PowerPoint Presentation</vt:lpstr>
      <vt:lpstr>TEAM DETAILS: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 REGISTRY</dc:title>
  <dc:creator>RAJKIRAN S S</dc:creator>
  <cp:lastModifiedBy>Lakshman S</cp:lastModifiedBy>
  <cp:revision>1</cp:revision>
  <dcterms:created xsi:type="dcterms:W3CDTF">2022-10-09T12:02:12Z</dcterms:created>
  <dcterms:modified xsi:type="dcterms:W3CDTF">2022-10-09T12:05:36Z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2022-10-09T00:00:00Z</vt:filetime>
  </property>
</Properties>
</file>