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39dc898f-7e34-4327-b9cf-36971f0a9e08/Ideation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687" y="4572"/>
            <a:ext cx="1942626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39dc898f-7e34-4327-b9cf-36971f0a9e08/Ideation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779" y="4572"/>
            <a:ext cx="194844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39dc898f-7e34-4327-b9cf-36971f0a9e08/Ideation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111" y="4572"/>
            <a:ext cx="3613777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39dc898f-7e34-4327-b9cf-36971f0a9e08/Ideation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111" y="4572"/>
            <a:ext cx="3613777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39dc898f-7e34-4327-b9cf-36971f0a9e08/Ideation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022" y="4572"/>
            <a:ext cx="1947956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2022-09-29T15:16:14Z</dcterms:created>
  <dcterms:modified xsi:type="dcterms:W3CDTF">2022-09-29T15:16:14Z</dcterms:modified>
</cp:coreProperties>
</file>