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7CE3F-516F-408F-960C-5255D2B2F2FB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2A288-41B9-4445-8A2D-2168709B1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014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AD41-1D02-45CF-97ED-0B7E839204A2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E004-A1D4-4D0C-8B54-487B320AD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02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AD41-1D02-45CF-97ED-0B7E839204A2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E004-A1D4-4D0C-8B54-487B320AD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05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AD41-1D02-45CF-97ED-0B7E839204A2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E004-A1D4-4D0C-8B54-487B320AD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57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AD41-1D02-45CF-97ED-0B7E839204A2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E004-A1D4-4D0C-8B54-487B320AD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61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AD41-1D02-45CF-97ED-0B7E839204A2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E004-A1D4-4D0C-8B54-487B320AD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84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AD41-1D02-45CF-97ED-0B7E839204A2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E004-A1D4-4D0C-8B54-487B320AD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40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AD41-1D02-45CF-97ED-0B7E839204A2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E004-A1D4-4D0C-8B54-487B320AD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11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AD41-1D02-45CF-97ED-0B7E839204A2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E004-A1D4-4D0C-8B54-487B320AD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32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AD41-1D02-45CF-97ED-0B7E839204A2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E004-A1D4-4D0C-8B54-487B320AD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59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AD41-1D02-45CF-97ED-0B7E839204A2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E004-A1D4-4D0C-8B54-487B320AD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08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AD41-1D02-45CF-97ED-0B7E839204A2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E004-A1D4-4D0C-8B54-487B320AD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86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4AD41-1D02-45CF-97ED-0B7E839204A2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004-A1D4-4D0C-8B54-487B320AD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3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IN" dirty="0"/>
              <a:t> 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0886" y="3509963"/>
            <a:ext cx="9144000" cy="1655762"/>
          </a:xfrm>
        </p:spPr>
        <p:txBody>
          <a:bodyPr/>
          <a:lstStyle/>
          <a:p>
            <a:r>
              <a:rPr lang="en-US" dirty="0" smtClean="0"/>
              <a:t> </a:t>
            </a:r>
          </a:p>
          <a:p>
            <a:endParaRPr lang="en-IN" dirty="0"/>
          </a:p>
        </p:txBody>
      </p:sp>
      <p:pic>
        <p:nvPicPr>
          <p:cNvPr id="28" name="Picture 27" descr="user-icon-trendy-flat-style-isolated-grey-background-user-symbol-user-icon-trendy-flat-style-isolated-grey-background-12366321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859" y="2358131"/>
            <a:ext cx="1037240" cy="89483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610180" y="3104777"/>
            <a:ext cx="2417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Arial Narrow" panose="020B0606020202030204" pitchFamily="34" charset="0"/>
              </a:rPr>
              <a:t>THINK AND FEEL?</a:t>
            </a:r>
            <a:endParaRPr lang="en-IN" sz="2400" b="1" i="1" dirty="0">
              <a:latin typeface="Arial Narrow" panose="020B0606020202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18358" y="310904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Arial Narrow" panose="020B0606020202030204" pitchFamily="34" charset="0"/>
              </a:rPr>
              <a:t>HEAR?</a:t>
            </a:r>
            <a:endParaRPr lang="en-IN" sz="2400" b="1" i="1" dirty="0">
              <a:latin typeface="Arial Narrow" panose="020B0606020202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02878" y="310904"/>
            <a:ext cx="1881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Arial Narrow" panose="020B0606020202030204" pitchFamily="34" charset="0"/>
              </a:rPr>
              <a:t>SAY AND DO?</a:t>
            </a:r>
            <a:endParaRPr lang="en-IN" sz="2400" b="1" i="1" dirty="0">
              <a:latin typeface="Arial Narrow" panose="020B0606020202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418358" y="3219024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Arial Narrow" panose="020B0606020202030204" pitchFamily="34" charset="0"/>
              </a:rPr>
              <a:t>SEE?</a:t>
            </a:r>
            <a:endParaRPr lang="en-IN" sz="2400" b="1" i="1" dirty="0">
              <a:latin typeface="Arial Narrow" panose="020B060602020203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5845479" y="277092"/>
            <a:ext cx="0" cy="2039071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8" idx="2"/>
          </p:cNvCxnSpPr>
          <p:nvPr/>
        </p:nvCxnSpPr>
        <p:spPr>
          <a:xfrm>
            <a:off x="5845479" y="3252961"/>
            <a:ext cx="0" cy="191276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8" idx="1"/>
          </p:cNvCxnSpPr>
          <p:nvPr/>
        </p:nvCxnSpPr>
        <p:spPr>
          <a:xfrm flipH="1">
            <a:off x="544945" y="2805546"/>
            <a:ext cx="478191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8" idx="3"/>
          </p:cNvCxnSpPr>
          <p:nvPr/>
        </p:nvCxnSpPr>
        <p:spPr>
          <a:xfrm>
            <a:off x="6364099" y="2805546"/>
            <a:ext cx="510746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524000" y="5285938"/>
            <a:ext cx="861752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27249" y="1115313"/>
            <a:ext cx="1690255" cy="112207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MANAGMENT</a:t>
            </a:r>
            <a:endParaRPr lang="en-IN" dirty="0"/>
          </a:p>
        </p:txBody>
      </p:sp>
      <p:sp>
        <p:nvSpPr>
          <p:cNvPr id="65" name="Rounded Rectangle 64"/>
          <p:cNvSpPr/>
          <p:nvPr/>
        </p:nvSpPr>
        <p:spPr>
          <a:xfrm>
            <a:off x="3186364" y="1112436"/>
            <a:ext cx="1690255" cy="112207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 A MONITORING AND CONTROL</a:t>
            </a:r>
            <a:endParaRPr lang="en-IN" dirty="0"/>
          </a:p>
        </p:txBody>
      </p:sp>
      <p:sp>
        <p:nvSpPr>
          <p:cNvPr id="66" name="Rounded Rectangle 65"/>
          <p:cNvSpPr/>
          <p:nvPr/>
        </p:nvSpPr>
        <p:spPr>
          <a:xfrm>
            <a:off x="6664813" y="1109739"/>
            <a:ext cx="1690255" cy="112207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DOES IT TRANSFER THE DATA</a:t>
            </a:r>
            <a:endParaRPr lang="en-IN" dirty="0"/>
          </a:p>
        </p:txBody>
      </p:sp>
      <p:sp>
        <p:nvSpPr>
          <p:cNvPr id="67" name="Rounded Rectangle 66"/>
          <p:cNvSpPr/>
          <p:nvPr/>
        </p:nvSpPr>
        <p:spPr>
          <a:xfrm>
            <a:off x="9323928" y="1106862"/>
            <a:ext cx="1690255" cy="112207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QUALITY</a:t>
            </a:r>
          </a:p>
          <a:p>
            <a:pPr algn="ctr"/>
            <a:r>
              <a:rPr lang="en-US" dirty="0" smtClean="0"/>
              <a:t>OF </a:t>
            </a:r>
          </a:p>
          <a:p>
            <a:pPr algn="ctr"/>
            <a:r>
              <a:rPr lang="en-US" dirty="0" smtClean="0"/>
              <a:t>WATER</a:t>
            </a:r>
            <a:endParaRPr lang="en-IN" dirty="0"/>
          </a:p>
        </p:txBody>
      </p:sp>
      <p:sp>
        <p:nvSpPr>
          <p:cNvPr id="69" name="Rounded Rectangle 68"/>
          <p:cNvSpPr/>
          <p:nvPr/>
        </p:nvSpPr>
        <p:spPr>
          <a:xfrm>
            <a:off x="544945" y="3794197"/>
            <a:ext cx="1690255" cy="112207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WATER</a:t>
            </a:r>
          </a:p>
          <a:p>
            <a:pPr algn="ctr"/>
            <a:r>
              <a:rPr lang="en-US" dirty="0" smtClean="0"/>
              <a:t>QUALITY</a:t>
            </a:r>
          </a:p>
          <a:p>
            <a:pPr algn="ctr"/>
            <a:r>
              <a:rPr lang="en-US" dirty="0" smtClean="0"/>
              <a:t>MONITORING</a:t>
            </a:r>
            <a:endParaRPr lang="en-IN" dirty="0"/>
          </a:p>
        </p:txBody>
      </p:sp>
      <p:sp>
        <p:nvSpPr>
          <p:cNvPr id="70" name="Rounded Rectangle 69"/>
          <p:cNvSpPr/>
          <p:nvPr/>
        </p:nvSpPr>
        <p:spPr>
          <a:xfrm>
            <a:off x="3204060" y="3791320"/>
            <a:ext cx="1690255" cy="112207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 TRACKING</a:t>
            </a:r>
            <a:endParaRPr lang="en-IN" dirty="0"/>
          </a:p>
        </p:txBody>
      </p:sp>
      <p:sp>
        <p:nvSpPr>
          <p:cNvPr id="71" name="Rounded Rectangle 70"/>
          <p:cNvSpPr/>
          <p:nvPr/>
        </p:nvSpPr>
        <p:spPr>
          <a:xfrm>
            <a:off x="6629793" y="3843893"/>
            <a:ext cx="1690255" cy="112207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TRANSFER</a:t>
            </a:r>
            <a:endParaRPr lang="en-IN" dirty="0"/>
          </a:p>
        </p:txBody>
      </p:sp>
      <p:sp>
        <p:nvSpPr>
          <p:cNvPr id="72" name="Rounded Rectangle 71"/>
          <p:cNvSpPr/>
          <p:nvPr/>
        </p:nvSpPr>
        <p:spPr>
          <a:xfrm>
            <a:off x="9288908" y="3841016"/>
            <a:ext cx="1690255" cy="112207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</a:t>
            </a:r>
          </a:p>
          <a:p>
            <a:pPr algn="ctr"/>
            <a:r>
              <a:rPr lang="en-US" dirty="0" smtClean="0"/>
              <a:t>MANAGMENT</a:t>
            </a:r>
            <a:endParaRPr lang="en-IN" dirty="0"/>
          </a:p>
        </p:txBody>
      </p:sp>
      <p:sp>
        <p:nvSpPr>
          <p:cNvPr id="73" name="TextBox 72"/>
          <p:cNvSpPr txBox="1"/>
          <p:nvPr/>
        </p:nvSpPr>
        <p:spPr>
          <a:xfrm>
            <a:off x="683726" y="5535588"/>
            <a:ext cx="739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latin typeface="Arial Narrow" panose="020B0606020202030204" pitchFamily="34" charset="0"/>
              </a:rPr>
              <a:t>PAIN: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53372" y="5538594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latin typeface="Arial Narrow" panose="020B0606020202030204" pitchFamily="34" charset="0"/>
              </a:rPr>
              <a:t>GAIN:</a:t>
            </a:r>
            <a:endParaRPr lang="en-IN" sz="2000" b="1" i="1" dirty="0">
              <a:latin typeface="Arial Narrow" panose="020B060602020203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163782" y="5935698"/>
            <a:ext cx="4468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A PROPER INTERNET AND WATER FLOW</a:t>
            </a:r>
            <a:endParaRPr lang="en-IN" dirty="0"/>
          </a:p>
        </p:txBody>
      </p:sp>
      <p:sp>
        <p:nvSpPr>
          <p:cNvPr id="76" name="TextBox 75"/>
          <p:cNvSpPr txBox="1"/>
          <p:nvPr/>
        </p:nvSpPr>
        <p:spPr>
          <a:xfrm>
            <a:off x="1163782" y="6305030"/>
            <a:ext cx="175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SENSORS FAULTS</a:t>
            </a:r>
            <a:endParaRPr lang="en-IN" dirty="0"/>
          </a:p>
        </p:txBody>
      </p:sp>
      <p:sp>
        <p:nvSpPr>
          <p:cNvPr id="77" name="TextBox 76"/>
          <p:cNvSpPr txBox="1"/>
          <p:nvPr/>
        </p:nvSpPr>
        <p:spPr>
          <a:xfrm>
            <a:off x="6629793" y="5935698"/>
            <a:ext cx="192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QUALITY PURPOSE</a:t>
            </a:r>
            <a:endParaRPr lang="en-IN" dirty="0"/>
          </a:p>
        </p:txBody>
      </p:sp>
      <p:sp>
        <p:nvSpPr>
          <p:cNvPr id="78" name="TextBox 77"/>
          <p:cNvSpPr txBox="1"/>
          <p:nvPr/>
        </p:nvSpPr>
        <p:spPr>
          <a:xfrm>
            <a:off x="6629793" y="6310799"/>
            <a:ext cx="2496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UPDATED INFORMATION</a:t>
            </a:r>
            <a:endParaRPr lang="en-IN" dirty="0"/>
          </a:p>
        </p:txBody>
      </p:sp>
      <p:sp>
        <p:nvSpPr>
          <p:cNvPr id="79" name="5-Point Star 78"/>
          <p:cNvSpPr/>
          <p:nvPr/>
        </p:nvSpPr>
        <p:spPr>
          <a:xfrm>
            <a:off x="858981" y="6031981"/>
            <a:ext cx="203101" cy="18409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5-Point Star 79"/>
          <p:cNvSpPr/>
          <p:nvPr/>
        </p:nvSpPr>
        <p:spPr>
          <a:xfrm>
            <a:off x="858981" y="6370925"/>
            <a:ext cx="203101" cy="18409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5-Point Star 80"/>
          <p:cNvSpPr/>
          <p:nvPr/>
        </p:nvSpPr>
        <p:spPr>
          <a:xfrm>
            <a:off x="6362231" y="6031632"/>
            <a:ext cx="203101" cy="18409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5-Point Star 81"/>
          <p:cNvSpPr/>
          <p:nvPr/>
        </p:nvSpPr>
        <p:spPr>
          <a:xfrm>
            <a:off x="6362231" y="6397650"/>
            <a:ext cx="203101" cy="18409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96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57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Office Theme</vt:lpstr>
      <vt:lpstr>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GOKUL R</dc:creator>
  <cp:lastModifiedBy>GOKUL R</cp:lastModifiedBy>
  <cp:revision>7</cp:revision>
  <dcterms:created xsi:type="dcterms:W3CDTF">2022-09-18T17:36:44Z</dcterms:created>
  <dcterms:modified xsi:type="dcterms:W3CDTF">2022-09-18T18:22:51Z</dcterms:modified>
</cp:coreProperties>
</file>