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35" r:id="rId1"/>
  </p:sldMasterIdLst>
  <p:notesMasterIdLst>
    <p:notesMasterId r:id="rId9"/>
  </p:notesMasterIdLst>
  <p:handoutMasterIdLst>
    <p:handoutMasterId r:id="rId10"/>
  </p:handoutMasterIdLst>
  <p:sldIdLst>
    <p:sldId id="377" r:id="rId2"/>
    <p:sldId id="406" r:id="rId3"/>
    <p:sldId id="408" r:id="rId4"/>
    <p:sldId id="426" r:id="rId5"/>
    <p:sldId id="423" r:id="rId6"/>
    <p:sldId id="418" r:id="rId7"/>
    <p:sldId id="374" r:id="rId8"/>
  </p:sldIdLst>
  <p:sldSz cx="9144000" cy="6858000" type="screen4x3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8000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928" autoAdjust="0"/>
    <p:restoredTop sz="94607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BDA4F14-C897-62A9-4950-22414E4C8E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6A3A0141-CA3F-09DC-2C24-87FF3B446E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DFA994B2-0411-F443-D4AB-8FD2238B8D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4A3D9549-DFBF-792D-2BF5-E6A093859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3F8D17-5ECE-4328-AF01-469226EF7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DA9952-0BC4-2512-A96E-1570835557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9D9778B4-D457-C7B1-B7DE-5D9056C30E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6B3166E3-664F-84C4-28A5-A683BF53DA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F8A94B6F-ADD3-C6CB-2F8B-050FAC46F8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F8D1039E-F5C1-E218-18C3-76252A7221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7B147292-4F2A-9842-5C16-700EA94D7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FF9DF6-F125-4E76-A92E-66BBED0B88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2CF18AE0-9465-4D0A-AC9B-EEAD56BA8577}" type="datetime1">
              <a:rPr lang="en-US" smtClean="0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33104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856612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787762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61107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5993882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670288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052566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7B50-EE50-4643-B449-58F5D0F9FD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4291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27B-CF73-49AD-9D0F-3098AE331E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7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5FA597A-69A2-471F-A081-19ADB57B9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736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41D4B1B-9D72-4ECA-BD4D-73CDADF8F2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653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1827-9A77-4C15-AFC8-9721BA5305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811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E501-B475-4E2E-BB2A-787973269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11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9B57-484E-4B58-B136-19379FB89A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07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1B18-9AD1-4B13-9301-D8CB992E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225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EB7-770B-46C8-B9A2-77D044E28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1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3EE-86BC-4C52-9AD4-27BD01963F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79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A9FFDD-E982-4D5B-94E8-DE83CADCCF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07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  <p:sldLayoutId id="2147484750" r:id="rId15"/>
    <p:sldLayoutId id="2147484751" r:id="rId16"/>
    <p:sldLayoutId id="2147484752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50B171ED-AD15-0000-D324-B9678D76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270" y="381000"/>
            <a:ext cx="6357937" cy="902852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GB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Safety Gadget for Child Safety </a:t>
            </a:r>
            <a:br>
              <a:rPr lang="en-GB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Notification</a:t>
            </a:r>
            <a:endParaRPr lang="en-US" altLang="en-US" sz="2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xmlns="" id="{1D89CFA2-97F7-424E-69A8-DB450137D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429000"/>
            <a:ext cx="5851041" cy="2895600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PROJECT STUDENTS:</a:t>
            </a: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Reg.No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SAMUTHIRIKA		1904107 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SHAFAHATH		1904110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SOORYA R		2004208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TAMILARASAN M 	2004209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xmlns="" id="{1E90FED5-6098-E241-C9E5-06D3C3CC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1817336"/>
            <a:ext cx="63579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UNDER THE GUIDANCE OF:</a:t>
            </a:r>
          </a:p>
          <a:p>
            <a:r>
              <a:rPr lang="en-US" altLang="en-US" sz="2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en-US" sz="2200" b="1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Mr.K.Muralidharan</a:t>
            </a:r>
            <a:endParaRPr lang="en-US" altLang="en-US" sz="22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		ASSISTANT PROFESSOR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2BF1CA08-7AD2-12B3-BEA3-B8C7E30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21581"/>
            <a:ext cx="7429499" cy="877888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THE PROJECT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2F643564-899C-79FE-BDD2-9587065D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AC230-869F-955D-193D-29CDB05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7242" y="6270811"/>
            <a:ext cx="57831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0A90CF-0536-44FC-8672-962952A0A96D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CADB63-6997-4229-B883-E30D8C137F5C}"/>
              </a:ext>
            </a:extLst>
          </p:cNvPr>
          <p:cNvSpPr txBox="1"/>
          <p:nvPr/>
        </p:nvSpPr>
        <p:spPr>
          <a:xfrm>
            <a:off x="857249" y="1234966"/>
            <a:ext cx="8001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child from being Harassed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the children from child Trafficking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children from being converted to child labour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them a safe and secure environment to live and grow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2020, the government reported identifying 6,622 trafficking victims and 694 potential trafficking victims compared with 5,145 trafficking victims and 2,505 potential victims identified in 2019.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2020, authorities identified 5,156 victims in labour trafficking, including 2,837 in bonded labour, and 1,466 in sex trafficking; authorities did not report the type of trafficking for the 694 potential victims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Title 4">
            <a:extLst>
              <a:ext uri="{FF2B5EF4-FFF2-40B4-BE49-F238E27FC236}">
                <a16:creationId xmlns:a16="http://schemas.microsoft.com/office/drawing/2014/main" xmlns="" id="{7AE7073F-533C-3B29-C93C-6AF98E48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11" y="115299"/>
            <a:ext cx="7429499" cy="801688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C338148-BCE9-A368-8A5D-CB60026E2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3714203"/>
              </p:ext>
            </p:extLst>
          </p:nvPr>
        </p:nvGraphicFramePr>
        <p:xfrm>
          <a:off x="19879" y="1137064"/>
          <a:ext cx="9143999" cy="5378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90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68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MODEL / TECHNIQUES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MERITS/ DEMERITS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1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Chen, L.W., Chen, T.P., Chen, H.M. and Tsai, M.F., 2019.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Crowdsourced</a:t>
                      </a: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children monitoring and finding with holding up detection based on internet-of-things</a:t>
                      </a:r>
                      <a:r>
                        <a:rPr lang="en-US" sz="16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technologies”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  <a:r>
                        <a:rPr lang="en-US" sz="1600" b="0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Sensors</a:t>
                      </a:r>
                      <a:r>
                        <a:rPr lang="en-US" sz="1600" b="0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(24), pp.12407-12417.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iBeacon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3-axis accelerometer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Modules</a:t>
                      </a:r>
                    </a:p>
                    <a:p>
                      <a:endParaRPr lang="en-US" sz="16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MERIT: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Higher recognition accuracy than existing  method</a:t>
                      </a:r>
                    </a:p>
                    <a:p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DEMERIT: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Only 95% success rate of recognition</a:t>
                      </a:r>
                    </a:p>
                    <a:p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 missing children using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localization,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wearable devices, and surrounding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smartphones</a:t>
                      </a:r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939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Yao, C.Y. and Hsia, W.C., 2018. “</a:t>
                      </a: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indoor positioning system based on the dual-channel passive RFID </a:t>
                      </a: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technology”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,IEEE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Sensors</a:t>
                      </a:r>
                      <a:r>
                        <a:rPr lang="en-US" sz="1600" b="0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(11), pp.4654-4663.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Passive RFID</a:t>
                      </a:r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MERIT: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Large positioning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area,low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RF total radiated power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endParaRPr lang="en-US" sz="16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More time for positioning the tag 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dual-channel low-power passive RFID positioning system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8800FC1-25C7-16FA-88EA-D2EF5D06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0493" y="6394141"/>
            <a:ext cx="57831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787904-04CF-4144-9568-F176CC00E95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Title 4">
            <a:extLst>
              <a:ext uri="{FF2B5EF4-FFF2-40B4-BE49-F238E27FC236}">
                <a16:creationId xmlns:a16="http://schemas.microsoft.com/office/drawing/2014/main" xmlns="" id="{7AE7073F-533C-3B29-C93C-6AF98E48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00" y="75718"/>
            <a:ext cx="7429499" cy="725488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C338148-BCE9-A368-8A5D-CB60026E2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66187377"/>
              </p:ext>
            </p:extLst>
          </p:nvPr>
        </p:nvGraphicFramePr>
        <p:xfrm>
          <a:off x="-1192" y="877888"/>
          <a:ext cx="9144000" cy="5882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24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9951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MODEL / TECHNIQUES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MERITS/ DEMERITS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77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Finn, J.W., Wagner, J.R., Walters, E.J. and Alexander,K.E.,2012.“</a:t>
                      </a: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integrated child safety seat cooling system—Model and </a:t>
                      </a: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test”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transactions on vehicular technology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(5), pp.1999-2007.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 algn="l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IOT</a:t>
                      </a:r>
                      <a:r>
                        <a:rPr lang="en-US" sz="1600" b="0" baseline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gateway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MERIT: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Ability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maintain an acceptable occupant temperature for elevated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cabin temperatures.</a:t>
                      </a:r>
                      <a:endParaRPr lang="en-US" sz="1600" b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DEMERIT: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 system could not maintain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survivable temperatures for extended operating periods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thermally protected child safety seat using Peltier effect</a:t>
                      </a:r>
                    </a:p>
                    <a:p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Thermoelectric modules.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77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Li, D.,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X. and Zhao, J., 2020.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novel hybrid fusion algorithm for low-cost GPS/INS</a:t>
                      </a:r>
                      <a:r>
                        <a:rPr lang="en-US" sz="18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integrated navigation system during GPS outages”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Access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pp.53984-53996.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Matlab</a:t>
                      </a:r>
                    </a:p>
                    <a:p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Hybrid fusion Algorithm 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MERIT: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proposed method meets the real-time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requirements of combined positioning systems.</a:t>
                      </a:r>
                    </a:p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DEMERIT: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when different equipment and experimental environments are used, we do not claim that the parameters of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article are set to the best combination.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This method can be used in all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environments, including frequent GPS outages in urban environments.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8800FC1-25C7-16FA-88EA-D2EF5D06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787904-04CF-4144-9568-F176CC00E95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90630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Title 4">
            <a:extLst>
              <a:ext uri="{FF2B5EF4-FFF2-40B4-BE49-F238E27FC236}">
                <a16:creationId xmlns:a16="http://schemas.microsoft.com/office/drawing/2014/main" xmlns="" id="{D81921FE-C459-EA81-275E-935917B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8" y="208756"/>
            <a:ext cx="7429499" cy="801688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6E865C9-E315-D32D-9C73-4156FD8CD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7213187"/>
              </p:ext>
            </p:extLst>
          </p:nvPr>
        </p:nvGraphicFramePr>
        <p:xfrm>
          <a:off x="0" y="1219200"/>
          <a:ext cx="9144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2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9367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MODEL / TECHNIQUES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MERITS/ DEMERITS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3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Haghi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M.,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Neubert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Geissler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A., Fleischer, H., Stoll, N., Stoll, R. and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Thurow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K., 2020. “</a:t>
                      </a: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flexible and pervasive </a:t>
                      </a:r>
                      <a:r>
                        <a:rPr lang="en-US" sz="1600" b="1" i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</a:t>
                      </a:r>
                      <a:r>
                        <a:rPr lang="en-US" sz="16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-based healthcare platform for physiological and environmental parameters monitoring”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 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Internet of Things Journal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(6), pp.5628-5647.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IOT</a:t>
                      </a:r>
                      <a:r>
                        <a:rPr lang="en-US" sz="1600" b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gateway</a:t>
                      </a:r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itchFamily="18" charset="0"/>
                          <a:cs typeface="Times New Roman" pitchFamily="18" charset="0"/>
                        </a:rPr>
                        <a:t>MERIT: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IoT-gateway is flexible to adapt different wearables and the proposed wrist worn prototype is ambient monitoring.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flexible, pervasive, prolonged,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convenient IoT-based platform for child safety monitoring of ambient,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physiological, and behavioral.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67631A1-2E42-E0E2-F8C3-40AB5AB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7180" y="6284119"/>
            <a:ext cx="57831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C50215-2D75-41A8-A16F-5946529D6878}" type="slidenum">
              <a:rPr lang="en-US" altLang="en-US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ACFA4CEB-73FE-30F7-F9C9-B0279D0C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967" y="363425"/>
            <a:ext cx="7142558" cy="8457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FROM LITERATURE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7B92B-662C-5823-F653-70C7A7D7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3807" y="6363057"/>
            <a:ext cx="57831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2F365-B17A-4E05-ACB7-BB7BE609AAC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DE028F-E84C-41F1-9CEC-F81A002F57D2}"/>
              </a:ext>
            </a:extLst>
          </p:cNvPr>
          <p:cNvSpPr txBox="1"/>
          <p:nvPr/>
        </p:nvSpPr>
        <p:spPr>
          <a:xfrm>
            <a:off x="1143001" y="1419050"/>
            <a:ext cx="7692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Missing children have been found using the iBeacon 3 technology along with axis accelerometer modules with the help of wearable devices and surrounding smartphones.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Dual-channel low-power Passive RFID positioning system can be used for positioning which has high accuracy and low power consumption that can be extended to larger areas.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 can be maintained using thermoelectric modules in case the child is left alone inside the car or any closed environment.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44EF09D-EC24-6F06-EB77-B5611BBF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04800"/>
            <a:ext cx="4267200" cy="350838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REFERENCES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EEAC2E8C-0811-0980-BAE9-B57CB723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38" y="1981200"/>
            <a:ext cx="8282245" cy="5638800"/>
          </a:xfrm>
        </p:spPr>
        <p:txBody>
          <a:bodyPr>
            <a:normAutofit/>
          </a:bodyPr>
          <a:lstStyle/>
          <a:p>
            <a:pPr algn="just">
              <a:buFontTx/>
              <a:buNone/>
              <a:defRPr/>
            </a:pP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G.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Zade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Anukesh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A. 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Ambatkar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Prachi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J.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Bhagat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Vinod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Ambatkar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Komal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Korde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Kirti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Nagne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, (2020), “Tracking System Using LoRaWAN Technology”, International Research Journal of Engineering and Technology, vol. 7,   Issue No. 12, </a:t>
            </a:r>
            <a:r>
              <a:rPr lang="en-US" sz="1800" kern="1200" dirty="0" err="1">
                <a:latin typeface="Times New Roman" pitchFamily="18" charset="0"/>
                <a:cs typeface="Times New Roman" pitchFamily="18" charset="0"/>
              </a:rPr>
              <a:t>pp.no</a:t>
            </a:r>
            <a:r>
              <a:rPr lang="en-US" sz="1800" kern="1200" dirty="0">
                <a:latin typeface="Times New Roman" pitchFamily="18" charset="0"/>
                <a:cs typeface="Times New Roman" pitchFamily="18" charset="0"/>
              </a:rPr>
              <a:t>. 1448-1451.</a:t>
            </a:r>
          </a:p>
          <a:p>
            <a:pPr algn="just"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Benisha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M.,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Thandaiah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Prabu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Gowri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Vishali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Anisha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Ponmozhi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Chezhiyan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C. Jim Elliot.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"Design of Wearable Device for Child Safety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." In 2021 Third International Conference on Intelligent Communication Technologies and Virtual Mobile Networks (ICICV), pp. 1076-1080. IEEE, 2021.</a:t>
            </a:r>
          </a:p>
          <a:p>
            <a:pPr algn="just">
              <a:buNone/>
              <a:defRPr/>
            </a:pPr>
            <a:r>
              <a:rPr lang="en-GB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GB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Nagamma</a:t>
            </a:r>
            <a:r>
              <a:rPr lang="en-GB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GB" sz="18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8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18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smart security gadget for women’s safety</a:t>
            </a:r>
            <a:r>
              <a:rPr lang="en-GB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In </a:t>
            </a:r>
            <a:r>
              <a:rPr lang="en-GB" sz="18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1st International Conference on Advances in Information Technology (ICAIT)</a:t>
            </a:r>
            <a:r>
              <a:rPr lang="en-GB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348-352. IEEE, 2019.</a:t>
            </a:r>
          </a:p>
          <a:p>
            <a:pPr algn="just"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 Isa, M.Z.M.,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Jamil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M.M.A., Ibrahim, T.N.T., Ahmad, M.S.,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N.A.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M.N., 2019, November. Children security and tracking system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technology. In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2019 9th IEEE International Conference on Control System, Computing and Engineering (ICCSCE)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(pp. 184-187). IEEE.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endParaRPr lang="en-US" sz="1800" kern="1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16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16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80DCD6-C458-60FE-522F-DE7CB40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928" y="6340475"/>
            <a:ext cx="57831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970221-C567-4184-BCD1-04AC20E0E5A4}" type="slidenum">
              <a:rPr lang="en-US" altLang="en-US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5883</TotalTime>
  <Words>784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IoT Based Safety Gadget for Child Safety  Monitoring and Notification</vt:lpstr>
      <vt:lpstr>NEED FOR THE PROJECT</vt:lpstr>
      <vt:lpstr>             LITERATURE SURVEY</vt:lpstr>
      <vt:lpstr>             LITERATURE SURVEY</vt:lpstr>
      <vt:lpstr>             LITERATURE SURVEY</vt:lpstr>
      <vt:lpstr>INFERENCE FROM LITERATURE SURVEY</vt:lpstr>
      <vt:lpstr>                                  REFERENCES</vt:lpstr>
    </vt:vector>
  </TitlesOfParts>
  <Company>ARS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3D profile Mapping using 2D Images</dc:title>
  <dc:creator>ARS</dc:creator>
  <cp:lastModifiedBy>samuthirika</cp:lastModifiedBy>
  <cp:revision>630</cp:revision>
  <cp:lastPrinted>1601-01-01T00:00:00Z</cp:lastPrinted>
  <dcterms:created xsi:type="dcterms:W3CDTF">2011-07-07T13:10:14Z</dcterms:created>
  <dcterms:modified xsi:type="dcterms:W3CDTF">2022-10-12T02:41:39Z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