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49CD-52CD-43CD-A7B8-1447B555981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501B-CD89-4CA2-A53A-13385E475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49CD-52CD-43CD-A7B8-1447B555981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501B-CD89-4CA2-A53A-13385E475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49CD-52CD-43CD-A7B8-1447B555981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501B-CD89-4CA2-A53A-13385E475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49CD-52CD-43CD-A7B8-1447B555981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501B-CD89-4CA2-A53A-13385E475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49CD-52CD-43CD-A7B8-1447B555981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501B-CD89-4CA2-A53A-13385E475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49CD-52CD-43CD-A7B8-1447B555981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501B-CD89-4CA2-A53A-13385E475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49CD-52CD-43CD-A7B8-1447B555981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501B-CD89-4CA2-A53A-13385E475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49CD-52CD-43CD-A7B8-1447B555981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501B-CD89-4CA2-A53A-13385E475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49CD-52CD-43CD-A7B8-1447B555981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501B-CD89-4CA2-A53A-13385E475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49CD-52CD-43CD-A7B8-1447B555981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501B-CD89-4CA2-A53A-13385E475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49CD-52CD-43CD-A7B8-1447B555981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501B-CD89-4CA2-A53A-13385E475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49CD-52CD-43CD-A7B8-1447B555981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501B-CD89-4CA2-A53A-13385E4756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1143000"/>
            <a:ext cx="12192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confused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86200" y="1143000"/>
            <a:ext cx="12192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finance efficiently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86400" y="1143000"/>
            <a:ext cx="15240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 is my daily expenses to high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3200400"/>
            <a:ext cx="1371600" cy="1219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 friend’s income is less than his income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3200400"/>
            <a:ext cx="1600200" cy="1219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 friend tracks his expenses in mobile app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62600" y="3200400"/>
            <a:ext cx="1676400" cy="1219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friends are managing their finance efficiently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67600" y="3200400"/>
            <a:ext cx="1447800" cy="1219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They saved a lot of money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57400" y="5410200"/>
            <a:ext cx="1752600" cy="12192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Searches how to manage personal expenses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91000" y="5410200"/>
            <a:ext cx="1447800" cy="12192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expense tracker app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43600" y="5410200"/>
            <a:ext cx="1752600" cy="12192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expense details for tracking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52800" y="3810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Think &amp; Feel 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25146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Hear ?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4200" y="25908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See ?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38600" y="4800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0" y="46482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Say &amp; Do ?</a:t>
            </a:r>
            <a:endParaRPr lang="en-US" sz="2800" dirty="0">
              <a:solidFill>
                <a:srgbClr val="00B0F0"/>
              </a:solidFill>
            </a:endParaRPr>
          </a:p>
        </p:txBody>
      </p:sp>
      <p:pic>
        <p:nvPicPr>
          <p:cNvPr id="18434" name="Picture 2" descr="Thinking Icon Png, Transparent Png - kind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810000" y="2819400"/>
            <a:ext cx="1371600" cy="16868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67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student</cp:lastModifiedBy>
  <cp:revision>10</cp:revision>
  <dcterms:created xsi:type="dcterms:W3CDTF">2022-10-11T04:57:07Z</dcterms:created>
  <dcterms:modified xsi:type="dcterms:W3CDTF">2022-10-11T06:30:23Z</dcterms:modified>
</cp:coreProperties>
</file>