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606921" y="451602"/>
            <a:ext cx="9144000" cy="1351480"/>
          </a:xfrm>
        </p:spPr>
        <p:txBody>
          <a:bodyPr>
            <a:normAutofit/>
          </a:bodyPr>
          <a:p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943308" y="2328629"/>
            <a:ext cx="6901543" cy="2714786"/>
          </a:xfrm>
        </p:spPr>
        <p:txBody>
          <a:bodyPr>
            <a:noAutofit/>
          </a:bodyPr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 C01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PNT2022TMID08066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Engineering(Autonomous)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: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Science And Engineering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Shree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RK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l"/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l"/>
            <a:r>
              <a:rPr b="1"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16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Yogapriyan</a:t>
            </a:r>
            <a:r>
              <a:rPr dirty="0" sz="1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algn="l"/>
            <a:endParaRPr dirty="0" sz="1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1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>
            <p:ph idx="1"/>
          </p:nvPr>
        </p:nvGraphicFramePr>
        <p:xfrm>
          <a:off x="361120" y="259341"/>
          <a:ext cx="11418902" cy="6343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/>
                <a:gridCol w="2024077"/>
                <a:gridCol w="1931580"/>
                <a:gridCol w="2102629"/>
                <a:gridCol w="2052703"/>
                <a:gridCol w="2355668"/>
              </a:tblGrid>
              <a:tr h="1086737">
                <a:tc>
                  <a:txBody>
                    <a:bodyPr/>
                    <a:p>
                      <a:pPr algn="l"/>
                      <a:r>
                        <a:rPr b="1" dirty="0" sz="1800" lang="en-IN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b="1" dirty="0" sz="18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b="1" dirty="0" sz="18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</a:tc>
              </a:tr>
              <a:tr h="2248028"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Detection Using Machine Learning Algorithms.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URLs extracting and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Various link by check with Backlisting with help of Machine Learning to increase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acy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Algorithm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Algorithm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Algorithm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Characteristics are not guaranteed to always exist in such attacks and false positive rate in detection is very high . We achieved 97.14% detection accuracy using random forest algorithm with lowest false positive rate.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2727181"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phishing websites using machine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technique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URL-based anti-phishing machine learning and  method URL Net, a CNN-based deep-neural URL detection network.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Vector Machine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K-NN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classification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over fitting in decision trees and helps to improve the accuracy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Disadvantages-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much computational power as well as resources as it builds numerous trees to combine their outputs. 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4"/>
          <p:cNvGraphicFramePr>
            <a:graphicFrameLocks noGrp="1"/>
          </p:cNvGraphicFramePr>
          <p:nvPr>
            <p:ph idx="1"/>
          </p:nvPr>
        </p:nvGraphicFramePr>
        <p:xfrm>
          <a:off x="156375" y="54778"/>
          <a:ext cx="11879249" cy="6748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018"/>
                <a:gridCol w="2088110"/>
                <a:gridCol w="2962450"/>
                <a:gridCol w="2263309"/>
                <a:gridCol w="1739583"/>
                <a:gridCol w="1995779"/>
              </a:tblGrid>
              <a:tr h="845549"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</a:tc>
              </a:tr>
              <a:tr h="3129215">
                <a:tc>
                  <a:txBody>
                    <a:bodyPr/>
                    <a:p>
                      <a:pPr algn="ctr"/>
                      <a:r>
                        <a:rPr dirty="0" sz="1600" lang="en-US"/>
                        <a:t>3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using machine learning and deep learning techniques 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done in dataset from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and  other dataset of own and apply Machine Learning Techniques in Identifying phishing websites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Techniques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Boost.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Learning,Deep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Eliminate the cyber threat risk level. Increase user alertness to phishing risks. Negative effects on a business, including loss of money, loss of intellectual property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1674688">
                <a:tc>
                  <a:txBody>
                    <a:bodyPr/>
                    <a:p>
                      <a:pPr algn="ctr"/>
                      <a:r>
                        <a:rPr dirty="0" sz="1600" lang="en-US"/>
                        <a:t>4</a:t>
                      </a:r>
                      <a:endParaRPr dirty="0" sz="1600" lang="en-IN"/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Based on URL 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preserve the confidentiality.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user-friendly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and to prevent or mitigate harm or destruction of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networks,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applications, devices, and data.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Model Algorithm</a:t>
                      </a:r>
                    </a:p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tree, </a:t>
                      </a:r>
                    </a:p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</a:p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Minimal Optimization</a:t>
                      </a:r>
                    </a:p>
                  </a:txBody>
                </a:tc>
                <a:tc>
                  <a:txBody>
                    <a:bodyPr/>
                    <a:p>
                      <a:pPr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</a:p>
                    <a:p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clear idea about the effective level of each classifier on phishing email detection.</a:t>
                      </a:r>
                    </a:p>
                    <a:p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advantages- </a:t>
                      </a:r>
                    </a:p>
                    <a:p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standard classifier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4"/>
          <p:cNvGraphicFramePr>
            <a:graphicFrameLocks noGrp="1"/>
          </p:cNvGraphicFramePr>
          <p:nvPr>
            <p:ph idx="1"/>
          </p:nvPr>
        </p:nvGraphicFramePr>
        <p:xfrm>
          <a:off x="296959" y="38810"/>
          <a:ext cx="11767929" cy="67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856"/>
                <a:gridCol w="2196440"/>
                <a:gridCol w="2629739"/>
                <a:gridCol w="1922373"/>
                <a:gridCol w="2022236"/>
                <a:gridCol w="2230285"/>
              </a:tblGrid>
              <a:tr h="980346">
                <a:tc>
                  <a:txBody>
                    <a:bodyPr/>
                    <a:p>
                      <a:pPr algn="ctr"/>
                      <a:r>
                        <a:rPr b="1" dirty="0" sz="1600" lang="en-IN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b="1"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sz="1600"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</a:tc>
              </a:tr>
              <a:tr h="3026353">
                <a:tc>
                  <a:txBody>
                    <a:bodyPr/>
                    <a:p>
                      <a:pPr algn="ctr"/>
                      <a:r>
                        <a:rPr dirty="0" sz="1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 sz="14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Websites by Using 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URL Analysis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Data's that are open source is used .Legitimate Sites from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and Phishing Sites from Phish Tank and checks the Phishing Sites Using Machine Learning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baseline="0"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biggest 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 of these systems is that the small change in the URL prevents matching in the list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  <a:tr h="2194803">
                <a:tc>
                  <a:txBody>
                    <a:bodyPr/>
                    <a:p>
                      <a:pPr algn="ctr"/>
                      <a:r>
                        <a:rPr dirty="0" sz="1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 sz="14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Website Detection Based on Deep Convolutional</a:t>
                      </a:r>
                    </a:p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and Random Forest Ensemble Learning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proposes an integrated phishing website detection</a:t>
                      </a:r>
                    </a:p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based on convolutional neural networks (CNN) and random forest (RF)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nearest neighbor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 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Model</a:t>
                      </a:r>
                    </a:p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Model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l" indent="-285750" marL="285750">
                        <a:buFont typeface="Arial" panose="020B0604020202020204" pitchFamily="34" charset="0"/>
                        <a:buChar char="•"/>
                      </a:pP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Learning,Deep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 is that the model cannot determine whether the URL is active or not, so it is necessary to test whether the URL is active or not before </a:t>
                      </a:r>
                      <a:r>
                        <a:rPr dirty="0" sz="1600"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detection.Advantage</a:t>
                      </a:r>
                      <a:r>
                        <a:rPr dirty="0" sz="16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endParaRPr dirty="0" sz="1600"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p>
            <a:pPr algn="ctr"/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Literature Survey</dc:title>
  <dc:creator>nithish kumar</dc:creator>
  <cp:lastModifiedBy>shashank s</cp:lastModifiedBy>
  <dcterms:created xsi:type="dcterms:W3CDTF">2022-09-09T21:59:08Z</dcterms:created>
  <dcterms:modified xsi:type="dcterms:W3CDTF">2022-09-14T06:58:22Z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d7d64e9b0f724607b0a50091a2c84221</vt:lpwstr>
  </property>
</Properties>
</file>