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E75AC-F6E8-4DB3-8713-932D10CA26DE}" v="3" dt="2022-09-10T16:56:37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6921" y="451602"/>
            <a:ext cx="9144000" cy="135148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3308" y="2328629"/>
            <a:ext cx="6901543" cy="2714786"/>
          </a:xfrm>
        </p:spPr>
        <p:txBody>
          <a:bodyPr>
            <a:no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C01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PNT2022TMID08066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Adhiyamaan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Engineering(Autonomous)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Departement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 Science And Engineering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Shree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Bhargav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RK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Santhosh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Shashank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Yogapriyan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363223"/>
              </p:ext>
            </p:extLst>
          </p:nvPr>
        </p:nvGraphicFramePr>
        <p:xfrm>
          <a:off x="361120" y="259341"/>
          <a:ext cx="11418902" cy="6343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24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024077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931580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102629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2052703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355668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086737"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l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24802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Phising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 Detection Using Machine Learning Algorithms.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URLs extracting and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analize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Various link by check with Backlisting with help of Machine Learning to increase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accruacy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Algorithm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Algorithm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Algorithm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Characteristics are not guaranteed to always exist in such attacks and false positive rate in detection is very high . We achieved 97.14% detection accuracy using random forest algorithm with lowest false positive rate.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72718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Detecting phishing websites using machine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technique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URL-based anti-phishing machine learning and  method URL Net, a CNN-based deep-neural URL detection network.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Support Vector Machine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classification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Advantages-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 over fitting in decision trees and helps to improve the accuracy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Disadvantages-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much computational power as well as resources as it builds numerous trees to combine their outputs. 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061478"/>
              </p:ext>
            </p:extLst>
          </p:nvPr>
        </p:nvGraphicFramePr>
        <p:xfrm>
          <a:off x="156375" y="54778"/>
          <a:ext cx="11879249" cy="6748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018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088110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2962450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263309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739583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995779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84554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31292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Website detection using machine learning and deep learning techniques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done in dataset from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Kaggle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 and  other dataset of own and apply Machine Learning Techniques in Identifying phishing websites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 Techniques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nearest neighbor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 Boost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Boost.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Learning,Deep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Eliminate the cyber threat risk level. Increase user alertness to phishing risks. Negative effects on a business, including loss of money, loss of intellectual property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167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Website Detection Based on URL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preserve the confidentiality.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 user-friendly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 and to prevent or mitigate harm or destruction of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networks,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applications, devices, and data.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Model Algorithm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Minimal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clear idea about the effective level of each classifier on phishing email detection.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advantages- 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 standard classifier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369408"/>
              </p:ext>
            </p:extLst>
          </p:nvPr>
        </p:nvGraphicFramePr>
        <p:xfrm>
          <a:off x="296959" y="38810"/>
          <a:ext cx="11767929" cy="67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6856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196440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2629739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922373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2022236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230285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980346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30263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Phishing Websites by Using 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Learning-Based URL Analysis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Data's that are open source is used .Legitimate Sites from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 and Phishing Sites from Phish Tank and checks the Phishing Sites Using 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 boost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Neural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biggest 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 of these systems is that the small change in the URL prevents matching in the list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1948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Website Detection Based on Deep Convolutional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 and Random Forest Ensemble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proposes an integrated phishing website detection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based on convolutional neural networks (CNN) and random forest (RF)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nearest neighbor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 Boost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 Model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Model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Learning,Deep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 is that the model cannot determine whether the URL is active or not, so it is necessary to test whether the URL is active or not before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detection.Advantage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576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shashank s</cp:lastModifiedBy>
  <cp:revision>25</cp:revision>
  <dcterms:created xsi:type="dcterms:W3CDTF">2022-09-10T08:59:08Z</dcterms:created>
  <dcterms:modified xsi:type="dcterms:W3CDTF">2022-09-13T05:05:55Z</dcterms:modified>
</cp:coreProperties>
</file>