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E75AC-F6E8-4DB3-8713-932D10CA26DE}" v="3" dt="2022-09-10T16:56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>
        <p:scale>
          <a:sx n="96" d="100"/>
          <a:sy n="96" d="100"/>
        </p:scale>
        <p:origin x="-17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pPr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921" y="45160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3308" y="2328629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01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PNT2022TMID08066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Engineering(Autonomous)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Science And Engineering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Shree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Bhargav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Santhosh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Shashank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Yogapriyan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14760941"/>
              </p:ext>
            </p:extLst>
          </p:nvPr>
        </p:nvGraphicFramePr>
        <p:xfrm>
          <a:off x="361120" y="259341"/>
          <a:ext cx="11418902" cy="6061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1931580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2102629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086737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2480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Website detection using machine learning and deep learning techniques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done in dataset from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and  other dataset of own and apply Machine Learning Techniques in Identifying phishing websites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 Boost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Boost.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Eliminate the cyber threat risk level. Increase user alertness to phishing risks. Negative effects on a business, including loss of money, loss of intellectual property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72718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Phishing Websites by Using 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Learning-Based URL Analysis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Data's that are open source is used .Legitimate Sites from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and Phishing Sites from Phish Tank and checks the Phishing Sites Using 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Neighborhood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 boost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Neural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biggest 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 of these systems is that the small change in the 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 prevents matching in the list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04517479"/>
              </p:ext>
            </p:extLst>
          </p:nvPr>
        </p:nvGraphicFramePr>
        <p:xfrm>
          <a:off x="159027" y="289181"/>
          <a:ext cx="11879249" cy="611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983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099145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2962450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2263309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739583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1995779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84554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31292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Phishing Website Detection Based on URL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preserve the confidentiality.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user-friendly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and to prevent or mitigate harm or destruction of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networks,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applications, devices, and data.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Learning Model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Naive Bayes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Decision tree,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Support Vector Machine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Artificial Neural Network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Minimal Optimization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Advantages</a:t>
                      </a:r>
                      <a:r>
                        <a:rPr lang="en-US" sz="1600" baseline="0" dirty="0" smtClean="0"/>
                        <a:t> – </a:t>
                      </a:r>
                    </a:p>
                    <a:p>
                      <a:r>
                        <a:rPr lang="en-US" sz="1600" dirty="0" smtClean="0"/>
                        <a:t>Provide clear idea about the effective level of each classifier on phishing email detection.</a:t>
                      </a: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advantages- </a:t>
                      </a:r>
                    </a:p>
                    <a:p>
                      <a:r>
                        <a:rPr lang="en-US" sz="1600" dirty="0" smtClean="0"/>
                        <a:t>Non standard classifier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1448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Website Detection Using Machine Learning Algorithms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RLs extracting and analyze Various link by check with Back listing with help of Machine Learning to increase accuracy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method can't detect Zero-Hour Phishing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ttack, Characteristics are not guarantee to always in higher positive rate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23573077"/>
              </p:ext>
            </p:extLst>
          </p:nvPr>
        </p:nvGraphicFramePr>
        <p:xfrm>
          <a:off x="278298" y="310102"/>
          <a:ext cx="11767929" cy="6424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856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196440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2629739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1922373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2022236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2230285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980346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30263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Phishing Website Detection using Machine Learning Algorithms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URLs of benign websites were collected from www.alexa.com and The URLs of phishing websites were collected from www.phishtank.com and done the phishing detection using machine learning algorithms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Algorithm 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Algorithm, 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Algorithms.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Characteristics are not guaranteed to always exist in such attacks and false positive rate in detection is very high . We achieved 97.14% detection accuracy using random forest algorithm with lowest false positive rate.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417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phishing websites using machine</a:t>
                      </a:r>
                    </a:p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technique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URL-based anti-phishing machine learning and  method URL Net, a CNN-based deep-neural URL detection network.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Support Vector Machine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classification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Advantages-</a:t>
                      </a:r>
                    </a:p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over fitting in decision trees and helps to improve the accuracy</a:t>
                      </a:r>
                    </a:p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Disadvantages-</a:t>
                      </a:r>
                    </a:p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much computational power as well as resources as it builds numerous trees to combine their outputs. 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532</Words>
  <Application>Microsoft Office PowerPoint</Application>
  <PresentationFormat>Custom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Literature Survey</vt:lpstr>
      <vt:lpstr>Slide 2</vt:lpstr>
      <vt:lpstr>Slide 3</vt:lpstr>
      <vt:lpstr>Slide 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ND PC</cp:lastModifiedBy>
  <cp:revision>24</cp:revision>
  <dcterms:created xsi:type="dcterms:W3CDTF">2022-09-10T08:59:08Z</dcterms:created>
  <dcterms:modified xsi:type="dcterms:W3CDTF">2022-09-12T16:57:19Z</dcterms:modified>
</cp:coreProperties>
</file>