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defTabSz="457200" rtl="0" fontAlgn="base" hangingPunct="0">
      <a:spcBef>
        <a:spcPct val="0"/>
      </a:spcBef>
      <a:spcAft>
        <a:spcPct val="0"/>
      </a:spcAft>
      <a:defRPr kern="12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1pPr>
    <a:lvl2pPr indent="457200" algn="l" defTabSz="457200" rtl="0" fontAlgn="base" hangingPunct="0">
      <a:spcBef>
        <a:spcPct val="0"/>
      </a:spcBef>
      <a:spcAft>
        <a:spcPct val="0"/>
      </a:spcAft>
      <a:defRPr kern="12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2pPr>
    <a:lvl3pPr indent="914400" algn="l" defTabSz="457200" rtl="0" fontAlgn="base" hangingPunct="0">
      <a:spcBef>
        <a:spcPct val="0"/>
      </a:spcBef>
      <a:spcAft>
        <a:spcPct val="0"/>
      </a:spcAft>
      <a:defRPr kern="12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3pPr>
    <a:lvl4pPr indent="1371600" algn="l" defTabSz="457200" rtl="0" fontAlgn="base" hangingPunct="0">
      <a:spcBef>
        <a:spcPct val="0"/>
      </a:spcBef>
      <a:spcAft>
        <a:spcPct val="0"/>
      </a:spcAft>
      <a:defRPr kern="12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4pPr>
    <a:lvl5pPr indent="1828800" algn="l" defTabSz="457200" rtl="0" fontAlgn="base" hangingPunct="0">
      <a:spcBef>
        <a:spcPct val="0"/>
      </a:spcBef>
      <a:spcAft>
        <a:spcPct val="0"/>
      </a:spcAft>
      <a:defRPr kern="12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5pPr>
    <a:lvl6pPr marL="2286000" algn="l" defTabSz="914400" rtl="0" eaLnBrk="1" latinLnBrk="0" hangingPunct="1">
      <a:defRPr kern="12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6pPr>
    <a:lvl7pPr marL="2743200" algn="l" defTabSz="914400" rtl="0" eaLnBrk="1" latinLnBrk="0" hangingPunct="1">
      <a:defRPr kern="12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7pPr>
    <a:lvl8pPr marL="3200400" algn="l" defTabSz="914400" rtl="0" eaLnBrk="1" latinLnBrk="0" hangingPunct="1">
      <a:defRPr kern="12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8pPr>
    <a:lvl9pPr marL="3657600" algn="l" defTabSz="914400" rtl="0" eaLnBrk="1" latinLnBrk="0" hangingPunct="1">
      <a:defRPr kern="12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6" d="100"/>
          <a:sy n="86" d="100"/>
        </p:scale>
        <p:origin x="-120" y="-1168"/>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07CC9FCC-A565-FC94-0AB0-F20C8A09484A}"/>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id="{31B63975-B97B-9AF2-9ECD-9860918402EA}"/>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Tree>
  </p:cSld>
  <p:clrMap bg1="lt1" tx1="dk1" bg2="lt2" tx2="dk2" accent1="accent1" accent2="accent2" accent3="accent3" accent4="accent4" accent5="accent5" accent6="accent6" hlink="hlink" folHlink="folHlink"/>
  <p:notesStyle>
    <a:lvl1pPr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indent="228600"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indent="457200"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indent="685800"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indent="914400"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FD6E-666A-2E77-ABDB-653D538C1BD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7888E-B82D-A086-85D0-5E795C4FA77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28B5342E-9074-553E-E1ED-382E2B010C49}"/>
              </a:ext>
            </a:extLst>
          </p:cNvPr>
          <p:cNvSpPr>
            <a:spLocks noGrp="1"/>
          </p:cNvSpPr>
          <p:nvPr>
            <p:ph type="sldNum" sz="quarter" idx="10"/>
          </p:nvPr>
        </p:nvSpPr>
        <p:spPr/>
        <p:txBody>
          <a:bodyPr/>
          <a:lstStyle>
            <a:lvl1pPr>
              <a:defRPr/>
            </a:lvl1pPr>
          </a:lstStyle>
          <a:p>
            <a:fld id="{172B63D9-A3F7-4220-9C4E-F0D2B59C1D72}" type="slidenum">
              <a:rPr lang="en-US" altLang="en-US"/>
              <a:pPr/>
              <a:t>‹#›</a:t>
            </a:fld>
            <a:endParaRPr lang="en-US" altLang="en-US"/>
          </a:p>
        </p:txBody>
      </p:sp>
    </p:spTree>
    <p:extLst>
      <p:ext uri="{BB962C8B-B14F-4D97-AF65-F5344CB8AC3E}">
        <p14:creationId xmlns:p14="http://schemas.microsoft.com/office/powerpoint/2010/main" val="330684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98BA-D18A-2E4A-71A6-E0B2EB2012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50851F-9163-B854-DD8B-04BACF266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BD312D4-B7E1-CCEC-46A8-8ECC76E5E1F5}"/>
              </a:ext>
            </a:extLst>
          </p:cNvPr>
          <p:cNvSpPr>
            <a:spLocks noGrp="1"/>
          </p:cNvSpPr>
          <p:nvPr>
            <p:ph type="sldNum" sz="quarter" idx="10"/>
          </p:nvPr>
        </p:nvSpPr>
        <p:spPr/>
        <p:txBody>
          <a:bodyPr/>
          <a:lstStyle>
            <a:lvl1pPr>
              <a:defRPr/>
            </a:lvl1pPr>
          </a:lstStyle>
          <a:p>
            <a:fld id="{8FB415D5-8941-4263-9A72-C5A3D9EF8994}" type="slidenum">
              <a:rPr lang="en-US" altLang="en-US"/>
              <a:pPr/>
              <a:t>‹#›</a:t>
            </a:fld>
            <a:endParaRPr lang="en-US" altLang="en-US"/>
          </a:p>
        </p:txBody>
      </p:sp>
    </p:spTree>
    <p:extLst>
      <p:ext uri="{BB962C8B-B14F-4D97-AF65-F5344CB8AC3E}">
        <p14:creationId xmlns:p14="http://schemas.microsoft.com/office/powerpoint/2010/main" val="247752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24273-B5DD-092F-A4B4-57C5CB5DA6C4}"/>
              </a:ext>
            </a:extLst>
          </p:cNvPr>
          <p:cNvSpPr>
            <a:spLocks noGrp="1"/>
          </p:cNvSpPr>
          <p:nvPr>
            <p:ph type="title" orient="vert"/>
          </p:nvPr>
        </p:nvSpPr>
        <p:spPr>
          <a:xfrm>
            <a:off x="6629400" y="457200"/>
            <a:ext cx="2057400" cy="5668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52886-EA3C-1706-7A6A-7342C1775EFC}"/>
              </a:ext>
            </a:extLst>
          </p:cNvPr>
          <p:cNvSpPr>
            <a:spLocks noGrp="1"/>
          </p:cNvSpPr>
          <p:nvPr>
            <p:ph type="body" orient="vert" idx="1"/>
          </p:nvPr>
        </p:nvSpPr>
        <p:spPr>
          <a:xfrm>
            <a:off x="457200" y="457200"/>
            <a:ext cx="6019800" cy="566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1327F3-C3CC-1ED5-0D49-0E85DE8BFC02}"/>
              </a:ext>
            </a:extLst>
          </p:cNvPr>
          <p:cNvSpPr>
            <a:spLocks noGrp="1"/>
          </p:cNvSpPr>
          <p:nvPr>
            <p:ph type="sldNum" sz="quarter" idx="10"/>
          </p:nvPr>
        </p:nvSpPr>
        <p:spPr/>
        <p:txBody>
          <a:bodyPr/>
          <a:lstStyle>
            <a:lvl1pPr>
              <a:defRPr/>
            </a:lvl1pPr>
          </a:lstStyle>
          <a:p>
            <a:fld id="{2BAEA08B-6AC6-4540-8101-D1A0C7BD8919}" type="slidenum">
              <a:rPr lang="en-US" altLang="en-US"/>
              <a:pPr/>
              <a:t>‹#›</a:t>
            </a:fld>
            <a:endParaRPr lang="en-US" altLang="en-US"/>
          </a:p>
        </p:txBody>
      </p:sp>
    </p:spTree>
    <p:extLst>
      <p:ext uri="{BB962C8B-B14F-4D97-AF65-F5344CB8AC3E}">
        <p14:creationId xmlns:p14="http://schemas.microsoft.com/office/powerpoint/2010/main" val="55615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C552-A26E-1C34-E517-9A8ED1AB5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626F26-7179-BA5F-B55B-5742B5B7C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044B30A-DEFF-FE6D-3A61-03C5E197DEB5}"/>
              </a:ext>
            </a:extLst>
          </p:cNvPr>
          <p:cNvSpPr>
            <a:spLocks noGrp="1"/>
          </p:cNvSpPr>
          <p:nvPr>
            <p:ph type="sldNum" sz="quarter" idx="10"/>
          </p:nvPr>
        </p:nvSpPr>
        <p:spPr/>
        <p:txBody>
          <a:bodyPr/>
          <a:lstStyle>
            <a:lvl1pPr>
              <a:defRPr/>
            </a:lvl1pPr>
          </a:lstStyle>
          <a:p>
            <a:fld id="{C48164BF-F08D-4A8B-8A49-988F07FD54F8}" type="slidenum">
              <a:rPr lang="en-US" altLang="en-US"/>
              <a:pPr/>
              <a:t>‹#›</a:t>
            </a:fld>
            <a:endParaRPr lang="en-US" altLang="en-US"/>
          </a:p>
        </p:txBody>
      </p:sp>
    </p:spTree>
    <p:extLst>
      <p:ext uri="{BB962C8B-B14F-4D97-AF65-F5344CB8AC3E}">
        <p14:creationId xmlns:p14="http://schemas.microsoft.com/office/powerpoint/2010/main" val="261573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983D-759C-F7AE-9605-0ACBE1E88CB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25490D-05A6-613C-85D0-5AC817CC16C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6C0BBBDE-85B8-6885-4BAD-EF3BA6D8FBF0}"/>
              </a:ext>
            </a:extLst>
          </p:cNvPr>
          <p:cNvSpPr>
            <a:spLocks noGrp="1"/>
          </p:cNvSpPr>
          <p:nvPr>
            <p:ph type="sldNum" sz="quarter" idx="10"/>
          </p:nvPr>
        </p:nvSpPr>
        <p:spPr/>
        <p:txBody>
          <a:bodyPr/>
          <a:lstStyle>
            <a:lvl1pPr>
              <a:defRPr/>
            </a:lvl1pPr>
          </a:lstStyle>
          <a:p>
            <a:fld id="{0650469A-EB16-40BC-A9B7-EE91AE292EB9}" type="slidenum">
              <a:rPr lang="en-US" altLang="en-US"/>
              <a:pPr/>
              <a:t>‹#›</a:t>
            </a:fld>
            <a:endParaRPr lang="en-US" altLang="en-US"/>
          </a:p>
        </p:txBody>
      </p:sp>
    </p:spTree>
    <p:extLst>
      <p:ext uri="{BB962C8B-B14F-4D97-AF65-F5344CB8AC3E}">
        <p14:creationId xmlns:p14="http://schemas.microsoft.com/office/powerpoint/2010/main" val="362369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C6EA-4DAE-587A-79E5-BB94558A3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6D3DB-AB19-2A45-44E9-29701D2E6B01}"/>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365966-3C22-040F-9E7A-906AFF39FC96}"/>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181A0698-64EE-B8F5-145C-EB12F0F8747A}"/>
              </a:ext>
            </a:extLst>
          </p:cNvPr>
          <p:cNvSpPr>
            <a:spLocks noGrp="1"/>
          </p:cNvSpPr>
          <p:nvPr>
            <p:ph type="sldNum" sz="quarter" idx="10"/>
          </p:nvPr>
        </p:nvSpPr>
        <p:spPr/>
        <p:txBody>
          <a:bodyPr/>
          <a:lstStyle>
            <a:lvl1pPr>
              <a:defRPr/>
            </a:lvl1pPr>
          </a:lstStyle>
          <a:p>
            <a:fld id="{F01FD287-E613-4B94-A9F9-3EFC48819EED}" type="slidenum">
              <a:rPr lang="en-US" altLang="en-US"/>
              <a:pPr/>
              <a:t>‹#›</a:t>
            </a:fld>
            <a:endParaRPr lang="en-US" altLang="en-US"/>
          </a:p>
        </p:txBody>
      </p:sp>
    </p:spTree>
    <p:extLst>
      <p:ext uri="{BB962C8B-B14F-4D97-AF65-F5344CB8AC3E}">
        <p14:creationId xmlns:p14="http://schemas.microsoft.com/office/powerpoint/2010/main" val="364570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5343-B15E-D92A-740E-943AB2A55A2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304C52-68A3-4A40-376C-CB4919F3C2F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FDCC9-C9C2-6FEC-1586-682EEAD08D2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EFDF50-1768-D1F2-0C94-79B239FFCC2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2BB8B-9852-B395-0C54-F42C7C08413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ACE2007C-A267-F946-484D-09993E9B671A}"/>
              </a:ext>
            </a:extLst>
          </p:cNvPr>
          <p:cNvSpPr>
            <a:spLocks noGrp="1"/>
          </p:cNvSpPr>
          <p:nvPr>
            <p:ph type="sldNum" sz="quarter" idx="10"/>
          </p:nvPr>
        </p:nvSpPr>
        <p:spPr/>
        <p:txBody>
          <a:bodyPr/>
          <a:lstStyle>
            <a:lvl1pPr>
              <a:defRPr/>
            </a:lvl1pPr>
          </a:lstStyle>
          <a:p>
            <a:fld id="{8CEB76A9-4110-4F3D-9D99-0F82B4F08247}" type="slidenum">
              <a:rPr lang="en-US" altLang="en-US"/>
              <a:pPr/>
              <a:t>‹#›</a:t>
            </a:fld>
            <a:endParaRPr lang="en-US" altLang="en-US"/>
          </a:p>
        </p:txBody>
      </p:sp>
    </p:spTree>
    <p:extLst>
      <p:ext uri="{BB962C8B-B14F-4D97-AF65-F5344CB8AC3E}">
        <p14:creationId xmlns:p14="http://schemas.microsoft.com/office/powerpoint/2010/main" val="72748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B788-0600-A7B2-05E0-C9872F75E7EC}"/>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E36083E-4649-54C4-4632-AF07FACC91E6}"/>
              </a:ext>
            </a:extLst>
          </p:cNvPr>
          <p:cNvSpPr>
            <a:spLocks noGrp="1"/>
          </p:cNvSpPr>
          <p:nvPr>
            <p:ph type="sldNum" sz="quarter" idx="10"/>
          </p:nvPr>
        </p:nvSpPr>
        <p:spPr/>
        <p:txBody>
          <a:bodyPr/>
          <a:lstStyle>
            <a:lvl1pPr>
              <a:defRPr/>
            </a:lvl1pPr>
          </a:lstStyle>
          <a:p>
            <a:fld id="{358DC167-E537-49B9-A63F-1A08CE06B53C}" type="slidenum">
              <a:rPr lang="en-US" altLang="en-US"/>
              <a:pPr/>
              <a:t>‹#›</a:t>
            </a:fld>
            <a:endParaRPr lang="en-US" altLang="en-US"/>
          </a:p>
        </p:txBody>
      </p:sp>
    </p:spTree>
    <p:extLst>
      <p:ext uri="{BB962C8B-B14F-4D97-AF65-F5344CB8AC3E}">
        <p14:creationId xmlns:p14="http://schemas.microsoft.com/office/powerpoint/2010/main" val="34012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4ECF1A-524A-1EAA-7A05-065A28D1CB66}"/>
              </a:ext>
            </a:extLst>
          </p:cNvPr>
          <p:cNvSpPr>
            <a:spLocks noGrp="1"/>
          </p:cNvSpPr>
          <p:nvPr>
            <p:ph type="sldNum" sz="quarter" idx="10"/>
          </p:nvPr>
        </p:nvSpPr>
        <p:spPr/>
        <p:txBody>
          <a:bodyPr/>
          <a:lstStyle>
            <a:lvl1pPr>
              <a:defRPr/>
            </a:lvl1pPr>
          </a:lstStyle>
          <a:p>
            <a:fld id="{6BC1548F-BE9D-4130-933F-BE40E897A984}" type="slidenum">
              <a:rPr lang="en-US" altLang="en-US"/>
              <a:pPr/>
              <a:t>‹#›</a:t>
            </a:fld>
            <a:endParaRPr lang="en-US" altLang="en-US"/>
          </a:p>
        </p:txBody>
      </p:sp>
    </p:spTree>
    <p:extLst>
      <p:ext uri="{BB962C8B-B14F-4D97-AF65-F5344CB8AC3E}">
        <p14:creationId xmlns:p14="http://schemas.microsoft.com/office/powerpoint/2010/main" val="24539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BFAB-DEDF-5E99-5CF5-AB480061F37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4A5D87-58A8-F116-A612-0731FD5FD39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F9576-9C2A-32BD-6002-4D558D64CF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232A7E6-DBA6-08D3-1662-5581B289B8D4}"/>
              </a:ext>
            </a:extLst>
          </p:cNvPr>
          <p:cNvSpPr>
            <a:spLocks noGrp="1"/>
          </p:cNvSpPr>
          <p:nvPr>
            <p:ph type="sldNum" sz="quarter" idx="10"/>
          </p:nvPr>
        </p:nvSpPr>
        <p:spPr/>
        <p:txBody>
          <a:bodyPr/>
          <a:lstStyle>
            <a:lvl1pPr>
              <a:defRPr/>
            </a:lvl1pPr>
          </a:lstStyle>
          <a:p>
            <a:fld id="{12C05CD1-BB1F-4D2E-8A2E-12FDB625E5EB}" type="slidenum">
              <a:rPr lang="en-US" altLang="en-US"/>
              <a:pPr/>
              <a:t>‹#›</a:t>
            </a:fld>
            <a:endParaRPr lang="en-US" altLang="en-US"/>
          </a:p>
        </p:txBody>
      </p:sp>
    </p:spTree>
    <p:extLst>
      <p:ext uri="{BB962C8B-B14F-4D97-AF65-F5344CB8AC3E}">
        <p14:creationId xmlns:p14="http://schemas.microsoft.com/office/powerpoint/2010/main" val="297155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82B5-6438-A004-F00C-2C16BDB1FA6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39C8A2-B7A3-39FF-6D86-C9A29EA3556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8D8CB-D18B-E92E-E0F1-1F463637514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AEE10ABD-5082-8363-95ED-6E688C8539CE}"/>
              </a:ext>
            </a:extLst>
          </p:cNvPr>
          <p:cNvSpPr>
            <a:spLocks noGrp="1"/>
          </p:cNvSpPr>
          <p:nvPr>
            <p:ph type="sldNum" sz="quarter" idx="10"/>
          </p:nvPr>
        </p:nvSpPr>
        <p:spPr/>
        <p:txBody>
          <a:bodyPr/>
          <a:lstStyle>
            <a:lvl1pPr>
              <a:defRPr/>
            </a:lvl1pPr>
          </a:lstStyle>
          <a:p>
            <a:fld id="{0ACB1516-072E-4017-94E1-9C7E25340548}" type="slidenum">
              <a:rPr lang="en-US" altLang="en-US"/>
              <a:pPr/>
              <a:t>‹#›</a:t>
            </a:fld>
            <a:endParaRPr lang="en-US" altLang="en-US"/>
          </a:p>
        </p:txBody>
      </p:sp>
    </p:spTree>
    <p:extLst>
      <p:ext uri="{BB962C8B-B14F-4D97-AF65-F5344CB8AC3E}">
        <p14:creationId xmlns:p14="http://schemas.microsoft.com/office/powerpoint/2010/main" val="201033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5" name="Group 1">
            <a:extLst>
              <a:ext uri="{FF2B5EF4-FFF2-40B4-BE49-F238E27FC236}">
                <a16:creationId xmlns:a16="http://schemas.microsoft.com/office/drawing/2014/main" id="{0C32A55C-0B46-FC73-3118-B15E0CE3A9BA}"/>
              </a:ext>
            </a:extLst>
          </p:cNvPr>
          <p:cNvGrpSpPr>
            <a:grpSpLocks/>
          </p:cNvGrpSpPr>
          <p:nvPr/>
        </p:nvGrpSpPr>
        <p:grpSpPr bwMode="auto">
          <a:xfrm>
            <a:off x="0" y="0"/>
            <a:ext cx="2132013" cy="6858000"/>
            <a:chOff x="-1" y="0"/>
            <a:chExt cx="2132015" cy="6858001"/>
          </a:xfrm>
        </p:grpSpPr>
        <p:sp>
          <p:nvSpPr>
            <p:cNvPr id="1026" name="AutoShape 2" descr="Freeform 6">
              <a:extLst>
                <a:ext uri="{FF2B5EF4-FFF2-40B4-BE49-F238E27FC236}">
                  <a16:creationId xmlns:a16="http://schemas.microsoft.com/office/drawing/2014/main" id="{7F5FD653-E0D5-AA35-6E44-9AFA61DEC3BB}"/>
                </a:ext>
              </a:extLst>
            </p:cNvPr>
            <p:cNvSpPr>
              <a:spLocks/>
            </p:cNvSpPr>
            <p:nvPr/>
          </p:nvSpPr>
          <p:spPr bwMode="auto">
            <a:xfrm>
              <a:off x="0" y="0"/>
              <a:ext cx="1073151" cy="5291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0297"/>
                  </a:moveTo>
                  <a:lnTo>
                    <a:pt x="0" y="21464"/>
                  </a:lnTo>
                  <a:lnTo>
                    <a:pt x="4026" y="21600"/>
                  </a:lnTo>
                  <a:lnTo>
                    <a:pt x="21600" y="0"/>
                  </a:lnTo>
                  <a:lnTo>
                    <a:pt x="16424" y="0"/>
                  </a:lnTo>
                  <a:lnTo>
                    <a:pt x="0" y="20297"/>
                  </a:ln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US" altLang="en-US"/>
            </a:p>
          </p:txBody>
        </p:sp>
        <p:sp>
          <p:nvSpPr>
            <p:cNvPr id="1027" name="AutoShape 3" descr="Freeform 7">
              <a:extLst>
                <a:ext uri="{FF2B5EF4-FFF2-40B4-BE49-F238E27FC236}">
                  <a16:creationId xmlns:a16="http://schemas.microsoft.com/office/drawing/2014/main" id="{51291397-F131-5FBE-CD5D-B10876C2216F}"/>
                </a:ext>
              </a:extLst>
            </p:cNvPr>
            <p:cNvSpPr>
              <a:spLocks/>
            </p:cNvSpPr>
            <p:nvPr/>
          </p:nvSpPr>
          <p:spPr bwMode="auto">
            <a:xfrm>
              <a:off x="0" y="0"/>
              <a:ext cx="758826" cy="4624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14370" y="0"/>
                  </a:lnTo>
                  <a:lnTo>
                    <a:pt x="0" y="14370"/>
                  </a:lnTo>
                  <a:lnTo>
                    <a:pt x="0" y="21600"/>
                  </a:lnTo>
                  <a:lnTo>
                    <a:pt x="21600" y="0"/>
                  </a:lnTo>
                  <a:close/>
                </a:path>
              </a:pathLst>
            </a:custGeom>
            <a:solidFill>
              <a:srgbClr val="59595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US" altLang="en-US"/>
            </a:p>
          </p:txBody>
        </p:sp>
        <p:sp>
          <p:nvSpPr>
            <p:cNvPr id="1028" name="AutoShape 4" descr="Freeform 8">
              <a:extLst>
                <a:ext uri="{FF2B5EF4-FFF2-40B4-BE49-F238E27FC236}">
                  <a16:creationId xmlns:a16="http://schemas.microsoft.com/office/drawing/2014/main" id="{99ACC423-D27F-6FA5-A9AE-8A8C8112DEB0}"/>
                </a:ext>
              </a:extLst>
            </p:cNvPr>
            <p:cNvSpPr>
              <a:spLocks/>
            </p:cNvSpPr>
            <p:nvPr/>
          </p:nvSpPr>
          <p:spPr bwMode="auto">
            <a:xfrm>
              <a:off x="0" y="5662612"/>
              <a:ext cx="906464" cy="11953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344"/>
                  </a:lnTo>
                  <a:lnTo>
                    <a:pt x="20352" y="21600"/>
                  </a:lnTo>
                  <a:lnTo>
                    <a:pt x="21600" y="21600"/>
                  </a:lnTo>
                  <a:lnTo>
                    <a:pt x="0" y="0"/>
                  </a:lnTo>
                  <a:close/>
                </a:path>
              </a:pathLst>
            </a:custGeom>
            <a:solidFill>
              <a:srgbClr val="26262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US" altLang="en-US"/>
            </a:p>
          </p:txBody>
        </p:sp>
        <p:sp>
          <p:nvSpPr>
            <p:cNvPr id="1029" name="AutoShape 5" descr="Freeform 9">
              <a:extLst>
                <a:ext uri="{FF2B5EF4-FFF2-40B4-BE49-F238E27FC236}">
                  <a16:creationId xmlns:a16="http://schemas.microsoft.com/office/drawing/2014/main" id="{240601FE-1F34-77C3-DC7B-FDEED9888A6A}"/>
                </a:ext>
              </a:extLst>
            </p:cNvPr>
            <p:cNvSpPr>
              <a:spLocks/>
            </p:cNvSpPr>
            <p:nvPr/>
          </p:nvSpPr>
          <p:spPr bwMode="auto">
            <a:xfrm>
              <a:off x="0" y="5295899"/>
              <a:ext cx="1487489" cy="15621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66"/>
                  </a:lnTo>
                  <a:lnTo>
                    <a:pt x="20770" y="21600"/>
                  </a:lnTo>
                  <a:lnTo>
                    <a:pt x="21600" y="21600"/>
                  </a:lnTo>
                  <a:lnTo>
                    <a:pt x="0" y="0"/>
                  </a:lnTo>
                  <a:close/>
                </a:path>
              </a:pathLst>
            </a:custGeom>
            <a:solidFill>
              <a:srgbClr val="0C5A8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US" altLang="en-US"/>
            </a:p>
          </p:txBody>
        </p:sp>
        <p:sp>
          <p:nvSpPr>
            <p:cNvPr id="1030" name="AutoShape 6" descr="Freeform 10">
              <a:extLst>
                <a:ext uri="{FF2B5EF4-FFF2-40B4-BE49-F238E27FC236}">
                  <a16:creationId xmlns:a16="http://schemas.microsoft.com/office/drawing/2014/main" id="{91813AF4-36B1-9EE2-CDC6-B2C94ABCD469}"/>
                </a:ext>
              </a:extLst>
            </p:cNvPr>
            <p:cNvSpPr>
              <a:spLocks/>
            </p:cNvSpPr>
            <p:nvPr/>
          </p:nvSpPr>
          <p:spPr bwMode="auto">
            <a:xfrm>
              <a:off x="-1" y="5257799"/>
              <a:ext cx="2132015" cy="1600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514"/>
                  </a:moveTo>
                  <a:lnTo>
                    <a:pt x="15070" y="21600"/>
                  </a:lnTo>
                  <a:lnTo>
                    <a:pt x="21600" y="21600"/>
                  </a:lnTo>
                  <a:lnTo>
                    <a:pt x="2027" y="450"/>
                  </a:lnTo>
                  <a:lnTo>
                    <a:pt x="0" y="0"/>
                  </a:lnTo>
                  <a:lnTo>
                    <a:pt x="0" y="514"/>
                  </a:lnTo>
                  <a:close/>
                </a:path>
              </a:pathLst>
            </a:custGeom>
            <a:solidFill>
              <a:srgbClr val="1287C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US" altLang="en-US"/>
            </a:p>
          </p:txBody>
        </p:sp>
        <p:sp>
          <p:nvSpPr>
            <p:cNvPr id="1031" name="AutoShape 7" descr="Freeform 11">
              <a:extLst>
                <a:ext uri="{FF2B5EF4-FFF2-40B4-BE49-F238E27FC236}">
                  <a16:creationId xmlns:a16="http://schemas.microsoft.com/office/drawing/2014/main" id="{CDF59ED1-500B-A360-6796-0242F8F73E2B}"/>
                </a:ext>
              </a:extLst>
            </p:cNvPr>
            <p:cNvSpPr>
              <a:spLocks/>
            </p:cNvSpPr>
            <p:nvPr/>
          </p:nvSpPr>
          <p:spPr bwMode="auto">
            <a:xfrm>
              <a:off x="0" y="5357812"/>
              <a:ext cx="1377951" cy="15001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4389"/>
                  </a:moveTo>
                  <a:lnTo>
                    <a:pt x="14209" y="21600"/>
                  </a:lnTo>
                  <a:lnTo>
                    <a:pt x="21600" y="21600"/>
                  </a:lnTo>
                  <a:lnTo>
                    <a:pt x="0" y="0"/>
                  </a:lnTo>
                  <a:lnTo>
                    <a:pt x="0" y="4389"/>
                  </a:lnTo>
                  <a:close/>
                </a:path>
              </a:pathLst>
            </a:custGeom>
            <a:solidFill>
              <a:srgbClr val="40404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US" altLang="en-US"/>
            </a:p>
          </p:txBody>
        </p:sp>
      </p:grpSp>
      <p:sp>
        <p:nvSpPr>
          <p:cNvPr id="1032" name="Rectangle 8">
            <a:extLst>
              <a:ext uri="{FF2B5EF4-FFF2-40B4-BE49-F238E27FC236}">
                <a16:creationId xmlns:a16="http://schemas.microsoft.com/office/drawing/2014/main" id="{E03C40D6-B46B-8661-688D-E71570FD59C1}"/>
              </a:ext>
            </a:extLst>
          </p:cNvPr>
          <p:cNvSpPr>
            <a:spLocks noGrp="1"/>
          </p:cNvSpPr>
          <p:nvPr>
            <p:ph type="title"/>
          </p:nvPr>
        </p:nvSpPr>
        <p:spPr bwMode="auto">
          <a:xfrm>
            <a:off x="981075" y="457200"/>
            <a:ext cx="7704138"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Corbel" panose="020B0503020204020204" pitchFamily="34" charset="0"/>
              </a:rPr>
              <a:t>Click to edit Template title style</a:t>
            </a:r>
          </a:p>
        </p:txBody>
      </p:sp>
      <p:sp>
        <p:nvSpPr>
          <p:cNvPr id="1033" name="Rectangle 9">
            <a:extLst>
              <a:ext uri="{FF2B5EF4-FFF2-40B4-BE49-F238E27FC236}">
                <a16:creationId xmlns:a16="http://schemas.microsoft.com/office/drawing/2014/main" id="{DDDD6B51-890B-AFB6-EA81-7C058217E7A9}"/>
              </a:ext>
            </a:extLst>
          </p:cNvPr>
          <p:cNvSpPr>
            <a:spLocks noGrp="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Corbel" panose="020B0503020204020204" pitchFamily="34" charset="0"/>
              </a:rPr>
              <a:t>Click to edit Template text styles</a:t>
            </a:r>
          </a:p>
          <a:p>
            <a:pPr lvl="1"/>
            <a:r>
              <a:rPr lang="en-US" altLang="en-US">
                <a:sym typeface="Corbel" panose="020B0503020204020204" pitchFamily="34" charset="0"/>
              </a:rPr>
              <a:t>Second level</a:t>
            </a:r>
          </a:p>
          <a:p>
            <a:pPr lvl="2"/>
            <a:r>
              <a:rPr lang="en-US" altLang="en-US">
                <a:sym typeface="Corbel" panose="020B0503020204020204" pitchFamily="34" charset="0"/>
              </a:rPr>
              <a:t>Third level</a:t>
            </a:r>
          </a:p>
          <a:p>
            <a:pPr lvl="3"/>
            <a:r>
              <a:rPr lang="en-US" altLang="en-US">
                <a:sym typeface="Corbel" panose="020B0503020204020204" pitchFamily="34" charset="0"/>
              </a:rPr>
              <a:t>Fourth level</a:t>
            </a:r>
          </a:p>
          <a:p>
            <a:pPr lvl="4"/>
            <a:r>
              <a:rPr lang="en-US" altLang="en-US">
                <a:sym typeface="Corbel" panose="020B0503020204020204" pitchFamily="34" charset="0"/>
              </a:rPr>
              <a:t>Fifth level</a:t>
            </a:r>
          </a:p>
        </p:txBody>
      </p:sp>
      <p:sp>
        <p:nvSpPr>
          <p:cNvPr id="1034" name="Rectangle 10">
            <a:extLst>
              <a:ext uri="{FF2B5EF4-FFF2-40B4-BE49-F238E27FC236}">
                <a16:creationId xmlns:a16="http://schemas.microsoft.com/office/drawing/2014/main" id="{D6B87E00-FE25-0CDA-9387-C61AAB6F01C1}"/>
              </a:ext>
            </a:extLst>
          </p:cNvPr>
          <p:cNvSpPr>
            <a:spLocks noGrp="1"/>
          </p:cNvSpPr>
          <p:nvPr>
            <p:ph type="sldNum" sz="quarter" idx="2"/>
          </p:nvPr>
        </p:nvSpPr>
        <p:spPr bwMode="auto">
          <a:xfrm>
            <a:off x="8455025" y="6181725"/>
            <a:ext cx="231775"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ctr" anchorCtr="0" compatLnSpc="1">
            <a:prstTxWarp prst="textNoShape">
              <a:avLst/>
            </a:prstTxWarp>
          </a:bodyPr>
          <a:lstStyle>
            <a:lvl1pPr algn="r">
              <a:defRPr sz="1000"/>
            </a:lvl1pPr>
          </a:lstStyle>
          <a:p>
            <a:fld id="{6B03C58D-5032-46D8-B8B9-CFC3C02D14E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hangingPunct="0">
        <a:spcBef>
          <a:spcPct val="0"/>
        </a:spcBef>
        <a:spcAft>
          <a:spcPct val="0"/>
        </a:spcAft>
        <a:defRPr sz="4000" kern="1200">
          <a:solidFill>
            <a:srgbClr val="000000"/>
          </a:solidFill>
          <a:latin typeface="+mj-lt"/>
          <a:ea typeface="+mj-ea"/>
          <a:cs typeface="+mj-cs"/>
          <a:sym typeface="Corbel" panose="020B0503020204020204" pitchFamily="34" charset="0"/>
        </a:defRPr>
      </a:lvl1pPr>
      <a:lvl2pPr algn="ctr" defTabSz="457200" rtl="0" fontAlgn="base" hangingPunct="0">
        <a:spcBef>
          <a:spcPct val="0"/>
        </a:spcBef>
        <a:spcAft>
          <a:spcPct val="0"/>
        </a:spcAft>
        <a:defRPr sz="40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2pPr>
      <a:lvl3pPr algn="ctr" defTabSz="457200" rtl="0" fontAlgn="base" hangingPunct="0">
        <a:spcBef>
          <a:spcPct val="0"/>
        </a:spcBef>
        <a:spcAft>
          <a:spcPct val="0"/>
        </a:spcAft>
        <a:defRPr sz="40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3pPr>
      <a:lvl4pPr algn="ctr" defTabSz="457200" rtl="0" fontAlgn="base" hangingPunct="0">
        <a:spcBef>
          <a:spcPct val="0"/>
        </a:spcBef>
        <a:spcAft>
          <a:spcPct val="0"/>
        </a:spcAft>
        <a:defRPr sz="40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4pPr>
      <a:lvl5pPr algn="ctr" defTabSz="457200" rtl="0" fontAlgn="base" hangingPunct="0">
        <a:spcBef>
          <a:spcPct val="0"/>
        </a:spcBef>
        <a:spcAft>
          <a:spcPct val="0"/>
        </a:spcAft>
        <a:defRPr sz="40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5pPr>
      <a:lvl6pPr marL="457200" algn="ctr" defTabSz="457200" rtl="0" fontAlgn="base" hangingPunct="0">
        <a:spcBef>
          <a:spcPct val="0"/>
        </a:spcBef>
        <a:spcAft>
          <a:spcPct val="0"/>
        </a:spcAft>
        <a:defRPr sz="40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6pPr>
      <a:lvl7pPr marL="914400" algn="ctr" defTabSz="457200" rtl="0" fontAlgn="base" hangingPunct="0">
        <a:spcBef>
          <a:spcPct val="0"/>
        </a:spcBef>
        <a:spcAft>
          <a:spcPct val="0"/>
        </a:spcAft>
        <a:defRPr sz="40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7pPr>
      <a:lvl8pPr marL="1371600" algn="ctr" defTabSz="457200" rtl="0" fontAlgn="base" hangingPunct="0">
        <a:spcBef>
          <a:spcPct val="0"/>
        </a:spcBef>
        <a:spcAft>
          <a:spcPct val="0"/>
        </a:spcAft>
        <a:defRPr sz="40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8pPr>
      <a:lvl9pPr marL="1828800" algn="ctr" defTabSz="457200" rtl="0" fontAlgn="base" hangingPunct="0">
        <a:spcBef>
          <a:spcPct val="0"/>
        </a:spcBef>
        <a:spcAft>
          <a:spcPct val="0"/>
        </a:spcAft>
        <a:defRPr sz="4000">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9pPr>
    </p:titleStyle>
    <p:bodyStyle>
      <a:lvl1pPr marL="285750" indent="-285750" algn="l" defTabSz="457200" rtl="0" fontAlgn="base" hangingPunct="0">
        <a:spcBef>
          <a:spcPts val="600"/>
        </a:spcBef>
        <a:spcAft>
          <a:spcPct val="0"/>
        </a:spcAft>
        <a:buClr>
          <a:srgbClr val="1287C3"/>
        </a:buClr>
        <a:buSzPct val="145000"/>
        <a:buFont typeface="Arial" panose="020B0604020202020204" pitchFamily="34" charset="0"/>
        <a:buChar char="•"/>
        <a:defRPr sz="2400" kern="1200">
          <a:solidFill>
            <a:srgbClr val="000000"/>
          </a:solidFill>
          <a:latin typeface="+mn-lt"/>
          <a:ea typeface="+mn-ea"/>
          <a:cs typeface="+mn-cs"/>
          <a:sym typeface="Corbel" panose="020B0503020204020204" pitchFamily="34" charset="0"/>
        </a:defRPr>
      </a:lvl1pPr>
      <a:lvl2pPr marL="800100" indent="-342900" algn="l" defTabSz="457200" rtl="0" fontAlgn="base" hangingPunct="0">
        <a:spcBef>
          <a:spcPts val="600"/>
        </a:spcBef>
        <a:spcAft>
          <a:spcPct val="0"/>
        </a:spcAft>
        <a:buClr>
          <a:srgbClr val="1287C3"/>
        </a:buClr>
        <a:buSzPct val="145000"/>
        <a:buFont typeface="Arial" panose="020B0604020202020204" pitchFamily="34" charset="0"/>
        <a:buChar char="•"/>
        <a:defRPr sz="2400" kern="1200">
          <a:solidFill>
            <a:srgbClr val="000000"/>
          </a:solidFill>
          <a:latin typeface="+mn-lt"/>
          <a:ea typeface="+mn-ea"/>
          <a:cs typeface="+mn-cs"/>
          <a:sym typeface="Corbel" panose="020B0503020204020204" pitchFamily="34" charset="0"/>
        </a:defRPr>
      </a:lvl2pPr>
      <a:lvl3pPr marL="1295400" indent="-381000" algn="l" defTabSz="457200" rtl="0" fontAlgn="base" hangingPunct="0">
        <a:spcBef>
          <a:spcPts val="600"/>
        </a:spcBef>
        <a:spcAft>
          <a:spcPct val="0"/>
        </a:spcAft>
        <a:buClr>
          <a:srgbClr val="1287C3"/>
        </a:buClr>
        <a:buSzPct val="145000"/>
        <a:buFont typeface="Arial" panose="020B0604020202020204" pitchFamily="34" charset="0"/>
        <a:buChar char="•"/>
        <a:defRPr sz="2400" kern="1200">
          <a:solidFill>
            <a:srgbClr val="000000"/>
          </a:solidFill>
          <a:latin typeface="+mn-lt"/>
          <a:ea typeface="+mn-ea"/>
          <a:cs typeface="+mn-cs"/>
          <a:sym typeface="Corbel" panose="020B0503020204020204" pitchFamily="34" charset="0"/>
        </a:defRPr>
      </a:lvl3pPr>
      <a:lvl4pPr marL="1628775" indent="-257175" algn="l" defTabSz="457200" rtl="0" fontAlgn="base" hangingPunct="0">
        <a:spcBef>
          <a:spcPts val="600"/>
        </a:spcBef>
        <a:spcAft>
          <a:spcPct val="0"/>
        </a:spcAft>
        <a:buClr>
          <a:srgbClr val="1287C3"/>
        </a:buClr>
        <a:buSzPct val="145000"/>
        <a:buFont typeface="Arial" panose="020B0604020202020204" pitchFamily="34" charset="0"/>
        <a:buChar char="•"/>
        <a:defRPr sz="2400" kern="1200">
          <a:solidFill>
            <a:srgbClr val="000000"/>
          </a:solidFill>
          <a:latin typeface="+mn-lt"/>
          <a:ea typeface="+mn-ea"/>
          <a:cs typeface="+mn-cs"/>
          <a:sym typeface="Corbel" panose="020B0503020204020204" pitchFamily="34" charset="0"/>
        </a:defRPr>
      </a:lvl4pPr>
      <a:lvl5pPr marL="2122488" indent="-293688" algn="l" defTabSz="457200" rtl="0" fontAlgn="base" hangingPunct="0">
        <a:spcBef>
          <a:spcPts val="600"/>
        </a:spcBef>
        <a:spcAft>
          <a:spcPct val="0"/>
        </a:spcAft>
        <a:buClr>
          <a:srgbClr val="1287C3"/>
        </a:buClr>
        <a:buSzPct val="145000"/>
        <a:buFont typeface="Arial" panose="020B0604020202020204" pitchFamily="34" charset="0"/>
        <a:buChar char="•"/>
        <a:defRPr sz="2400" kern="1200">
          <a:solidFill>
            <a:srgbClr val="000000"/>
          </a:solidFill>
          <a:latin typeface="+mn-lt"/>
          <a:ea typeface="+mn-ea"/>
          <a:cs typeface="+mn-cs"/>
          <a:sym typeface="Corbel" panose="020B05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descr="Title 1">
            <a:extLst>
              <a:ext uri="{FF2B5EF4-FFF2-40B4-BE49-F238E27FC236}">
                <a16:creationId xmlns:a16="http://schemas.microsoft.com/office/drawing/2014/main" id="{0B6FDE19-9201-45DD-B454-710E94CEC6F3}"/>
              </a:ext>
            </a:extLst>
          </p:cNvPr>
          <p:cNvSpPr>
            <a:spLocks noGrp="1" noChangeArrowheads="1"/>
          </p:cNvSpPr>
          <p:nvPr>
            <p:ph type="title"/>
          </p:nvPr>
        </p:nvSpPr>
        <p:spPr>
          <a:xfrm>
            <a:off x="1120775" y="522288"/>
            <a:ext cx="7453313" cy="974725"/>
          </a:xfrm>
        </p:spPr>
        <p:txBody>
          <a:bodyPr/>
          <a:lstStyle/>
          <a:p>
            <a:pPr defTabSz="411163"/>
            <a:r>
              <a:rPr lang="en-US" altLang="en-US" sz="28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REAL-TIME COMMUNICATION SYSTEM POWERED BY AI FOR SPECIALLY ABLED</a:t>
            </a:r>
          </a:p>
        </p:txBody>
      </p:sp>
      <p:sp>
        <p:nvSpPr>
          <p:cNvPr id="3074" name="Text Box 2">
            <a:extLst>
              <a:ext uri="{FF2B5EF4-FFF2-40B4-BE49-F238E27FC236}">
                <a16:creationId xmlns:a16="http://schemas.microsoft.com/office/drawing/2014/main" id="{8A53D0DA-A328-AA7C-D8B7-C5E56DA3203D}"/>
              </a:ext>
            </a:extLst>
          </p:cNvPr>
          <p:cNvSpPr txBox="1">
            <a:spLocks/>
          </p:cNvSpPr>
          <p:nvPr/>
        </p:nvSpPr>
        <p:spPr bwMode="auto">
          <a:xfrm>
            <a:off x="1312863" y="1993900"/>
            <a:ext cx="7069137"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algn="ctr"/>
            <a:r>
              <a:rPr lang="en-US" altLang="en-US" sz="25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(PROJECT ID: PNT2022TMID08035)</a:t>
            </a:r>
          </a:p>
          <a:p>
            <a:pPr algn="ctr"/>
            <a:r>
              <a:rPr lang="en-US" altLang="en-US" sz="2500" b="1">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BATCH NO: C09</a:t>
            </a:r>
          </a:p>
        </p:txBody>
      </p:sp>
      <p:sp>
        <p:nvSpPr>
          <p:cNvPr id="3075" name="Text Box 3">
            <a:extLst>
              <a:ext uri="{FF2B5EF4-FFF2-40B4-BE49-F238E27FC236}">
                <a16:creationId xmlns:a16="http://schemas.microsoft.com/office/drawing/2014/main" id="{1CD3E952-1BB4-E968-BFFA-B2EB49A82916}"/>
              </a:ext>
            </a:extLst>
          </p:cNvPr>
          <p:cNvSpPr txBox="1">
            <a:spLocks/>
          </p:cNvSpPr>
          <p:nvPr/>
        </p:nvSpPr>
        <p:spPr bwMode="auto">
          <a:xfrm>
            <a:off x="1685925" y="3154363"/>
            <a:ext cx="5770563"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algn="ctr"/>
            <a:r>
              <a:rPr lang="en-US" altLang="en-US"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PRESENTED BY</a:t>
            </a:r>
          </a:p>
          <a:p>
            <a:pPr algn="ctr"/>
            <a:r>
              <a:rPr lang="en-US" altLang="en-US" b="1">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SUJITH KUMAR R (AC19UCS118)</a:t>
            </a:r>
          </a:p>
          <a:p>
            <a:pPr algn="ctr"/>
            <a:r>
              <a:rPr lang="en-US" altLang="en-US" b="1">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SOUNDAR SRIRAM J (AC19UCS111)</a:t>
            </a:r>
          </a:p>
          <a:p>
            <a:pPr algn="ctr"/>
            <a:r>
              <a:rPr lang="en-US" altLang="en-US" b="1">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SRIDHAR C (AC19UCS113)</a:t>
            </a:r>
          </a:p>
          <a:p>
            <a:pPr algn="ctr"/>
            <a:r>
              <a:rPr lang="en-US" altLang="en-US" b="1">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SRINATH M (AC19UCS155)</a:t>
            </a:r>
          </a:p>
          <a:p>
            <a:pPr algn="ctr"/>
            <a:r>
              <a:rPr lang="en-US" altLang="en-US"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IV- B.E CSE-‘C’</a:t>
            </a:r>
          </a:p>
        </p:txBody>
      </p:sp>
      <p:sp>
        <p:nvSpPr>
          <p:cNvPr id="3076" name="Text Box 4">
            <a:extLst>
              <a:ext uri="{FF2B5EF4-FFF2-40B4-BE49-F238E27FC236}">
                <a16:creationId xmlns:a16="http://schemas.microsoft.com/office/drawing/2014/main" id="{FD65A168-875D-AC85-5612-4041BD3AB992}"/>
              </a:ext>
            </a:extLst>
          </p:cNvPr>
          <p:cNvSpPr txBox="1">
            <a:spLocks/>
          </p:cNvSpPr>
          <p:nvPr/>
        </p:nvSpPr>
        <p:spPr bwMode="auto">
          <a:xfrm>
            <a:off x="1727200" y="5049838"/>
            <a:ext cx="6240463"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en-US" altLang="en-US" b="1">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ADHIYAMAAN COLLEGE OF ENGINEERING, HOSUR</a:t>
            </a:r>
          </a:p>
        </p:txBody>
      </p:sp>
      <p:sp>
        <p:nvSpPr>
          <p:cNvPr id="3077" name="Text Box 5">
            <a:extLst>
              <a:ext uri="{FF2B5EF4-FFF2-40B4-BE49-F238E27FC236}">
                <a16:creationId xmlns:a16="http://schemas.microsoft.com/office/drawing/2014/main" id="{F8F7C533-3475-BC03-BAFC-6728550090EC}"/>
              </a:ext>
            </a:extLst>
          </p:cNvPr>
          <p:cNvSpPr txBox="1">
            <a:spLocks/>
          </p:cNvSpPr>
          <p:nvPr/>
        </p:nvSpPr>
        <p:spPr bwMode="auto">
          <a:xfrm>
            <a:off x="1643063" y="5859463"/>
            <a:ext cx="6665912"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algn="r"/>
            <a:r>
              <a:rPr lang="en-US" altLang="en-US"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GUIDED BY:</a:t>
            </a:r>
            <a:r>
              <a:rPr lang="en-US" altLang="en-US" b="1">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N MORATANCH</a:t>
            </a:r>
            <a:endParaRPr lang="en-US" altLang="en-US"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descr="Footer Placeholder 4">
            <a:extLst>
              <a:ext uri="{FF2B5EF4-FFF2-40B4-BE49-F238E27FC236}">
                <a16:creationId xmlns:a16="http://schemas.microsoft.com/office/drawing/2014/main" id="{3C7A8BB3-5994-BBA4-5DC1-60EA78E49491}"/>
              </a:ext>
            </a:extLst>
          </p:cNvPr>
          <p:cNvSpPr txBox="1">
            <a:spLocks/>
          </p:cNvSpPr>
          <p:nvPr/>
        </p:nvSpPr>
        <p:spPr bwMode="auto">
          <a:xfrm>
            <a:off x="2032000" y="6184900"/>
            <a:ext cx="5222875"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r>
              <a:rPr lang="en-US" altLang="en-US" sz="10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4098" name="Rectangle 2" descr="Title 1">
            <a:extLst>
              <a:ext uri="{FF2B5EF4-FFF2-40B4-BE49-F238E27FC236}">
                <a16:creationId xmlns:a16="http://schemas.microsoft.com/office/drawing/2014/main" id="{EC2C7C6C-65C5-77AD-A83B-55062050B65D}"/>
              </a:ext>
            </a:extLst>
          </p:cNvPr>
          <p:cNvSpPr>
            <a:spLocks noGrp="1" noChangeArrowheads="1"/>
          </p:cNvSpPr>
          <p:nvPr>
            <p:ph type="title"/>
          </p:nvPr>
        </p:nvSpPr>
        <p:spPr>
          <a:xfrm>
            <a:off x="981075" y="457200"/>
            <a:ext cx="7704138" cy="1143000"/>
          </a:xfrm>
        </p:spPr>
        <p:txBody>
          <a:bodyPr/>
          <a:lstStyle/>
          <a:p>
            <a:r>
              <a:rPr lang="en-US" altLang="en-US" sz="5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CONTENTS</a:t>
            </a:r>
          </a:p>
        </p:txBody>
      </p:sp>
      <p:sp>
        <p:nvSpPr>
          <p:cNvPr id="4099" name="Text Box 3" descr="TextBox 2">
            <a:extLst>
              <a:ext uri="{FF2B5EF4-FFF2-40B4-BE49-F238E27FC236}">
                <a16:creationId xmlns:a16="http://schemas.microsoft.com/office/drawing/2014/main" id="{6A504DEF-3043-01B9-AD3E-C96AF5552F78}"/>
              </a:ext>
            </a:extLst>
          </p:cNvPr>
          <p:cNvSpPr txBox="1">
            <a:spLocks/>
          </p:cNvSpPr>
          <p:nvPr/>
        </p:nvSpPr>
        <p:spPr bwMode="auto">
          <a:xfrm>
            <a:off x="1568450" y="1600200"/>
            <a:ext cx="6005513"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a:buSzPct val="100000"/>
              <a:buFontTx/>
              <a:buChar char="➢"/>
            </a:pPr>
            <a:r>
              <a:rPr lang="en-US" altLang="en-US" sz="40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Objective </a:t>
            </a:r>
          </a:p>
          <a:p>
            <a:endParaRPr lang="en-US" altLang="en-US" sz="40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Tx/>
              <a:buChar char="➢"/>
            </a:pPr>
            <a:r>
              <a:rPr lang="en-US" altLang="en-US" sz="40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Literature Review</a:t>
            </a:r>
          </a:p>
          <a:p>
            <a:endParaRPr lang="en-US" altLang="en-US" sz="40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Tx/>
              <a:buChar char="➢"/>
            </a:pPr>
            <a:r>
              <a:rPr lang="en-US" altLang="en-US" sz="40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References</a:t>
            </a:r>
          </a:p>
          <a:p>
            <a:endParaRPr lang="en-US" altLang="en-US" sz="40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descr="Footer Placeholder 5">
            <a:extLst>
              <a:ext uri="{FF2B5EF4-FFF2-40B4-BE49-F238E27FC236}">
                <a16:creationId xmlns:a16="http://schemas.microsoft.com/office/drawing/2014/main" id="{C5BC947C-105D-80BF-8C9F-E6EA312778D9}"/>
              </a:ext>
            </a:extLst>
          </p:cNvPr>
          <p:cNvSpPr txBox="1">
            <a:spLocks/>
          </p:cNvSpPr>
          <p:nvPr/>
        </p:nvSpPr>
        <p:spPr bwMode="auto">
          <a:xfrm>
            <a:off x="2032000" y="6184900"/>
            <a:ext cx="5222875"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r>
              <a:rPr lang="en-US" altLang="en-US" sz="10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5122" name="Rectangle 2" descr="Title 1">
            <a:extLst>
              <a:ext uri="{FF2B5EF4-FFF2-40B4-BE49-F238E27FC236}">
                <a16:creationId xmlns:a16="http://schemas.microsoft.com/office/drawing/2014/main" id="{D2246F95-A99F-0846-D62C-0A1A8454BB65}"/>
              </a:ext>
            </a:extLst>
          </p:cNvPr>
          <p:cNvSpPr>
            <a:spLocks noGrp="1" noChangeArrowheads="1"/>
          </p:cNvSpPr>
          <p:nvPr>
            <p:ph type="title"/>
          </p:nvPr>
        </p:nvSpPr>
        <p:spPr>
          <a:xfrm>
            <a:off x="981075" y="457200"/>
            <a:ext cx="7704138" cy="1219200"/>
          </a:xfrm>
        </p:spPr>
        <p:txBody>
          <a:bodyPr/>
          <a:lstStyle/>
          <a:p>
            <a:r>
              <a:rPr lang="en-US" altLang="en-US" sz="5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OBJECTIVE</a:t>
            </a:r>
          </a:p>
        </p:txBody>
      </p:sp>
      <p:sp>
        <p:nvSpPr>
          <p:cNvPr id="5123" name="Text Box 3" descr="TextBox 3">
            <a:extLst>
              <a:ext uri="{FF2B5EF4-FFF2-40B4-BE49-F238E27FC236}">
                <a16:creationId xmlns:a16="http://schemas.microsoft.com/office/drawing/2014/main" id="{239B26D6-2FAA-84A1-BD3E-E1E2A4DFD164}"/>
              </a:ext>
            </a:extLst>
          </p:cNvPr>
          <p:cNvSpPr txBox="1">
            <a:spLocks/>
          </p:cNvSpPr>
          <p:nvPr/>
        </p:nvSpPr>
        <p:spPr bwMode="auto">
          <a:xfrm>
            <a:off x="874713" y="1676400"/>
            <a:ext cx="7613650" cy="274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571500" indent="-571500">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1pPr>
            <a:lvl2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2pPr>
            <a:lvl3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3pPr>
            <a:lvl4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4pPr>
            <a:lvl5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5pPr>
            <a:lvl6pPr marL="4572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6pPr>
            <a:lvl7pPr marL="9144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7pPr>
            <a:lvl8pPr marL="13716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8pPr>
            <a:lvl9pPr marL="18288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9pPr>
          </a:lstStyle>
          <a:p>
            <a:pPr>
              <a:buSzPct val="100000"/>
              <a:buFontTx/>
              <a:buChar char="➢"/>
            </a:pPr>
            <a:r>
              <a:rPr lang="en-US" altLang="en-US" sz="36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Project Aims To Develop An AI Model That Converts Sign Language Into A Speech That Can Be Understood By Normal People</a:t>
            </a:r>
            <a:r>
              <a:rPr lang="en-US" altLang="en-US" sz="3600"/>
              <a:t>.</a:t>
            </a:r>
            <a:endParaRPr lang="en-US" altLang="en-US" sz="36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descr="Footer Placeholder 2">
            <a:extLst>
              <a:ext uri="{FF2B5EF4-FFF2-40B4-BE49-F238E27FC236}">
                <a16:creationId xmlns:a16="http://schemas.microsoft.com/office/drawing/2014/main" id="{FDD89DD6-AC3E-B531-BFA1-12F597563F9E}"/>
              </a:ext>
            </a:extLst>
          </p:cNvPr>
          <p:cNvSpPr txBox="1">
            <a:spLocks/>
          </p:cNvSpPr>
          <p:nvPr/>
        </p:nvSpPr>
        <p:spPr bwMode="auto">
          <a:xfrm>
            <a:off x="2032000" y="6184900"/>
            <a:ext cx="5222875"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r>
              <a:rPr lang="en-US" altLang="en-US" sz="10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6146" name="Rectangle 2" descr="Title 1">
            <a:extLst>
              <a:ext uri="{FF2B5EF4-FFF2-40B4-BE49-F238E27FC236}">
                <a16:creationId xmlns:a16="http://schemas.microsoft.com/office/drawing/2014/main" id="{2BBF9629-A85F-1355-875C-FC15D69A4418}"/>
              </a:ext>
            </a:extLst>
          </p:cNvPr>
          <p:cNvSpPr>
            <a:spLocks noGrp="1" noChangeArrowheads="1"/>
          </p:cNvSpPr>
          <p:nvPr>
            <p:ph type="title"/>
          </p:nvPr>
        </p:nvSpPr>
        <p:spPr>
          <a:xfrm>
            <a:off x="981075" y="90488"/>
            <a:ext cx="7704138" cy="1016000"/>
          </a:xfrm>
        </p:spPr>
        <p:txBody>
          <a:bodyPr/>
          <a:lstStyle/>
          <a:p>
            <a:r>
              <a:rPr lang="en-US" altLang="en-US" sz="48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LITERATURE REVIEW</a:t>
            </a:r>
          </a:p>
        </p:txBody>
      </p:sp>
      <p:sp>
        <p:nvSpPr>
          <p:cNvPr id="6147" name="Text Box 3" descr="TextBox 3">
            <a:extLst>
              <a:ext uri="{FF2B5EF4-FFF2-40B4-BE49-F238E27FC236}">
                <a16:creationId xmlns:a16="http://schemas.microsoft.com/office/drawing/2014/main" id="{179303A9-8950-5485-46DD-F7A0BB252133}"/>
              </a:ext>
            </a:extLst>
          </p:cNvPr>
          <p:cNvSpPr txBox="1">
            <a:spLocks/>
          </p:cNvSpPr>
          <p:nvPr/>
        </p:nvSpPr>
        <p:spPr bwMode="auto">
          <a:xfrm>
            <a:off x="1091406" y="1008592"/>
            <a:ext cx="7483475" cy="5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198438" indent="-198438">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1pPr>
            <a:lvl2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2pPr>
            <a:lvl3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3pPr>
            <a:lvl4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4pPr>
            <a:lvl5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5pPr>
            <a:lvl6pPr marL="4572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6pPr>
            <a:lvl7pPr marL="9144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7pPr>
            <a:lvl8pPr marL="13716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8pPr>
            <a:lvl9pPr marL="18288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9pPr>
          </a:lstStyle>
          <a:p>
            <a:pPr algn="just">
              <a:buSzPct val="100000"/>
              <a:buFontTx/>
              <a:buAutoNum type="arabicParenR"/>
            </a:pPr>
            <a:r>
              <a:rPr lang="en-US" altLang="en-US" sz="19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Machine Learning based Intelligent System for Safeguarding Specially Abled People </a:t>
            </a: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It is hard handle the challenges experienced by specially abled persons, like those who are visually, audibly, or vocally handicapped, with a single device. A device that can simple, quick, accurate, and effective.</a:t>
            </a:r>
            <a:r>
              <a:rPr lang="en-US" altLang="en-US" sz="1900" dirty="0"/>
              <a:t> </a:t>
            </a:r>
            <a:r>
              <a:rPr lang="en-US" altLang="en-US" sz="19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This is an idea which help the disabled people use and will protect the blind deaf and dumb people from the unknown people or thieves from getting harmed and also helpful for maintaining health issues. </a:t>
            </a:r>
            <a:r>
              <a:rPr lang="en-US" altLang="en-US" sz="19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a:p>
            <a:pPr algn="just">
              <a:buSzPct val="100000"/>
              <a:buFontTx/>
              <a:buChar char="➢"/>
            </a:pPr>
            <a:r>
              <a:rPr lang="en-US" altLang="en-US" sz="19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TOOLS: </a:t>
            </a:r>
            <a:r>
              <a:rPr lang="en-US" altLang="en-US" sz="19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Vibrations, Deep learning, Machine learning algorithms, Object detection, Cameras</a:t>
            </a:r>
          </a:p>
          <a:p>
            <a:pPr algn="just"/>
            <a:r>
              <a:rPr lang="en-US" altLang="en-US" sz="1900"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19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2) Hand Gesture Recognition and Voice Conversion  System for Dump       People </a:t>
            </a:r>
            <a:endParaRPr lang="en-US" altLang="en-US" sz="1900"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Sign language plays a major role for dumb people to communicate easily. It is difficult for mute people to convey their message to normal people</a:t>
            </a:r>
            <a:endParaRPr lang="en-US" altLang="en-US" sz="19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Normal people are not aware of hand sign language. The solution for this problem is to convert the sign language into convenient language.</a:t>
            </a:r>
          </a:p>
          <a:p>
            <a:pPr algn="just">
              <a:buSzPct val="100000"/>
              <a:buFontTx/>
              <a:buChar char="➢"/>
            </a:pPr>
            <a:r>
              <a:rPr lang="en-US" altLang="en-US" sz="19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TOOLS: </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Smart</a:t>
            </a:r>
            <a:r>
              <a:rPr lang="en-GB"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s</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peaking system for mute </a:t>
            </a:r>
            <a:r>
              <a:rPr lang="en-GB"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Sensor</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Raspberry Pi, Flex Sensors</a:t>
            </a:r>
            <a:r>
              <a:rPr lang="en-GB"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Accelerometer Sensor.</a:t>
            </a:r>
            <a:endParaRPr lang="en-US" altLang="en-US" sz="1900"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19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descr="Footer Placeholder 2">
            <a:extLst>
              <a:ext uri="{FF2B5EF4-FFF2-40B4-BE49-F238E27FC236}">
                <a16:creationId xmlns:a16="http://schemas.microsoft.com/office/drawing/2014/main" id="{8C1FAA5C-4965-4773-984A-A7B00048A0CE}"/>
              </a:ext>
            </a:extLst>
          </p:cNvPr>
          <p:cNvSpPr txBox="1">
            <a:spLocks/>
          </p:cNvSpPr>
          <p:nvPr/>
        </p:nvSpPr>
        <p:spPr bwMode="auto">
          <a:xfrm>
            <a:off x="2032000" y="6184900"/>
            <a:ext cx="5222875"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r>
              <a:rPr lang="en-US" altLang="en-US" sz="10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7170" name="Rectangle 2" descr="Title 1">
            <a:extLst>
              <a:ext uri="{FF2B5EF4-FFF2-40B4-BE49-F238E27FC236}">
                <a16:creationId xmlns:a16="http://schemas.microsoft.com/office/drawing/2014/main" id="{84C7EE93-D8BD-8847-7830-DE0597416828}"/>
              </a:ext>
            </a:extLst>
          </p:cNvPr>
          <p:cNvSpPr>
            <a:spLocks noGrp="1" noChangeArrowheads="1"/>
          </p:cNvSpPr>
          <p:nvPr>
            <p:ph type="title"/>
          </p:nvPr>
        </p:nvSpPr>
        <p:spPr>
          <a:xfrm>
            <a:off x="947738" y="-74613"/>
            <a:ext cx="7704137" cy="1417638"/>
          </a:xfrm>
        </p:spPr>
        <p:txBody>
          <a:bodyPr/>
          <a:lstStyle/>
          <a:p>
            <a:r>
              <a:rPr lang="en-US" altLang="en-US" sz="5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LITERATURE REVIEW</a:t>
            </a:r>
          </a:p>
        </p:txBody>
      </p:sp>
      <p:sp>
        <p:nvSpPr>
          <p:cNvPr id="7171" name="Text Box 3" descr="TextBox 3">
            <a:extLst>
              <a:ext uri="{FF2B5EF4-FFF2-40B4-BE49-F238E27FC236}">
                <a16:creationId xmlns:a16="http://schemas.microsoft.com/office/drawing/2014/main" id="{CC41C9A1-3009-48D5-8062-4F74A17CE1BB}"/>
              </a:ext>
            </a:extLst>
          </p:cNvPr>
          <p:cNvSpPr txBox="1">
            <a:spLocks/>
          </p:cNvSpPr>
          <p:nvPr/>
        </p:nvSpPr>
        <p:spPr bwMode="auto">
          <a:xfrm>
            <a:off x="947738" y="1343025"/>
            <a:ext cx="7758113" cy="652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149225" indent="-149225">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1pPr>
            <a:lvl2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2pPr>
            <a:lvl3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3pPr>
            <a:lvl4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4pPr>
            <a:lvl5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5pPr>
            <a:lvl6pPr marL="4572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6pPr>
            <a:lvl7pPr marL="9144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7pPr>
            <a:lvl8pPr marL="13716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8pPr>
            <a:lvl9pPr marL="18288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9pPr>
          </a:lstStyle>
          <a:p>
            <a:r>
              <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3)Real-Time Sign Language Detection</a:t>
            </a:r>
            <a:r>
              <a:rPr lang="en-US" altLang="en-US" sz="1900"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endParaRPr lang="en-US" altLang="en-US" sz="1900" b="1" u="sng"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 model can be build based on machine learning with trained to check different gestures of sign language and translate them into English language.</a:t>
            </a: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 real time Machine learning based system is construct for the sign language detection with </a:t>
            </a:r>
            <a:r>
              <a:rPr lang="en-US" altLang="en-US" sz="19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TensorFlow</a:t>
            </a: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object detection in this paper.</a:t>
            </a:r>
          </a:p>
          <a:p>
            <a:pPr algn="just">
              <a:buSzPct val="100000"/>
              <a:buFontTx/>
              <a:buChar char="➢"/>
            </a:pPr>
            <a:r>
              <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TOOLS: </a:t>
            </a:r>
            <a:r>
              <a:rPr lang="en-US" altLang="en-US" sz="19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1900" b="1"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TensorFlow</a:t>
            </a:r>
            <a:r>
              <a:rPr lang="en-US" altLang="en-US" sz="19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Object  Detection  API, Open  CV, Label </a:t>
            </a:r>
            <a:r>
              <a:rPr lang="en-US" altLang="en-US" sz="1900" b="1"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Img</a:t>
            </a:r>
            <a:r>
              <a:rPr lang="en-US" altLang="en-US" sz="19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p>
          <a:p>
            <a:pPr algn="just"/>
            <a:endPar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4) Deep Learning Methods for Indian Sign Language Recognition</a:t>
            </a: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Indian Sign Language is used by specially abled people in India. Convolutional neural networks were used and segmented hand images/videos were used as on input to them 36 static hand gestures from Indian Sign Language were trained and a classification accuracy of 98 87% was achieved on the test data.</a:t>
            </a:r>
          </a:p>
          <a:p>
            <a:pPr algn="just">
              <a:buSzPct val="100000"/>
              <a:buFontTx/>
              <a:buChar char="➢"/>
            </a:pPr>
            <a:r>
              <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TOOLS: </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Assistive technology</a:t>
            </a:r>
            <a:r>
              <a:rPr lang="en-GB"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Semantics,</a:t>
            </a:r>
            <a:r>
              <a:rPr lang="en-GB"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Gesture recognition, Cameras</a:t>
            </a:r>
            <a:r>
              <a:rPr lang="en-GB"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Real-time systems</a:t>
            </a:r>
            <a:r>
              <a:rPr lang="en-GB"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Statistics</a:t>
            </a:r>
            <a:endPar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endPar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endPar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endPar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endPar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endPar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endPar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Char char="➢"/>
            </a:pPr>
            <a:endPar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descr="TextBox 3">
            <a:extLst>
              <a:ext uri="{FF2B5EF4-FFF2-40B4-BE49-F238E27FC236}">
                <a16:creationId xmlns:a16="http://schemas.microsoft.com/office/drawing/2014/main" id="{2CA051B2-1F2D-FB79-345E-BDFB6F278AF9}"/>
              </a:ext>
            </a:extLst>
          </p:cNvPr>
          <p:cNvSpPr txBox="1">
            <a:spLocks/>
          </p:cNvSpPr>
          <p:nvPr/>
        </p:nvSpPr>
        <p:spPr bwMode="auto">
          <a:xfrm>
            <a:off x="1001212" y="510529"/>
            <a:ext cx="7832725" cy="763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157163" indent="-157163">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1pPr>
            <a:lvl2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2pPr>
            <a:lvl3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3pPr>
            <a:lvl4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4pPr>
            <a:lvl5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5pPr>
            <a:lvl6pPr marL="4572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6pPr>
            <a:lvl7pPr marL="9144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7pPr>
            <a:lvl8pPr marL="13716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8pPr>
            <a:lvl9pPr marL="18288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9pPr>
          </a:lstStyle>
          <a:p>
            <a:pPr algn="just"/>
            <a:r>
              <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5)</a:t>
            </a:r>
            <a:r>
              <a:rPr lang="en-US" altLang="en-US" sz="1900"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Sign-Voice Bidirectional Communication System for Normal, “Deaf/Dumb” and Blind People based on Machine Learning</a:t>
            </a:r>
            <a:endParaRPr lang="en-US" altLang="en-US" sz="19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Specially abled people face problems in communicating with others with difficulties in dealing with the communication technology. The goal is to design a desktop human system interface application that is to facilitate communication between normal, “deaf &amp; dumb” and blind people. </a:t>
            </a:r>
            <a:endParaRPr lang="en-US" altLang="en-US" sz="19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Char char="➢"/>
            </a:pPr>
            <a:r>
              <a:rPr lang="en-US" altLang="en-US" sz="19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SVBi</a:t>
            </a: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19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Comm</a:t>
            </a: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system helps blind person to hear voice saying the word by the” deaf &amp; dumb” while the deaf will receive a gesture representing the word said by the blind.</a:t>
            </a:r>
          </a:p>
          <a:p>
            <a:pPr algn="just">
              <a:buSzPct val="100000"/>
              <a:buFontTx/>
              <a:buChar char="➢"/>
            </a:pPr>
            <a:r>
              <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TOOLS:  </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Deaf-blind people , Deaf-blind communication devices</a:t>
            </a:r>
            <a:r>
              <a:rPr lang="en-GB"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19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Neural Network</a:t>
            </a:r>
          </a:p>
          <a:p>
            <a:pPr algn="just"/>
            <a:r>
              <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6) Design of a Communication System using Sign Language aid for Differently Abled Peoples</a:t>
            </a: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 human race there are some normal people and special people. Such special people are deaf and mute, rely on some sort of gesture language to communicate their feelings to others</a:t>
            </a: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 this modern timeline there are advanced technologies, where computers, laptops and </a:t>
            </a:r>
            <a:r>
              <a:rPr lang="en-US" altLang="en-US" sz="19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etc</a:t>
            </a: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are an integral part of everyday life, efforts must be made to make the disabilities in life more independent. </a:t>
            </a:r>
            <a:endParaRPr lang="en-GB"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Char char="➢"/>
            </a:pPr>
            <a:r>
              <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19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TOOLS: </a:t>
            </a:r>
            <a:r>
              <a:rPr lang="en-US" altLang="en-US" sz="19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Blob Detection , Skin color recognition, Template               Matching, Sign to text and Speech conversion</a:t>
            </a:r>
            <a:endParaRPr lang="en-US" altLang="en-US" sz="19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1900" dirty="0"/>
          </a:p>
          <a:p>
            <a:endParaRPr lang="en-US" altLang="en-US" sz="1900" dirty="0"/>
          </a:p>
          <a:p>
            <a:endParaRPr lang="en-US" altLang="en-US" sz="1900" dirty="0"/>
          </a:p>
          <a:p>
            <a:endParaRPr lang="en-US" altLang="en-US" sz="1900" dirty="0"/>
          </a:p>
          <a:p>
            <a:endParaRPr lang="en-US" altLang="en-US" sz="1900" dirty="0"/>
          </a:p>
        </p:txBody>
      </p:sp>
      <p:sp>
        <p:nvSpPr>
          <p:cNvPr id="8194" name="Rectangle 2" descr="Title 1">
            <a:extLst>
              <a:ext uri="{FF2B5EF4-FFF2-40B4-BE49-F238E27FC236}">
                <a16:creationId xmlns:a16="http://schemas.microsoft.com/office/drawing/2014/main" id="{C133DE71-E1E1-BB1E-F0F2-02E7B9F874B2}"/>
              </a:ext>
            </a:extLst>
          </p:cNvPr>
          <p:cNvSpPr>
            <a:spLocks noGrp="1" noChangeArrowheads="1"/>
          </p:cNvSpPr>
          <p:nvPr>
            <p:ph type="title"/>
          </p:nvPr>
        </p:nvSpPr>
        <p:spPr>
          <a:xfrm>
            <a:off x="1001212" y="-125941"/>
            <a:ext cx="7704137" cy="895350"/>
          </a:xfrm>
        </p:spPr>
        <p:txBody>
          <a:bodyPr/>
          <a:lstStyle/>
          <a:p>
            <a:r>
              <a:rPr lang="en-US" altLang="en-US"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LITERATURE REVIEW</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descr="Footer Placeholder 4">
            <a:extLst>
              <a:ext uri="{FF2B5EF4-FFF2-40B4-BE49-F238E27FC236}">
                <a16:creationId xmlns:a16="http://schemas.microsoft.com/office/drawing/2014/main" id="{FDAD7193-58B8-865C-ED91-8AEF6C3CE32E}"/>
              </a:ext>
            </a:extLst>
          </p:cNvPr>
          <p:cNvSpPr txBox="1">
            <a:spLocks/>
          </p:cNvSpPr>
          <p:nvPr/>
        </p:nvSpPr>
        <p:spPr bwMode="auto">
          <a:xfrm>
            <a:off x="2032000" y="6184900"/>
            <a:ext cx="5222875"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r>
              <a:rPr lang="en-US" altLang="en-US" sz="10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9218" name="Rectangle 2" descr="Title 1">
            <a:extLst>
              <a:ext uri="{FF2B5EF4-FFF2-40B4-BE49-F238E27FC236}">
                <a16:creationId xmlns:a16="http://schemas.microsoft.com/office/drawing/2014/main" id="{BC33A41E-D9C5-C7FF-0165-F83699C805B9}"/>
              </a:ext>
            </a:extLst>
          </p:cNvPr>
          <p:cNvSpPr>
            <a:spLocks noGrp="1" noChangeArrowheads="1"/>
          </p:cNvSpPr>
          <p:nvPr>
            <p:ph type="title"/>
          </p:nvPr>
        </p:nvSpPr>
        <p:spPr>
          <a:xfrm>
            <a:off x="609600" y="227013"/>
            <a:ext cx="8153400" cy="933450"/>
          </a:xfrm>
        </p:spPr>
        <p:txBody>
          <a:bodyPr/>
          <a:lstStyle/>
          <a:p>
            <a:r>
              <a:rPr lang="en-US" altLang="en-US">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REFERENCES</a:t>
            </a:r>
          </a:p>
        </p:txBody>
      </p:sp>
      <p:sp>
        <p:nvSpPr>
          <p:cNvPr id="9219" name="Text Box 3" descr="TextBox 2">
            <a:extLst>
              <a:ext uri="{FF2B5EF4-FFF2-40B4-BE49-F238E27FC236}">
                <a16:creationId xmlns:a16="http://schemas.microsoft.com/office/drawing/2014/main" id="{656D86DF-C2DE-7F86-C146-A2AC1C3328E8}"/>
              </a:ext>
            </a:extLst>
          </p:cNvPr>
          <p:cNvSpPr txBox="1">
            <a:spLocks/>
          </p:cNvSpPr>
          <p:nvPr/>
        </p:nvSpPr>
        <p:spPr bwMode="auto">
          <a:xfrm>
            <a:off x="992716" y="1160463"/>
            <a:ext cx="7910513" cy="592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444500" indent="-444500">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1pPr>
            <a:lvl2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2pPr>
            <a:lvl3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3pPr>
            <a:lvl4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4pPr>
            <a:lvl5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5pPr>
            <a:lvl6pPr marL="4572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6pPr>
            <a:lvl7pPr marL="9144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7pPr>
            <a:lvl8pPr marL="13716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8pPr>
            <a:lvl9pPr marL="18288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9pPr>
          </a:lstStyle>
          <a:p>
            <a:pPr algn="just">
              <a:buSzPct val="100000"/>
              <a:buFontTx/>
              <a:buAutoNum type="arabicParenR"/>
            </a:pP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Kapil</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Mehta;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Vandana</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Mohindru</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Sood</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Chamkaur</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Singh;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Pratham</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Chobra</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,“Machine Learning based Intelligent System for Safeguarding Specially Abled People” 2022 IEEE 7th International Conference on Communication and Electronics Systems (CCES)</a:t>
            </a:r>
          </a:p>
          <a:p>
            <a:pPr algn="just">
              <a:buSzPct val="100000"/>
              <a:buFontTx/>
              <a:buAutoNum type="arabicParenR"/>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AutoNum type="arabicParenR" startAt="2"/>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B.G. Lee and S.M. Lee, "smart wearable hand devices for sign language interpretation system with sensor fusion", IEEE sensor Journal, vol. 18, no. 3, February 2018. </a:t>
            </a:r>
          </a:p>
          <a:p>
            <a:pPr algn="just">
              <a:buSzPct val="100000"/>
              <a:buFontTx/>
              <a:buAutoNum type="arabicParenR" startAt="2"/>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AutoNum type="arabicParenR" startAt="3"/>
            </a:pP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Subhashini</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Yadav,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Shreyashi</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Raj, “Real-Time Sign Language Detection”, ISSN: 2321-9653; IC Value: 45.98; SJ Impact Factor: 7.538  Volume 10 Issue V May 2022</a:t>
            </a:r>
          </a:p>
          <a:p>
            <a:pPr algn="just">
              <a:buSzPct val="100000"/>
              <a:buFontTx/>
              <a:buAutoNum type="arabicParenR" startAt="3"/>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AutoNum type="arabicParenR" startAt="4"/>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Pratik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Likhar</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Neel Kamal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Bhagat</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Rathna</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GN, “Deep Learning Methods for Indian Sign Language Recognition”, 2020 IEEE 10th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lnternational</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Conference on Consumer Electronics (CCE-Berlin).</a:t>
            </a:r>
          </a:p>
          <a:p>
            <a:pPr algn="just">
              <a:buSzPct val="100000"/>
              <a:buFontTx/>
              <a:buAutoNum type="arabicPeriod"/>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AutoNum type="arabicPeriod" startAt="2"/>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AutoNum type="arabicPeriod" startAt="3"/>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descr="Footer Placeholder 4">
            <a:extLst>
              <a:ext uri="{FF2B5EF4-FFF2-40B4-BE49-F238E27FC236}">
                <a16:creationId xmlns:a16="http://schemas.microsoft.com/office/drawing/2014/main" id="{B096FEC2-18F0-0D70-BBF1-06AB2C400589}"/>
              </a:ext>
            </a:extLst>
          </p:cNvPr>
          <p:cNvSpPr txBox="1">
            <a:spLocks/>
          </p:cNvSpPr>
          <p:nvPr/>
        </p:nvSpPr>
        <p:spPr bwMode="auto">
          <a:xfrm>
            <a:off x="654050" y="6332538"/>
            <a:ext cx="5330825"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r>
              <a:rPr lang="en-US" altLang="en-US" sz="10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10242" name="Rectangle 2" descr="Title 1">
            <a:extLst>
              <a:ext uri="{FF2B5EF4-FFF2-40B4-BE49-F238E27FC236}">
                <a16:creationId xmlns:a16="http://schemas.microsoft.com/office/drawing/2014/main" id="{96B7FFA2-DB82-36D4-F711-57BBD85B4286}"/>
              </a:ext>
            </a:extLst>
          </p:cNvPr>
          <p:cNvSpPr>
            <a:spLocks noGrp="1" noChangeArrowheads="1"/>
          </p:cNvSpPr>
          <p:nvPr>
            <p:ph type="title"/>
          </p:nvPr>
        </p:nvSpPr>
        <p:spPr>
          <a:xfrm>
            <a:off x="919163" y="252413"/>
            <a:ext cx="7704137" cy="1371600"/>
          </a:xfrm>
        </p:spPr>
        <p:txBody>
          <a:bodyPr/>
          <a:lstStyle/>
          <a:p>
            <a:r>
              <a:rPr lang="en-US" altLang="en-US" sz="48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REFERENCES</a:t>
            </a:r>
          </a:p>
        </p:txBody>
      </p:sp>
      <p:sp>
        <p:nvSpPr>
          <p:cNvPr id="10243" name="Text Box 3" descr="TextBox 3">
            <a:extLst>
              <a:ext uri="{FF2B5EF4-FFF2-40B4-BE49-F238E27FC236}">
                <a16:creationId xmlns:a16="http://schemas.microsoft.com/office/drawing/2014/main" id="{D4EE28C1-3981-A963-F4D2-1B09566B9D4C}"/>
              </a:ext>
            </a:extLst>
          </p:cNvPr>
          <p:cNvSpPr txBox="1">
            <a:spLocks/>
          </p:cNvSpPr>
          <p:nvPr/>
        </p:nvSpPr>
        <p:spPr bwMode="auto">
          <a:xfrm>
            <a:off x="919163" y="1427162"/>
            <a:ext cx="7758113" cy="400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171450" indent="-171450">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1pPr>
            <a:lvl2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2pPr>
            <a:lvl3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3pPr>
            <a:lvl4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4pPr>
            <a:lvl5pPr>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5pPr>
            <a:lvl6pPr marL="4572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6pPr>
            <a:lvl7pPr marL="9144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7pPr>
            <a:lvl8pPr marL="13716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8pPr>
            <a:lvl9pPr marL="1828800" indent="1828800" defTabSz="457200" fontAlgn="base" hangingPunct="0">
              <a:spcBef>
                <a:spcPct val="0"/>
              </a:spcBef>
              <a:spcAft>
                <a:spcPct val="0"/>
              </a:spcAft>
              <a:defRPr>
                <a:solidFill>
                  <a:srgbClr val="000000"/>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lvl9pPr>
          </a:lstStyle>
          <a:p>
            <a:pPr algn="just">
              <a:buSzPct val="100000"/>
              <a:buFontTx/>
              <a:buAutoNum type="arabicParenR" startAt="5"/>
            </a:pPr>
            <a:endParaRPr lang="en-US" altLang="en-US"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5) Mariam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Moustafa</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Reda</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Department of Computer Science,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Fayoum</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University(2018)</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 Nada Gamal Mohammed Department of Computer Science, </a:t>
            </a:r>
            <a:r>
              <a:rPr lang="en-US" altLang="en-US"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Fayoum</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University (2018) 1</a:t>
            </a:r>
            <a:r>
              <a:rPr lang="en-US" altLang="en-US" baseline="30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st</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International Conference on Computer Applications &amp; Information Security (ICCAIS), 1-8, 2018</a:t>
            </a: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6)Prof. P.G.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Ahire</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K.B.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Tilekary,T.A</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Jawake</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P.B.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Warale</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ǲTwo</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Way Communicator between Deaf and Dumb People and Normal People", 978-1-4799-6892-3/15 31.00 c 2015 IEEE. </a:t>
            </a:r>
            <a:r>
              <a:rPr lang="en-US" altLang="en-US" sz="2000" dirty="0"/>
              <a:t> </a:t>
            </a: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AutoNum type="arabicParenR"/>
            </a:pPr>
            <a:endParaRPr lang="en-US" altLang="en-US"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AutoNum type="arabicParenR" startAt="2"/>
            </a:pPr>
            <a:endParaRPr lang="en-US" altLang="en-US"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just">
              <a:buSzPct val="100000"/>
              <a:buFontTx/>
              <a:buAutoNum type="arabicParenR" startAt="3"/>
            </a:pPr>
            <a:endParaRPr lang="en-US" altLang="en-US"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descr="Footer Placeholder 3">
            <a:extLst>
              <a:ext uri="{FF2B5EF4-FFF2-40B4-BE49-F238E27FC236}">
                <a16:creationId xmlns:a16="http://schemas.microsoft.com/office/drawing/2014/main" id="{1650BDFA-F993-C454-FBFA-37646C25271C}"/>
              </a:ext>
            </a:extLst>
          </p:cNvPr>
          <p:cNvSpPr txBox="1">
            <a:spLocks/>
          </p:cNvSpPr>
          <p:nvPr/>
        </p:nvSpPr>
        <p:spPr bwMode="auto">
          <a:xfrm>
            <a:off x="2032000" y="6184900"/>
            <a:ext cx="5222875"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r>
              <a:rPr lang="en-US" altLang="en-US" sz="10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11266" name="Text Box 2" descr="TextBox 1">
            <a:extLst>
              <a:ext uri="{FF2B5EF4-FFF2-40B4-BE49-F238E27FC236}">
                <a16:creationId xmlns:a16="http://schemas.microsoft.com/office/drawing/2014/main" id="{D4B94007-D3FC-2EFD-5643-9714C43FFFCA}"/>
              </a:ext>
            </a:extLst>
          </p:cNvPr>
          <p:cNvSpPr txBox="1">
            <a:spLocks/>
          </p:cNvSpPr>
          <p:nvPr/>
        </p:nvSpPr>
        <p:spPr bwMode="auto">
          <a:xfrm>
            <a:off x="2525713" y="2225675"/>
            <a:ext cx="4087812" cy="236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algn="ctr"/>
            <a:r>
              <a:rPr lang="en-US" altLang="en-US" sz="8000" b="1">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THANK YOU</a:t>
            </a:r>
          </a:p>
        </p:txBody>
      </p:sp>
    </p:spTree>
  </p:cSld>
  <p:clrMapOvr>
    <a:masterClrMapping/>
  </p:clrMapOvr>
  <p:transition spd="med"/>
</p:sld>
</file>

<file path=ppt/theme/theme1.xml><?xml version="1.0" encoding="utf-8"?>
<a:theme xmlns:a="http://schemas.openxmlformats.org/drawingml/2006/main" name="Parallax">
  <a:themeElements>
    <a:clrScheme name="">
      <a:dk1>
        <a:srgbClr val="000000"/>
      </a:dk1>
      <a:lt1>
        <a:srgbClr val="FFFFFF"/>
      </a:lt1>
      <a:dk2>
        <a:srgbClr val="A7A7A7"/>
      </a:dk2>
      <a:lt2>
        <a:srgbClr val="535353"/>
      </a:lt2>
      <a:accent1>
        <a:srgbClr val="30ACEC"/>
      </a:accent1>
      <a:accent2>
        <a:srgbClr val="80C34F"/>
      </a:accent2>
      <a:accent3>
        <a:srgbClr val="FFFFFF"/>
      </a:accent3>
      <a:accent4>
        <a:srgbClr val="000000"/>
      </a:accent4>
      <a:accent5>
        <a:srgbClr val="ADD2F4"/>
      </a:accent5>
      <a:accent6>
        <a:srgbClr val="73B047"/>
      </a:accent6>
      <a:hlink>
        <a:srgbClr val="0000FF"/>
      </a:hlink>
      <a:folHlink>
        <a:srgbClr val="FF00FF"/>
      </a:folHlink>
    </a:clrScheme>
    <a:fontScheme name="Parallax">
      <a:majorFont>
        <a:latin typeface="Corbel"/>
        <a:ea typeface="Corbel"/>
        <a:cs typeface="Corbel"/>
      </a:majorFont>
      <a:minorFont>
        <a:latin typeface="Corbel"/>
        <a:ea typeface="Corbel"/>
        <a:cs typeface="Corbe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15875" cap="rnd"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defPPr>
      </a:lstStyle>
    </a:spDef>
    <a:lnDef>
      <a:spPr bwMode="auto">
        <a:xfrm>
          <a:off x="0" y="0"/>
          <a:ext cx="1" cy="1"/>
        </a:xfrm>
        <a:custGeom>
          <a:avLst/>
          <a:gdLst/>
          <a:ahLst/>
          <a:cxnLst/>
          <a:rect l="0" t="0" r="0" b="0"/>
          <a:pathLst/>
        </a:custGeom>
        <a:solidFill>
          <a:srgbClr val="FFFFFF"/>
        </a:solidFill>
        <a:ln w="15875" cap="rnd"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30ACEC"/>
      </a:accent1>
      <a:accent2>
        <a:srgbClr val="80C34F"/>
      </a:accent2>
      <a:accent3>
        <a:srgbClr val="FFFFFF"/>
      </a:accent3>
      <a:accent4>
        <a:srgbClr val="000000"/>
      </a:accent4>
      <a:accent5>
        <a:srgbClr val="ADD2F4"/>
      </a:accent5>
      <a:accent6>
        <a:srgbClr val="73B047"/>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REAL-TIME COMMUNICATION SYSTEM POWERED BY AI FOR SPECIALLY ABLED</vt:lpstr>
      <vt:lpstr>CONTENTS</vt:lpstr>
      <vt:lpstr>OBJECTIVE</vt:lpstr>
      <vt:lpstr>LITERATURE REVIEW</vt:lpstr>
      <vt:lpstr>LITERATURE REVIEW</vt:lpstr>
      <vt:lpstr>LITERATURE REVIEW</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 SYSTEM POWERED BY AI FOR SPECIALLY ABLED</dc:title>
  <cp:lastModifiedBy>Sujith Kumar</cp:lastModifiedBy>
  <cp:revision>6</cp:revision>
  <dcterms:modified xsi:type="dcterms:W3CDTF">2022-09-13T17:40:49Z</dcterms:modified>
</cp:coreProperties>
</file>