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6948-A0BD-4122-934C-F85513AB7E4F}" type="datetimeFigureOut">
              <a:rPr lang="en-US" smtClean="0"/>
              <a:pPr/>
              <a:t>11/9/2022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98C9-4B7D-450B-A802-9E4E0CA47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6948-A0BD-4122-934C-F85513AB7E4F}" type="datetimeFigureOut">
              <a:rPr lang="en-US" smtClean="0"/>
              <a:pPr/>
              <a:t>11/9/2022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98C9-4B7D-450B-A802-9E4E0CA47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6948-A0BD-4122-934C-F85513AB7E4F}" type="datetimeFigureOut">
              <a:rPr lang="en-US" smtClean="0"/>
              <a:pPr/>
              <a:t>11/9/2022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98C9-4B7D-450B-A802-9E4E0CA47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6948-A0BD-4122-934C-F85513AB7E4F}" type="datetimeFigureOut">
              <a:rPr lang="en-US" smtClean="0"/>
              <a:pPr/>
              <a:t>11/9/2022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98C9-4B7D-450B-A802-9E4E0CA47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6948-A0BD-4122-934C-F85513AB7E4F}" type="datetimeFigureOut">
              <a:rPr lang="en-US" smtClean="0"/>
              <a:pPr/>
              <a:t>11/9/2022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98C9-4B7D-450B-A802-9E4E0CA47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6948-A0BD-4122-934C-F85513AB7E4F}" type="datetimeFigureOut">
              <a:rPr lang="en-US" smtClean="0"/>
              <a:pPr/>
              <a:t>11/9/2022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98C9-4B7D-450B-A802-9E4E0CA47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6948-A0BD-4122-934C-F85513AB7E4F}" type="datetimeFigureOut">
              <a:rPr lang="en-US" smtClean="0"/>
              <a:pPr/>
              <a:t>11/9/2022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98C9-4B7D-450B-A802-9E4E0CA47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6948-A0BD-4122-934C-F85513AB7E4F}" type="datetimeFigureOut">
              <a:rPr lang="en-US" smtClean="0"/>
              <a:pPr/>
              <a:t>11/9/2022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98C9-4B7D-450B-A802-9E4E0CA47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6948-A0BD-4122-934C-F85513AB7E4F}" type="datetimeFigureOut">
              <a:rPr lang="en-US" smtClean="0"/>
              <a:pPr/>
              <a:t>11/9/2022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98C9-4B7D-450B-A802-9E4E0CA47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6948-A0BD-4122-934C-F85513AB7E4F}" type="datetimeFigureOut">
              <a:rPr lang="en-US" smtClean="0"/>
              <a:pPr/>
              <a:t>11/9/2022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98C9-4B7D-450B-A802-9E4E0CA47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6948-A0BD-4122-934C-F85513AB7E4F}" type="datetimeFigureOut">
              <a:rPr lang="en-US" smtClean="0"/>
              <a:pPr/>
              <a:t>11/9/2022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98C9-4B7D-450B-A802-9E4E0CA47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6948-A0BD-4122-934C-F85513AB7E4F}" type="datetimeFigureOut">
              <a:rPr lang="en-US" smtClean="0"/>
              <a:pPr/>
              <a:t>11/9/2022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698C9-4B7D-450B-A802-9E4E0CA47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35743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5300" b="1" dirty="0" smtClean="0">
                <a:latin typeface="Times New Roman" pitchFamily="18" charset="0"/>
                <a:cs typeface="Times New Roman" pitchFamily="18" charset="0"/>
              </a:rPr>
              <a:t>IMPORT THE LIBRARIES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792961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IMPORT THE LIBRARIES  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THE LIBRARIES  </dc:title>
  <dc:creator>elcot</dc:creator>
  <cp:lastModifiedBy>elcot</cp:lastModifiedBy>
  <cp:revision>2</cp:revision>
  <dcterms:created xsi:type="dcterms:W3CDTF">2022-11-09T04:32:18Z</dcterms:created>
  <dcterms:modified xsi:type="dcterms:W3CDTF">2022-11-09T05:37:08Z</dcterms:modified>
</cp:coreProperties>
</file>