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E50E5E-95B9-4009-8FAE-B6933638C87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F5AA50-71C1-4617-8469-E7E1080CF36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1336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ASSIGNMENT - 2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258134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Done By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T.V.Thirisa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C.Priya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V.Priyadharshini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M.Sarumathy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924800" cy="517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473428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918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438400"/>
            <a:ext cx="4711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</TotalTime>
  <Words>11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rlcsharmi2009@gmail.com</dc:creator>
  <cp:lastModifiedBy>rlcsharmi2009@gmail.com</cp:lastModifiedBy>
  <cp:revision>10</cp:revision>
  <dcterms:created xsi:type="dcterms:W3CDTF">2022-10-16T10:23:25Z</dcterms:created>
  <dcterms:modified xsi:type="dcterms:W3CDTF">2022-10-16T14:07:14Z</dcterms:modified>
</cp:coreProperties>
</file>