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8" d="100"/>
          <a:sy n="118" d="100"/>
        </p:scale>
        <p:origin x="2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11/15/2022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8709" y="962952"/>
            <a:ext cx="8861017" cy="779916"/>
          </a:xfrm>
        </p:spPr>
        <p:txBody>
          <a:bodyPr>
            <a:normAutofit fontScale="90000"/>
          </a:bodyPr>
          <a:lstStyle/>
          <a:p>
            <a:r>
              <a:rPr lang="en-US" sz="4800" dirty="0" smtClean="0">
                <a:effectLst>
                  <a:outerShdw blurRad="38100" dist="38100" dir="2700000" algn="tl">
                    <a:srgbClr val="000000">
                      <a:alpha val="43137"/>
                    </a:srgbClr>
                  </a:outerShdw>
                </a:effectLst>
              </a:rPr>
              <a:t>PERSONAL EXPENSE TRACKER</a:t>
            </a:r>
            <a:endParaRPr lang="en-IN" sz="48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5000639" y="1742868"/>
            <a:ext cx="1926143" cy="482442"/>
          </a:xfrm>
        </p:spPr>
        <p:txBody>
          <a:bodyPr>
            <a:noAutofit/>
          </a:bodyPr>
          <a:lstStyle/>
          <a:p>
            <a:r>
              <a:rPr lang="en-US" sz="2000" dirty="0" smtClean="0"/>
              <a:t>IBM PROJECT</a:t>
            </a:r>
            <a:endParaRPr lang="en-IN" sz="2000" dirty="0"/>
          </a:p>
        </p:txBody>
      </p:sp>
      <p:sp>
        <p:nvSpPr>
          <p:cNvPr id="6" name="TextBox 5"/>
          <p:cNvSpPr txBox="1"/>
          <p:nvPr/>
        </p:nvSpPr>
        <p:spPr>
          <a:xfrm>
            <a:off x="4596036" y="2376074"/>
            <a:ext cx="3099249" cy="769441"/>
          </a:xfrm>
          <a:prstGeom prst="rect">
            <a:avLst/>
          </a:prstGeom>
          <a:noFill/>
        </p:spPr>
        <p:txBody>
          <a:bodyPr wrap="square" rtlCol="0">
            <a:spAutoFit/>
          </a:bodyPr>
          <a:lstStyle/>
          <a:p>
            <a:r>
              <a:rPr lang="en-US" sz="4400" u="sng" dirty="0" smtClean="0"/>
              <a:t>MEMBERS</a:t>
            </a:r>
            <a:endParaRPr lang="en-IN" sz="4400" u="sng" dirty="0"/>
          </a:p>
        </p:txBody>
      </p:sp>
      <p:sp>
        <p:nvSpPr>
          <p:cNvPr id="7" name="TextBox 6"/>
          <p:cNvSpPr txBox="1"/>
          <p:nvPr/>
        </p:nvSpPr>
        <p:spPr>
          <a:xfrm>
            <a:off x="5105954" y="3145515"/>
            <a:ext cx="2816028" cy="1477328"/>
          </a:xfrm>
          <a:prstGeom prst="rect">
            <a:avLst/>
          </a:prstGeom>
          <a:noFill/>
        </p:spPr>
        <p:txBody>
          <a:bodyPr wrap="square" rtlCol="0">
            <a:spAutoFit/>
          </a:bodyPr>
          <a:lstStyle/>
          <a:p>
            <a:r>
              <a:rPr lang="en-US" dirty="0" smtClean="0"/>
              <a:t>GOWTHAM  K</a:t>
            </a:r>
          </a:p>
          <a:p>
            <a:r>
              <a:rPr lang="en-US" dirty="0" smtClean="0"/>
              <a:t>ADHITHYA  M</a:t>
            </a:r>
          </a:p>
          <a:p>
            <a:r>
              <a:rPr lang="en-US" dirty="0" smtClean="0"/>
              <a:t>DHARSHAN  J</a:t>
            </a:r>
          </a:p>
          <a:p>
            <a:r>
              <a:rPr lang="en-US" dirty="0"/>
              <a:t>IMMANUEL NOWPERT  T</a:t>
            </a:r>
            <a:endParaRPr lang="en-IN" dirty="0"/>
          </a:p>
          <a:p>
            <a:endParaRPr lang="en-IN" dirty="0"/>
          </a:p>
        </p:txBody>
      </p:sp>
      <p:sp>
        <p:nvSpPr>
          <p:cNvPr id="8" name="TextBox 7"/>
          <p:cNvSpPr txBox="1"/>
          <p:nvPr/>
        </p:nvSpPr>
        <p:spPr>
          <a:xfrm>
            <a:off x="4683552" y="4345844"/>
            <a:ext cx="2560316" cy="769441"/>
          </a:xfrm>
          <a:prstGeom prst="rect">
            <a:avLst/>
          </a:prstGeom>
          <a:noFill/>
        </p:spPr>
        <p:txBody>
          <a:bodyPr wrap="none" rtlCol="0">
            <a:spAutoFit/>
          </a:bodyPr>
          <a:lstStyle/>
          <a:p>
            <a:r>
              <a:rPr lang="en-US" sz="4400" u="sng" dirty="0" smtClean="0"/>
              <a:t>MENTOR</a:t>
            </a:r>
            <a:r>
              <a:rPr lang="en-US" u="sng" dirty="0" smtClean="0"/>
              <a:t> </a:t>
            </a:r>
            <a:endParaRPr lang="en-IN" u="sng" dirty="0"/>
          </a:p>
        </p:txBody>
      </p:sp>
      <p:sp>
        <p:nvSpPr>
          <p:cNvPr id="10" name="TextBox 9"/>
          <p:cNvSpPr txBox="1"/>
          <p:nvPr/>
        </p:nvSpPr>
        <p:spPr>
          <a:xfrm>
            <a:off x="5452296" y="5392284"/>
            <a:ext cx="2060179" cy="369332"/>
          </a:xfrm>
          <a:prstGeom prst="rect">
            <a:avLst/>
          </a:prstGeom>
          <a:noFill/>
        </p:spPr>
        <p:txBody>
          <a:bodyPr wrap="none" rtlCol="0">
            <a:spAutoFit/>
          </a:bodyPr>
          <a:lstStyle/>
          <a:p>
            <a:r>
              <a:rPr lang="en-US" dirty="0" err="1" smtClean="0"/>
              <a:t>U.M.Ramya</a:t>
            </a:r>
            <a:r>
              <a:rPr lang="en-US" smtClean="0"/>
              <a:t> M.E.,</a:t>
            </a:r>
            <a:endParaRPr lang="en-IN" dirty="0"/>
          </a:p>
        </p:txBody>
      </p:sp>
    </p:spTree>
    <p:extLst>
      <p:ext uri="{BB962C8B-B14F-4D97-AF65-F5344CB8AC3E}">
        <p14:creationId xmlns:p14="http://schemas.microsoft.com/office/powerpoint/2010/main" val="281026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Split </a:t>
            </a:r>
            <a:endParaRPr lang="en-IN" dirty="0"/>
          </a:p>
        </p:txBody>
      </p:sp>
      <p:sp>
        <p:nvSpPr>
          <p:cNvPr id="3" name="Content Placeholder 2"/>
          <p:cNvSpPr>
            <a:spLocks noGrp="1"/>
          </p:cNvSpPr>
          <p:nvPr>
            <p:ph idx="1"/>
          </p:nvPr>
        </p:nvSpPr>
        <p:spPr>
          <a:xfrm>
            <a:off x="2000250" y="2133600"/>
            <a:ext cx="9504362" cy="3777622"/>
          </a:xfrm>
        </p:spPr>
        <p:txBody>
          <a:bodyPr/>
          <a:lstStyle/>
          <a:p>
            <a:pPr>
              <a:buAutoNum type="arabicParenR"/>
            </a:pPr>
            <a:r>
              <a:rPr lang="en-US" dirty="0" smtClean="0"/>
              <a:t>Registration – By creating user id, password – Immanuel Nowpert , Adhithya</a:t>
            </a:r>
          </a:p>
          <a:p>
            <a:pPr>
              <a:buAutoNum type="arabicParenR"/>
            </a:pPr>
            <a:r>
              <a:rPr lang="en-US" dirty="0" smtClean="0"/>
              <a:t>Dashboard – The space where all details about the user is viewed - Gowtham</a:t>
            </a:r>
            <a:endParaRPr lang="en-IN" dirty="0"/>
          </a:p>
          <a:p>
            <a:pPr>
              <a:buAutoNum type="arabicParenR"/>
            </a:pPr>
            <a:r>
              <a:rPr lang="en-US" dirty="0" smtClean="0"/>
              <a:t>Expense – Add , Remove , Edit the individual bills – Immanuel Nowpert</a:t>
            </a:r>
          </a:p>
          <a:p>
            <a:pPr>
              <a:buAutoNum type="arabicParenR"/>
            </a:pPr>
            <a:r>
              <a:rPr lang="en-US" dirty="0" smtClean="0"/>
              <a:t>Expense – Split the amount – Adhithya </a:t>
            </a:r>
          </a:p>
          <a:p>
            <a:pPr>
              <a:buAutoNum type="arabicParenR"/>
            </a:pPr>
            <a:endParaRPr lang="en-IN" dirty="0"/>
          </a:p>
        </p:txBody>
      </p:sp>
    </p:spTree>
    <p:extLst>
      <p:ext uri="{BB962C8B-B14F-4D97-AF65-F5344CB8AC3E}">
        <p14:creationId xmlns:p14="http://schemas.microsoft.com/office/powerpoint/2010/main" val="4236569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4775" y="852710"/>
            <a:ext cx="8911687" cy="630155"/>
          </a:xfrm>
        </p:spPr>
        <p:txBody>
          <a:bodyPr>
            <a:normAutofit fontScale="90000"/>
          </a:bodyPr>
          <a:lstStyle/>
          <a:p>
            <a:r>
              <a:rPr lang="en-US" sz="5300" dirty="0" smtClean="0">
                <a:effectLst>
                  <a:outerShdw blurRad="38100" dist="38100" dir="2700000" algn="tl">
                    <a:srgbClr val="000000">
                      <a:alpha val="43137"/>
                    </a:srgbClr>
                  </a:outerShdw>
                </a:effectLst>
              </a:rPr>
              <a:t>Abstract </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24476" y="1648078"/>
            <a:ext cx="9184924" cy="5298822"/>
          </a:xfrm>
        </p:spPr>
        <p:txBody>
          <a:bodyPr>
            <a:normAutofit/>
          </a:bodyPr>
          <a:lstStyle/>
          <a:p>
            <a:pPr marL="0" indent="0">
              <a:buNone/>
            </a:pPr>
            <a:r>
              <a:rPr lang="en-US" sz="2400" spc="300" dirty="0" smtClean="0"/>
              <a:t>The web application “Personal Expense Tracker” is used to manage the expense made by an individual or a group likely to be a family. Here a family can have multiple logins</a:t>
            </a:r>
            <a:r>
              <a:rPr lang="en-US" sz="2400" spc="300" dirty="0"/>
              <a:t>. In this application, user can provide his income to calculate his total expenses per day and these results will be stored for each </a:t>
            </a:r>
            <a:r>
              <a:rPr lang="en-US" sz="2400" spc="300" dirty="0" smtClean="0"/>
              <a:t>user. </a:t>
            </a:r>
          </a:p>
          <a:p>
            <a:pPr marL="0" indent="0">
              <a:buNone/>
            </a:pPr>
            <a:r>
              <a:rPr lang="en-US" sz="2400" spc="300" dirty="0" smtClean="0"/>
              <a:t>The </a:t>
            </a:r>
            <a:r>
              <a:rPr lang="en-US" sz="2400" spc="300" dirty="0"/>
              <a:t>privileges are to add type of expense, verify expense, add type of income, verify income and generate </a:t>
            </a:r>
            <a:r>
              <a:rPr lang="en-US" sz="2400" spc="300" dirty="0" smtClean="0"/>
              <a:t>reports. Even we can track through the dates.</a:t>
            </a:r>
          </a:p>
          <a:p>
            <a:pPr marL="0" indent="0">
              <a:buNone/>
            </a:pPr>
            <a:r>
              <a:rPr lang="en-US" sz="2400" spc="300" dirty="0" smtClean="0"/>
              <a:t> </a:t>
            </a:r>
            <a:endParaRPr lang="en-IN" sz="2400" spc="300" dirty="0"/>
          </a:p>
        </p:txBody>
      </p:sp>
    </p:spTree>
    <p:extLst>
      <p:ext uri="{BB962C8B-B14F-4D97-AF65-F5344CB8AC3E}">
        <p14:creationId xmlns:p14="http://schemas.microsoft.com/office/powerpoint/2010/main" val="4043694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928910"/>
            <a:ext cx="8911687" cy="1280890"/>
          </a:xfrm>
        </p:spPr>
        <p:txBody>
          <a:bodyPr>
            <a:normAutofit/>
          </a:bodyPr>
          <a:lstStyle/>
          <a:p>
            <a:r>
              <a:rPr lang="en-US" sz="4800" dirty="0" smtClean="0">
                <a:effectLst>
                  <a:outerShdw blurRad="38100" dist="38100" dir="2700000" algn="tl">
                    <a:srgbClr val="000000">
                      <a:alpha val="43137"/>
                    </a:srgbClr>
                  </a:outerShdw>
                </a:effectLst>
              </a:rPr>
              <a:t>Problem Statement</a:t>
            </a:r>
            <a:endParaRPr lang="en-IN" sz="48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r>
              <a:rPr lang="en-US" dirty="0"/>
              <a:t>In simple words, personal finance entails all the financial decisions and activities that a Finance app makes your life easier by helping you to manage your finances efficiently. A personal finance app will not only help you with budgeting and accounting but also give you helpful insights about money management</a:t>
            </a:r>
            <a:r>
              <a:rPr lang="en-US" dirty="0" smtClean="0"/>
              <a:t>.</a:t>
            </a:r>
          </a:p>
          <a:p>
            <a:pPr marL="0" indent="0">
              <a:buNone/>
            </a:pPr>
            <a:r>
              <a:rPr lang="en-US" dirty="0"/>
              <a:t/>
            </a:r>
            <a:br>
              <a:rPr lang="en-US" dirty="0"/>
            </a:br>
            <a:r>
              <a:rPr lang="en-US" dirty="0"/>
              <a:t>Personal finance applications will ask users to add their expenses and based on their expenses wallet balance will be updated which will be visible to the user.  Also, users can get an analysis of their expenditure in graphical forms. They have an option to set a limit for the amount to be used for that particular month if the limit is exceeded the user will be notified with an email alert.</a:t>
            </a:r>
          </a:p>
          <a:p>
            <a:pPr marL="0" indent="0">
              <a:buNone/>
            </a:pPr>
            <a:endParaRPr lang="en-IN" dirty="0"/>
          </a:p>
        </p:txBody>
      </p:sp>
    </p:spTree>
    <p:extLst>
      <p:ext uri="{BB962C8B-B14F-4D97-AF65-F5344CB8AC3E}">
        <p14:creationId xmlns:p14="http://schemas.microsoft.com/office/powerpoint/2010/main" val="3001776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System </a:t>
            </a:r>
            <a:r>
              <a:rPr lang="en-US" sz="4400" dirty="0" err="1" smtClean="0">
                <a:effectLst>
                  <a:outerShdw blurRad="38100" dist="38100" dir="2700000" algn="tl">
                    <a:srgbClr val="000000">
                      <a:alpha val="43137"/>
                    </a:srgbClr>
                  </a:outerShdw>
                </a:effectLst>
              </a:rPr>
              <a:t>Requirments</a:t>
            </a:r>
            <a:endParaRPr lang="en-IN" sz="44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r>
              <a:rPr lang="en-IN" sz="2800" dirty="0" smtClean="0"/>
              <a:t>8GB RAM</a:t>
            </a:r>
          </a:p>
          <a:p>
            <a:pPr marL="0" indent="0">
              <a:buNone/>
            </a:pPr>
            <a:r>
              <a:rPr lang="en-IN" sz="2800" dirty="0" smtClean="0"/>
              <a:t>Intel </a:t>
            </a:r>
            <a:r>
              <a:rPr lang="en-IN" sz="2800" dirty="0"/>
              <a:t>Core </a:t>
            </a:r>
            <a:r>
              <a:rPr lang="en-IN" sz="2800" dirty="0" smtClean="0"/>
              <a:t>i3</a:t>
            </a:r>
          </a:p>
          <a:p>
            <a:pPr marL="0" indent="0">
              <a:buNone/>
            </a:pPr>
            <a:r>
              <a:rPr lang="en-IN" sz="2800" dirty="0" smtClean="0"/>
              <a:t>OS-Windows/Linux/MAC </a:t>
            </a:r>
            <a:r>
              <a:rPr lang="en-IN" sz="2800" dirty="0"/>
              <a:t>,Laptop or Desktop</a:t>
            </a:r>
          </a:p>
          <a:p>
            <a:pPr marL="0" indent="0">
              <a:buNone/>
            </a:pPr>
            <a:endParaRPr lang="en-IN" dirty="0"/>
          </a:p>
        </p:txBody>
      </p:sp>
    </p:spTree>
    <p:extLst>
      <p:ext uri="{BB962C8B-B14F-4D97-AF65-F5344CB8AC3E}">
        <p14:creationId xmlns:p14="http://schemas.microsoft.com/office/powerpoint/2010/main" val="3875936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Literature Survey</a:t>
            </a:r>
            <a:endParaRPr lang="en-IN" sz="44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AutoNum type="alphaUcPeriod"/>
            </a:pPr>
            <a:r>
              <a:rPr lang="en-US" sz="2400" b="1" dirty="0" smtClean="0"/>
              <a:t>Intelligent </a:t>
            </a:r>
            <a:r>
              <a:rPr lang="en-US" sz="2400" b="1" dirty="0"/>
              <a:t>Online Budget Tracker </a:t>
            </a:r>
            <a:endParaRPr lang="en-US" b="1" dirty="0" smtClean="0"/>
          </a:p>
          <a:p>
            <a:pPr marL="0" indent="0">
              <a:buNone/>
            </a:pPr>
            <a:r>
              <a:rPr lang="en-US" dirty="0" smtClean="0"/>
              <a:t>The </a:t>
            </a:r>
            <a:r>
              <a:rPr lang="en-US" dirty="0"/>
              <a:t>development of this application has been conducted in a stepwise manner using the well-defined methodology, RUP, customized according to the requirements of the system. Most of the goals set at the start of the development phase have been met. Security problems like web security or network security have also been treated in the design and development of the system, thus increasing the reliability of the system. Quality management issues have also been handled satisfactorily</a:t>
            </a:r>
            <a:r>
              <a:rPr lang="en-US" dirty="0" smtClean="0"/>
              <a:t>.</a:t>
            </a:r>
          </a:p>
          <a:p>
            <a:pPr marL="0" indent="0">
              <a:buNone/>
            </a:pPr>
            <a:r>
              <a:rPr lang="en-US" dirty="0" smtClean="0"/>
              <a:t> </a:t>
            </a:r>
            <a:endParaRPr lang="en-IN" dirty="0"/>
          </a:p>
        </p:txBody>
      </p:sp>
    </p:spTree>
    <p:extLst>
      <p:ext uri="{BB962C8B-B14F-4D97-AF65-F5344CB8AC3E}">
        <p14:creationId xmlns:p14="http://schemas.microsoft.com/office/powerpoint/2010/main" val="2601863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Literature </a:t>
            </a:r>
            <a:r>
              <a:rPr lang="en-US" sz="4400" dirty="0" err="1" smtClean="0">
                <a:effectLst>
                  <a:outerShdw blurRad="38100" dist="38100" dir="2700000" algn="tl">
                    <a:srgbClr val="000000">
                      <a:alpha val="43137"/>
                    </a:srgbClr>
                  </a:outerShdw>
                </a:effectLst>
              </a:rPr>
              <a:t>Survery</a:t>
            </a:r>
            <a:r>
              <a:rPr lang="en-US" sz="4400" dirty="0" smtClean="0">
                <a:effectLst>
                  <a:outerShdw blurRad="38100" dist="38100" dir="2700000" algn="tl">
                    <a:srgbClr val="000000">
                      <a:alpha val="43137"/>
                    </a:srgbClr>
                  </a:outerShdw>
                </a:effectLst>
              </a:rPr>
              <a:t> </a:t>
            </a:r>
            <a:endParaRPr lang="en-IN" sz="44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r>
              <a:rPr lang="en-US" sz="2400" b="1" dirty="0"/>
              <a:t>B. Online Income and Expense </a:t>
            </a:r>
            <a:r>
              <a:rPr lang="en-US" sz="2400" b="1" dirty="0" smtClean="0"/>
              <a:t>Tracker</a:t>
            </a:r>
            <a:endParaRPr lang="en-US" b="1" dirty="0" smtClean="0"/>
          </a:p>
          <a:p>
            <a:pPr marL="0" indent="0">
              <a:buNone/>
            </a:pPr>
            <a:r>
              <a:rPr lang="en-US" dirty="0" smtClean="0"/>
              <a:t>This </a:t>
            </a:r>
            <a:r>
              <a:rPr lang="en-US" dirty="0"/>
              <a:t>project is work more efficient than the other income and expense tracker. The project successfully avoids the manual calculation for calculating the income and expense per month. The modules are developed efficiently and also in an attractive manner.</a:t>
            </a:r>
            <a:endParaRPr lang="en-IN" dirty="0"/>
          </a:p>
          <a:p>
            <a:pPr marL="0" indent="0">
              <a:buNone/>
            </a:pPr>
            <a:endParaRPr lang="en-IN" dirty="0"/>
          </a:p>
        </p:txBody>
      </p:sp>
    </p:spTree>
    <p:extLst>
      <p:ext uri="{BB962C8B-B14F-4D97-AF65-F5344CB8AC3E}">
        <p14:creationId xmlns:p14="http://schemas.microsoft.com/office/powerpoint/2010/main" val="1025200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Literature Survey </a:t>
            </a:r>
            <a:endParaRPr lang="en-IN" sz="44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0" indent="0">
              <a:buNone/>
            </a:pPr>
            <a:r>
              <a:rPr lang="en-US" sz="2400" b="1" dirty="0" smtClean="0"/>
              <a:t>C. Awareness On Digital Money</a:t>
            </a:r>
            <a:endParaRPr lang="en-IN" sz="2400" b="1" dirty="0"/>
          </a:p>
          <a:p>
            <a:pPr marL="0" indent="0">
              <a:buNone/>
            </a:pPr>
            <a:r>
              <a:rPr lang="en-US" dirty="0" smtClean="0"/>
              <a:t>Now a days we are using the digital money so we don’t know how much money we are sending on a single click. So, there must be a proper tracking of the daily expense . It shows how far the money is being spent .</a:t>
            </a:r>
            <a:endParaRPr lang="en-IN" dirty="0"/>
          </a:p>
        </p:txBody>
      </p:sp>
    </p:spTree>
    <p:extLst>
      <p:ext uri="{BB962C8B-B14F-4D97-AF65-F5344CB8AC3E}">
        <p14:creationId xmlns:p14="http://schemas.microsoft.com/office/powerpoint/2010/main" val="2128289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195610"/>
            <a:ext cx="8911687" cy="1280890"/>
          </a:xfrm>
        </p:spPr>
        <p:txBody>
          <a:bodyPr>
            <a:normAutofit/>
          </a:bodyPr>
          <a:lstStyle/>
          <a:p>
            <a:r>
              <a:rPr lang="en-US" sz="4400" dirty="0" smtClean="0">
                <a:effectLst>
                  <a:outerShdw blurRad="38100" dist="38100" dir="2700000" algn="tl">
                    <a:srgbClr val="000000">
                      <a:alpha val="43137"/>
                    </a:srgbClr>
                  </a:outerShdw>
                </a:effectLst>
              </a:rPr>
              <a:t>Existing Methodologies</a:t>
            </a:r>
            <a:endParaRPr lang="en-IN" sz="44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r>
              <a:rPr lang="en-US" dirty="0"/>
              <a:t>The Expense tracker existing system does not provide the user portable device management level, existing system only used on desktop software so unable to update anywhere expenses done and unable to update the location of the expense details disruptive that the proposed system provides </a:t>
            </a:r>
            <a:r>
              <a:rPr lang="en-US" dirty="0" smtClean="0"/>
              <a:t>. </a:t>
            </a:r>
            <a:r>
              <a:rPr lang="en-US" dirty="0"/>
              <a:t>In existing, we need to maintain the Excel sheets, CSV files for the user daily, weekly and monthly expenses. In existing, there is no as such complete solution to keep a track of its daily expenses easily. To do so a person as to keep a log in a diary or in a computer system, also all the calculations need to be done by the user which may sometimes results in mistakes leading to losses.</a:t>
            </a:r>
            <a:endParaRPr lang="en-IN" dirty="0"/>
          </a:p>
        </p:txBody>
      </p:sp>
    </p:spTree>
    <p:extLst>
      <p:ext uri="{BB962C8B-B14F-4D97-AF65-F5344CB8AC3E}">
        <p14:creationId xmlns:p14="http://schemas.microsoft.com/office/powerpoint/2010/main" val="1847951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7650" y="595535"/>
            <a:ext cx="8911687" cy="1280890"/>
          </a:xfrm>
        </p:spPr>
        <p:txBody>
          <a:bodyPr>
            <a:normAutofit/>
          </a:bodyPr>
          <a:lstStyle/>
          <a:p>
            <a:r>
              <a:rPr lang="en-US" sz="4400" dirty="0" smtClean="0">
                <a:effectLst>
                  <a:outerShdw blurRad="38100" dist="38100" dir="2700000" algn="tl">
                    <a:srgbClr val="000000">
                      <a:alpha val="43137"/>
                    </a:srgbClr>
                  </a:outerShdw>
                </a:effectLst>
              </a:rPr>
              <a:t>Proposed Architecture</a:t>
            </a:r>
            <a:endParaRPr lang="en-IN" sz="4400" dirty="0">
              <a:effectLst>
                <a:outerShdw blurRad="38100" dist="38100" dir="2700000" algn="tl">
                  <a:srgbClr val="000000">
                    <a:alpha val="43137"/>
                  </a:srgbClr>
                </a:outerShdw>
              </a:effectLst>
            </a:endParaRPr>
          </a:p>
        </p:txBody>
      </p:sp>
      <p:pic>
        <p:nvPicPr>
          <p:cNvPr id="1026" name="Picture 2" descr="https://lh6.googleusercontent.com/rEq5ONu1NkSrSCO2bCYqPGfekO-jk-xyVo6TK1ZzwFrWosaBAzNpsiTcljCtT9wf0LvzUY18F9FTVzWBKTWCavF2lNG8N52IX6Ox6bJKd5uE7mTjU5_fG7Dh9OlY5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8250" y="1876425"/>
            <a:ext cx="7439025" cy="351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5076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252</TotalTime>
  <Words>557</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PERSONAL EXPENSE TRACKER</vt:lpstr>
      <vt:lpstr>Abstract </vt:lpstr>
      <vt:lpstr>Problem Statement</vt:lpstr>
      <vt:lpstr>System Requirments</vt:lpstr>
      <vt:lpstr>Literature Survey</vt:lpstr>
      <vt:lpstr>Literature Survery </vt:lpstr>
      <vt:lpstr>Literature Survey </vt:lpstr>
      <vt:lpstr>Existing Methodologies</vt:lpstr>
      <vt:lpstr>Proposed Architecture</vt:lpstr>
      <vt:lpstr>Module Split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EXPENSE TRACKER</dc:title>
  <dc:creator>Gowtham Skk</dc:creator>
  <cp:lastModifiedBy>Gowtham Skk</cp:lastModifiedBy>
  <cp:revision>14</cp:revision>
  <dcterms:created xsi:type="dcterms:W3CDTF">2022-11-11T12:10:18Z</dcterms:created>
  <dcterms:modified xsi:type="dcterms:W3CDTF">2022-11-15T09:19:01Z</dcterms:modified>
</cp:coreProperties>
</file>