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</p:sldIdLst>
  <p:sldSz cy="16802100" cx="23749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tableStyles" Target="tableStyle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9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3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9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8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09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0" t="29771" r="0" b="34842"/>
          <a:stretch>
            <a:fillRect/>
          </a:stretch>
        </p:blipFill>
        <p:spPr>
          <a:xfrm>
            <a:off x="5103490" y="5760900"/>
            <a:ext cx="12861354" cy="6743201"/>
          </a:xfrm>
          <a:prstGeom prst="rect"/>
        </p:spPr>
      </p:pic>
      <p:sp>
        <p:nvSpPr>
          <p:cNvPr id="1048584" name=""/>
          <p:cNvSpPr txBox="1"/>
          <p:nvPr/>
        </p:nvSpPr>
        <p:spPr>
          <a:xfrm>
            <a:off x="6472020" y="2066105"/>
            <a:ext cx="13759902" cy="30124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P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r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o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j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e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ct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N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a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m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e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: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INDUSTRY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S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P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E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C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I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FIC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S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A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F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E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T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Y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I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N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T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E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L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L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I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GENT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F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I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I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R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E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M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A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N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A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G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E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MENT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SYSTEM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endParaRPr b="0" sz="1800" lang="en-IN">
              <a:solidFill>
                <a:srgbClr val="000000"/>
              </a:solidFill>
              <a:latin typeface="Noto Naskh Arabic UI"/>
              <a:cs typeface="Noto Naskh Arabic UI"/>
            </a:endParaRPr>
          </a:p>
          <a:p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B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a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t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c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h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N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u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m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b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e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r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: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: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endParaRPr b="1" sz="1800" lang="en-IN">
              <a:solidFill>
                <a:srgbClr val="000000"/>
              </a:solidFill>
              <a:latin typeface="Noto Naskh Arabic UI"/>
              <a:cs typeface="Noto Naskh Arabic UI"/>
            </a:endParaRPr>
          </a:p>
          <a:p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A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s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s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i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g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n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ment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T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o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p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i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c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:</a:t>
            </a:r>
            <a:r>
              <a:rPr b="1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A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s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s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i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gnment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o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n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temperature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a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n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d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h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u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m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i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d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i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ty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s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e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n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s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i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ng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a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n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d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a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l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a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r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m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a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u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t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o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m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a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t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i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o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n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u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s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i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n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g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p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y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t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h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o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n</a:t>
            </a:r>
            <a:endParaRPr b="0" sz="1600" lang="en-IN">
              <a:solidFill>
                <a:srgbClr val="000000"/>
              </a:solidFill>
              <a:latin typeface="Noto Naskh Arabic UI"/>
              <a:cs typeface="Noto Naskh Arabic UI"/>
            </a:endParaRPr>
          </a:p>
        </p:txBody>
      </p:sp>
      <p:sp>
        <p:nvSpPr>
          <p:cNvPr id="1048585" name=""/>
          <p:cNvSpPr txBox="1"/>
          <p:nvPr/>
        </p:nvSpPr>
        <p:spPr>
          <a:xfrm>
            <a:off x="9014562" y="536901"/>
            <a:ext cx="7545108" cy="802641"/>
          </a:xfrm>
          <a:prstGeom prst="rect"/>
        </p:spPr>
        <p:txBody>
          <a:bodyPr rtlCol="0" wrap="square">
            <a:spAutoFit/>
          </a:bodyPr>
          <a:p>
            <a:r>
              <a:rPr sz="48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A</a:t>
            </a:r>
            <a:r>
              <a:rPr sz="48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S</a:t>
            </a:r>
            <a:r>
              <a:rPr sz="48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S</a:t>
            </a:r>
            <a:r>
              <a:rPr sz="48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I</a:t>
            </a:r>
            <a:r>
              <a:rPr sz="48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G</a:t>
            </a:r>
            <a:r>
              <a:rPr sz="48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NMENT</a:t>
            </a:r>
            <a:r>
              <a:rPr sz="48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 </a:t>
            </a:r>
            <a:r>
              <a:rPr sz="48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N</a:t>
            </a:r>
            <a:r>
              <a:rPr sz="48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O</a:t>
            </a:r>
            <a:r>
              <a:rPr sz="48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 </a:t>
            </a:r>
            <a:r>
              <a:rPr sz="48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-</a:t>
            </a:r>
            <a:r>
              <a:rPr sz="48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2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586" name=""/>
          <p:cNvSpPr txBox="1"/>
          <p:nvPr/>
        </p:nvSpPr>
        <p:spPr>
          <a:xfrm>
            <a:off x="13865698" y="12770357"/>
            <a:ext cx="4031994" cy="624841"/>
          </a:xfrm>
          <a:prstGeom prst="rect"/>
        </p:spPr>
        <p:txBody>
          <a:bodyPr rtlCol="0" wrap="square">
            <a:spAutoFit/>
          </a:bodyPr>
          <a:p>
            <a:r>
              <a:rPr b="1" sz="36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T</a:t>
            </a:r>
            <a:r>
              <a:rPr b="1" sz="36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E</a:t>
            </a:r>
            <a:r>
              <a:rPr b="1" sz="36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A</a:t>
            </a:r>
            <a:r>
              <a:rPr b="1" sz="36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M</a:t>
            </a:r>
            <a:r>
              <a:rPr b="1" sz="36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M</a:t>
            </a:r>
            <a:r>
              <a:rPr b="1" sz="36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E</a:t>
            </a:r>
            <a:r>
              <a:rPr b="1" sz="36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M</a:t>
            </a:r>
            <a:r>
              <a:rPr b="1" sz="36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B</a:t>
            </a:r>
            <a:r>
              <a:rPr b="1" sz="36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E</a:t>
            </a:r>
            <a:r>
              <a:rPr b="1" sz="36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R</a:t>
            </a:r>
            <a:r>
              <a:rPr b="1" sz="36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S</a:t>
            </a:r>
            <a:endParaRPr b="1" sz="2800" lang="en-IN">
              <a:solidFill>
                <a:srgbClr val="000000"/>
              </a:solidFill>
            </a:endParaRPr>
          </a:p>
        </p:txBody>
      </p:sp>
      <p:sp>
        <p:nvSpPr>
          <p:cNvPr id="1048587" name=""/>
          <p:cNvSpPr txBox="1"/>
          <p:nvPr/>
        </p:nvSpPr>
        <p:spPr>
          <a:xfrm>
            <a:off x="13865698" y="13496797"/>
            <a:ext cx="6787866" cy="2428238"/>
          </a:xfrm>
          <a:prstGeom prst="rect"/>
        </p:spPr>
        <p:txBody>
          <a:bodyPr rtlCol="0" wrap="square">
            <a:spAutoFit/>
          </a:bodyPr>
          <a:p>
            <a:r>
              <a:rPr b="0" sz="2800" lang="en-IN">
                <a:solidFill>
                  <a:srgbClr val="000000"/>
                </a:solidFill>
                <a:latin typeface="Noto Naskh Arabic UI"/>
                <a:cs typeface="Noto Naskh Arabic UI"/>
              </a:rPr>
              <a:t>Team lead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0" sz="2800" lang="en-IN">
                <a:solidFill>
                  <a:srgbClr val="000000"/>
                </a:solidFill>
                <a:latin typeface="Noto Naskh Arabic UI"/>
                <a:cs typeface="Noto Naskh Arabic UI"/>
              </a:rPr>
              <a:t>: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0" sz="2800" lang="en-IN">
                <a:solidFill>
                  <a:srgbClr val="000000"/>
                </a:solidFill>
                <a:latin typeface="Noto Naskh Arabic UI"/>
                <a:cs typeface="Noto Naskh Arabic UI"/>
              </a:rPr>
              <a:t>M.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.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R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i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s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h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a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l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i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n</a:t>
            </a:r>
            <a:r>
              <a:rPr b="0" sz="2800" lang="en-IN">
                <a:solidFill>
                  <a:srgbClr val="000000"/>
                </a:solidFill>
                <a:latin typeface="Noto Naskh Arabic UI"/>
                <a:cs typeface="Noto Naskh Arabic UI"/>
              </a:rPr>
              <a:t>
Member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-</a:t>
            </a:r>
            <a:r>
              <a:rPr b="0" sz="2800" lang="en-IN">
                <a:solidFill>
                  <a:srgbClr val="000000"/>
                </a:solidFill>
                <a:latin typeface="Noto Naskh Arabic UI"/>
                <a:cs typeface="Noto Naskh Arabic UI"/>
              </a:rPr>
              <a:t>1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0" sz="2800" lang="en-IN">
                <a:solidFill>
                  <a:srgbClr val="000000"/>
                </a:solidFill>
                <a:latin typeface="Noto Naskh Arabic UI"/>
                <a:cs typeface="Noto Naskh Arabic UI"/>
              </a:rPr>
              <a:t>: 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R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.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R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a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j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a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s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u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s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h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m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i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t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h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a</a:t>
            </a:r>
            <a:r>
              <a:rPr b="0" sz="2800" lang="en-IN">
                <a:solidFill>
                  <a:srgbClr val="000000"/>
                </a:solidFill>
                <a:latin typeface="Noto Naskh Arabic UI"/>
                <a:cs typeface="Noto Naskh Arabic UI"/>
              </a:rPr>
              <a:t>
Member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-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3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: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T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.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R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a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m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y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a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0" sz="2800" lang="en-IN">
                <a:solidFill>
                  <a:srgbClr val="000000"/>
                </a:solidFill>
                <a:latin typeface="Noto Naskh Arabic UI"/>
                <a:cs typeface="Noto Naskh Arabic UI"/>
              </a:rPr>
              <a:t>
Member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-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4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: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S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.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S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a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j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i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t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h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a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c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h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a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n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d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r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a</a:t>
            </a:r>
            <a:r>
              <a:rPr b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n</a:t>
            </a:r>
            <a:endParaRPr b="0" sz="2800" lang="en-IN">
              <a:solidFill>
                <a:srgbClr val="000000"/>
              </a:solidFill>
              <a:latin typeface="Noto Naskh Arabic UI"/>
              <a:cs typeface="Noto Naskh Arabic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930900" y="127000"/>
            <a:ext cx="11887200" cy="165481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M2103K19I</dc:creator>
  <dcterms:created xsi:type="dcterms:W3CDTF">2006-08-13T17:00:00Z</dcterms:created>
  <dcterms:modified xsi:type="dcterms:W3CDTF">2022-10-07T04:33:31Z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59521052d87643e9866e03c5347e3b24</vt:lpwstr>
  </property>
</Properties>
</file>