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/>
          <a:srcRect t="29771" b="34842"/>
          <a:stretch>
            <a:fillRect/>
          </a:stretch>
        </p:blipFill>
        <p:spPr>
          <a:xfrm>
            <a:off x="5443823" y="5281882"/>
            <a:ext cx="12861354" cy="6743201"/>
          </a:xfrm>
          <a:prstGeom prst="rect">
            <a:avLst/>
          </a:prstGeom>
        </p:spPr>
      </p:pic>
      <p:sp>
        <p:nvSpPr>
          <p:cNvPr id="1048645" name="TextBox 1048644"/>
          <p:cNvSpPr txBox="1"/>
          <p:nvPr/>
        </p:nvSpPr>
        <p:spPr>
          <a:xfrm>
            <a:off x="6472020" y="2066105"/>
            <a:ext cx="13759902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Noto Naskh Arabic UI"/>
                <a:cs typeface="Noto Naskh Arabic UI"/>
              </a:rPr>
              <a:t>Project Name :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endParaRPr lang="en-IN" sz="1800" b="0" dirty="0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Noto Naskh Arabic UI"/>
                <a:cs typeface="Noto Naskh Arabic UI"/>
              </a:rPr>
              <a:t>Batch Number:</a:t>
            </a:r>
            <a:endParaRPr lang="en-IN" sz="1800" b="1" dirty="0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endParaRPr lang="en-IN" sz="1800" b="0" dirty="0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Noto Naskh Arabic UI"/>
                <a:cs typeface="Noto Naskh Arabic UI"/>
              </a:rPr>
              <a:t>Assignment Topic : 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Assignment on temperature and humidity sensing and alarm automation using python</a:t>
            </a:r>
            <a:endParaRPr lang="en-IN" sz="1600" b="0" dirty="0">
              <a:solidFill>
                <a:srgbClr val="000000"/>
              </a:solidFill>
              <a:latin typeface="Noto Naskh Arabic UI"/>
              <a:cs typeface="Noto Naskh Arabic UI"/>
            </a:endParaRPr>
          </a:p>
        </p:txBody>
      </p:sp>
      <p:sp>
        <p:nvSpPr>
          <p:cNvPr id="1048652" name="TextBox 1048651"/>
          <p:cNvSpPr txBox="1"/>
          <p:nvPr/>
        </p:nvSpPr>
        <p:spPr>
          <a:xfrm>
            <a:off x="9014562" y="536901"/>
            <a:ext cx="7545108" cy="955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ASSIGNMENT NO -2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53" name="TextBox 1048652"/>
          <p:cNvSpPr txBox="1"/>
          <p:nvPr/>
        </p:nvSpPr>
        <p:spPr>
          <a:xfrm>
            <a:off x="13865698" y="12770357"/>
            <a:ext cx="4031994" cy="726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TEAM MEMBERS</a:t>
            </a:r>
            <a:endParaRPr lang="en-IN" sz="2800" b="1">
              <a:solidFill>
                <a:srgbClr val="000000"/>
              </a:solidFill>
            </a:endParaRPr>
          </a:p>
        </p:txBody>
      </p:sp>
      <p:sp>
        <p:nvSpPr>
          <p:cNvPr id="1048654" name="TextBox 1048653"/>
          <p:cNvSpPr txBox="1"/>
          <p:nvPr/>
        </p:nvSpPr>
        <p:spPr>
          <a:xfrm>
            <a:off x="13865698" y="13680595"/>
            <a:ext cx="6787866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Team lead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
Member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: 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
Member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2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: 
Member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3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lang="en-IN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lang="en-US" sz="2800" b="0" dirty="0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lang="en-IN" sz="2800" dirty="0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endParaRPr lang="en-IN" sz="2800" b="0" dirty="0">
              <a:solidFill>
                <a:srgbClr val="000000"/>
              </a:solidFill>
              <a:latin typeface="Noto Naskh Arabic UI"/>
              <a:cs typeface="Noto Naskh Arabic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27000"/>
            <a:ext cx="11887200" cy="16548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M2103K19I</dc:creator>
  <cp:lastModifiedBy>AJITH KUMAR</cp:lastModifiedBy>
  <cp:revision>2</cp:revision>
  <dcterms:created xsi:type="dcterms:W3CDTF">2006-08-15T13:00:00Z</dcterms:created>
  <dcterms:modified xsi:type="dcterms:W3CDTF">2022-10-07T05:57:02Z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59521052d87643e9866e03c5347e3b24</vt:lpwstr>
  </property>
</Properties>
</file>