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EE4D-63D9-4D7B-84DC-7EE26DF78EF0}" type="datetimeFigureOut">
              <a:rPr lang="en-US" smtClean="0"/>
              <a:pPr/>
              <a:t>11/15/2022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5842-88C3-4A6E-9E69-9D24E41B5D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EE4D-63D9-4D7B-84DC-7EE26DF78EF0}" type="datetimeFigureOut">
              <a:rPr lang="en-US" smtClean="0"/>
              <a:pPr/>
              <a:t>11/15/2022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5842-88C3-4A6E-9E69-9D24E41B5D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EE4D-63D9-4D7B-84DC-7EE26DF78EF0}" type="datetimeFigureOut">
              <a:rPr lang="en-US" smtClean="0"/>
              <a:pPr/>
              <a:t>11/15/2022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5842-88C3-4A6E-9E69-9D24E41B5D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EE4D-63D9-4D7B-84DC-7EE26DF78EF0}" type="datetimeFigureOut">
              <a:rPr lang="en-US" smtClean="0"/>
              <a:pPr/>
              <a:t>11/15/2022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5842-88C3-4A6E-9E69-9D24E41B5D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EE4D-63D9-4D7B-84DC-7EE26DF78EF0}" type="datetimeFigureOut">
              <a:rPr lang="en-US" smtClean="0"/>
              <a:pPr/>
              <a:t>11/15/2022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5842-88C3-4A6E-9E69-9D24E41B5D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EE4D-63D9-4D7B-84DC-7EE26DF78EF0}" type="datetimeFigureOut">
              <a:rPr lang="en-US" smtClean="0"/>
              <a:pPr/>
              <a:t>11/15/2022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5842-88C3-4A6E-9E69-9D24E41B5D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EE4D-63D9-4D7B-84DC-7EE26DF78EF0}" type="datetimeFigureOut">
              <a:rPr lang="en-US" smtClean="0"/>
              <a:pPr/>
              <a:t>11/15/2022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5842-88C3-4A6E-9E69-9D24E41B5D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EE4D-63D9-4D7B-84DC-7EE26DF78EF0}" type="datetimeFigureOut">
              <a:rPr lang="en-US" smtClean="0"/>
              <a:pPr/>
              <a:t>11/15/2022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5842-88C3-4A6E-9E69-9D24E41B5D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EE4D-63D9-4D7B-84DC-7EE26DF78EF0}" type="datetimeFigureOut">
              <a:rPr lang="en-US" smtClean="0"/>
              <a:pPr/>
              <a:t>11/15/2022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5842-88C3-4A6E-9E69-9D24E41B5D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EE4D-63D9-4D7B-84DC-7EE26DF78EF0}" type="datetimeFigureOut">
              <a:rPr lang="en-US" smtClean="0"/>
              <a:pPr/>
              <a:t>11/15/2022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5842-88C3-4A6E-9E69-9D24E41B5D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EE4D-63D9-4D7B-84DC-7EE26DF78EF0}" type="datetimeFigureOut">
              <a:rPr lang="en-US" smtClean="0"/>
              <a:pPr/>
              <a:t>11/15/2022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5842-88C3-4A6E-9E69-9D24E41B5D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8EE4D-63D9-4D7B-84DC-7EE26DF78EF0}" type="datetimeFigureOut">
              <a:rPr lang="en-US" smtClean="0"/>
              <a:pPr/>
              <a:t>11/15/2022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B5842-88C3-4A6E-9E69-9D24E41B5DE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773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71602" y="0"/>
            <a:ext cx="9715568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28660" y="0"/>
            <a:ext cx="957266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729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5827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822619104301</dc:creator>
  <cp:lastModifiedBy>822619104301</cp:lastModifiedBy>
  <cp:revision>4</cp:revision>
  <dcterms:created xsi:type="dcterms:W3CDTF">2022-11-14T05:18:10Z</dcterms:created>
  <dcterms:modified xsi:type="dcterms:W3CDTF">2022-11-15T09:09:35Z</dcterms:modified>
</cp:coreProperties>
</file>