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8" r:id="rId6"/>
    <p:sldId id="269" r:id="rId7"/>
    <p:sldId id="270" r:id="rId8"/>
    <p:sldId id="271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E9202"/>
    <a:srgbClr val="FFF3E7"/>
    <a:srgbClr val="5EEC3C"/>
    <a:srgbClr val="FFDC47"/>
    <a:srgbClr val="CCCC00"/>
    <a:srgbClr val="FFCC66"/>
    <a:srgbClr val="007033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3A1D-7F77-4F5C-AD3A-7FA5380BCE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88EF-5974-4A72-B811-3B98B8E5E0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8965" y="1502815"/>
            <a:ext cx="824607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/>
          </a:p>
          <a:p>
            <a:r>
              <a:rPr lang="en-US" dirty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l">
              <a:defRPr>
                <a:solidFill>
                  <a:schemeClr val="tx2"/>
                </a:solidFill>
              </a:defRPr>
            </a:lvl4pPr>
            <a:lvl5pPr algn="l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7406"/>
            <a:ext cx="5955495" cy="33583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  <a:lvl2pPr algn="ctr">
              <a:defRPr sz="2000">
                <a:solidFill>
                  <a:schemeClr val="tx2"/>
                </a:solidFill>
              </a:defRPr>
            </a:lvl2pPr>
            <a:lvl3pPr algn="ctr">
              <a:defRPr sz="1800">
                <a:solidFill>
                  <a:schemeClr val="tx2"/>
                </a:solidFill>
              </a:defRPr>
            </a:lvl3pPr>
            <a:lvl4pPr algn="ctr">
              <a:defRPr sz="1600">
                <a:solidFill>
                  <a:schemeClr val="tx2"/>
                </a:solidFill>
              </a:defRPr>
            </a:lvl4pPr>
            <a:lvl5pPr algn="ctr"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  <a:lvl2pPr algn="ctr">
              <a:defRPr sz="2000">
                <a:solidFill>
                  <a:schemeClr val="tx2"/>
                </a:solidFill>
              </a:defRPr>
            </a:lvl2pPr>
            <a:lvl3pPr algn="ctr">
              <a:defRPr sz="1800">
                <a:solidFill>
                  <a:schemeClr val="tx2"/>
                </a:solidFill>
              </a:defRPr>
            </a:lvl3pPr>
            <a:lvl4pPr algn="ctr">
              <a:defRPr sz="1600">
                <a:solidFill>
                  <a:schemeClr val="tx2"/>
                </a:solidFill>
              </a:defRPr>
            </a:lvl4pPr>
            <a:lvl5pPr algn="ctr"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2800" dirty="0"/>
              <a:t>NUTRITION</a:t>
            </a:r>
            <a:br>
              <a:rPr lang="en-IN" altLang="en-US" sz="2800" dirty="0"/>
            </a:br>
            <a:r>
              <a:rPr lang="en-IN" altLang="en-US" sz="2800" dirty="0"/>
              <a:t>ASSISTANCE APPLICATION</a:t>
            </a:r>
            <a:endParaRPr lang="en-IN" altLang="en-US" sz="2800" dirty="0"/>
          </a:p>
        </p:txBody>
      </p:sp>
      <p:sp>
        <p:nvSpPr>
          <p:cNvPr id="5" name="Text Box 4"/>
          <p:cNvSpPr txBox="1"/>
          <p:nvPr/>
        </p:nvSpPr>
        <p:spPr>
          <a:xfrm>
            <a:off x="5640705" y="1655445"/>
            <a:ext cx="4148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accent3">
                    <a:lumMod val="50000"/>
                  </a:schemeClr>
                </a:solidFill>
                <a:latin typeface="+mj-ea"/>
                <a:cs typeface="+mj-ea"/>
              </a:rPr>
              <a:t>CUSTOMER JOURNEY</a:t>
            </a:r>
            <a:endParaRPr lang="en-IN" altLang="en-US" sz="2400">
              <a:solidFill>
                <a:schemeClr val="accent3">
                  <a:lumMod val="50000"/>
                </a:schemeClr>
              </a:solidFill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10" y="281175"/>
            <a:ext cx="8246070" cy="610820"/>
          </a:xfrm>
        </p:spPr>
        <p:txBody>
          <a:bodyPr>
            <a:normAutofit/>
          </a:bodyPr>
          <a:lstStyle/>
          <a:p>
            <a:r>
              <a:rPr lang="en-IN" altLang="en-US" sz="3110" dirty="0"/>
              <a:t>CUSTOMER JOURNEY MAP</a:t>
            </a:r>
            <a:endParaRPr lang="en-IN" altLang="en-US" sz="311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9285" y="1350010"/>
            <a:ext cx="1343025" cy="1257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1383665"/>
            <a:ext cx="1344930" cy="12807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84645" y="1374140"/>
            <a:ext cx="1374775" cy="1325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4470" y="3182620"/>
            <a:ext cx="1400810" cy="1352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21205" y="3213100"/>
            <a:ext cx="1328420" cy="1322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281555" y="1823720"/>
            <a:ext cx="1069340" cy="5816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309235" y="1824355"/>
            <a:ext cx="1068705" cy="58102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>
            <a:off x="7015480" y="2877185"/>
            <a:ext cx="1045210" cy="1068705"/>
          </a:xfrm>
          <a:prstGeom prst="lef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794125" y="3546475"/>
            <a:ext cx="1068705" cy="55689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45160" y="179451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accent4"/>
                </a:solidFill>
              </a:rPr>
              <a:t>AWARENESS</a:t>
            </a:r>
            <a:endParaRPr lang="en-IN" altLang="en-US">
              <a:solidFill>
                <a:schemeClr val="accent4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655695" y="1853565"/>
            <a:ext cx="177546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tx1"/>
                </a:solidFill>
              </a:rPr>
              <a:t>CONSIDERATION</a:t>
            </a:r>
            <a:endParaRPr lang="en-IN" altLang="en-US" sz="1400">
              <a:solidFill>
                <a:schemeClr val="tx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858635" y="185356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B050"/>
                </a:solidFill>
              </a:rPr>
              <a:t>DECISION</a:t>
            </a:r>
            <a:endParaRPr lang="en-IN" altLang="en-US">
              <a:solidFill>
                <a:srgbClr val="00B05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431155" y="3674745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tx2"/>
                </a:solidFill>
              </a:rPr>
              <a:t>SECURITY</a:t>
            </a:r>
            <a:endParaRPr lang="en-IN" altLang="en-US">
              <a:solidFill>
                <a:schemeClr val="tx2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214245" y="3674745"/>
            <a:ext cx="101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accent2">
                    <a:lumMod val="75000"/>
                  </a:schemeClr>
                </a:solidFill>
              </a:rPr>
              <a:t>LOYALTY</a:t>
            </a:r>
            <a:endParaRPr lang="en-I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390" y="433705"/>
            <a:ext cx="6125210" cy="73977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AWARENESS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4975" y="1502841"/>
            <a:ext cx="5955495" cy="3358356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000" dirty="0"/>
              <a:t>OUR TARGET IS TO EDUCATE PEOPLE ABOUT HEALTHY EATING  BY LIMITING THE CALORIES LEVEL.</a:t>
            </a:r>
            <a:endParaRPr lang="en-IN" altLang="en-US" sz="2000" dirty="0"/>
          </a:p>
          <a:p>
            <a:pPr marL="0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SMART NUTRITION AND FOOD CAN PREVENT DISEASES.</a:t>
            </a: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OUR TARGET IS TO PROVIDE PROPER NUTRITION AND </a:t>
            </a:r>
            <a:endParaRPr lang="en-IN" altLang="en-US" sz="2000" dirty="0"/>
          </a:p>
          <a:p>
            <a:pPr marL="0" indent="0">
              <a:buNone/>
            </a:pPr>
            <a:r>
              <a:rPr lang="en-IN" altLang="en-US" sz="2000" dirty="0"/>
              <a:t>HELPS TO MAINTAIN HEALTHY LIFE STYLE.</a:t>
            </a:r>
            <a:endParaRPr lang="en-IN" altLang="en-US" sz="2000" dirty="0"/>
          </a:p>
          <a:p>
            <a:pPr marL="0" indent="0">
              <a:buNone/>
            </a:pPr>
            <a:endParaRPr lang="en-IN" alt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2739390" y="16554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39390" y="2724785"/>
            <a:ext cx="7620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CONSIDERATION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40"/>
            <a:ext cx="8246070" cy="3512210"/>
          </a:xfrm>
        </p:spPr>
        <p:txBody>
          <a:bodyPr/>
          <a:p>
            <a:r>
              <a:rPr lang="en-IN" altLang="en-US" sz="2000"/>
              <a:t>THE PLANNING OF NUTRITION ASSISTANT IS TO HELP DIETICIANS WITH PROVIDING PROPER NUTRITION.</a:t>
            </a:r>
            <a:endParaRPr lang="en-IN" altLang="en-US" sz="2000"/>
          </a:p>
          <a:p>
            <a:endParaRPr lang="en-IN" altLang="en-US" sz="2000"/>
          </a:p>
          <a:p>
            <a:r>
              <a:rPr lang="en-IN" altLang="en-US" sz="2000"/>
              <a:t>AND ALSO WE HAVE TO PROVIDE GOOD HEALTH CARE FACILITIES. </a:t>
            </a:r>
            <a:endParaRPr lang="en-IN" altLang="en-US" sz="2000"/>
          </a:p>
          <a:p>
            <a:endParaRPr lang="en-IN" altLang="en-US" sz="2000"/>
          </a:p>
          <a:p>
            <a:r>
              <a:rPr lang="en-IN" altLang="en-US" sz="2000"/>
              <a:t>INCREASE IN  RATE OF OBESITY AND OTHER DISEASES WHICH IS CAUSED DUE TO UNHEALTHY FOOD MAY  BE THEIR BIGGEST PAIN POINT.</a:t>
            </a:r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305" y="128140"/>
            <a:ext cx="8246070" cy="610820"/>
          </a:xfrm>
        </p:spPr>
        <p:txBody>
          <a:bodyPr>
            <a:normAutofit fontScale="90000"/>
          </a:bodyPr>
          <a:p>
            <a:r>
              <a:rPr lang="en-IN" altLang="en-US"/>
              <a:t>DECISION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40"/>
            <a:ext cx="8246070" cy="3512210"/>
          </a:xfrm>
        </p:spPr>
        <p:txBody>
          <a:bodyPr/>
          <a:p>
            <a:r>
              <a:rPr lang="en-IN" altLang="en-US" sz="2400"/>
              <a:t>BASED ON THE BMI, THE APP DECIDES WHETHER HE WANTS TO EAT THE FOOD OR NOT.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IF HE IS UNHEALTHY , THE APPLICATION SUGGESTS OTHER FOODS THAT ARE HEALTHIER AND SO THAT HE CAN MAINTAIN HIS DIET.</a:t>
            </a:r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0" y="128140"/>
            <a:ext cx="8246070" cy="610820"/>
          </a:xfrm>
        </p:spPr>
        <p:txBody>
          <a:bodyPr>
            <a:normAutofit fontScale="90000"/>
          </a:bodyPr>
          <a:p>
            <a:r>
              <a:rPr lang="en-IN" altLang="en-US"/>
              <a:t>SECURITY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240"/>
            <a:ext cx="8246070" cy="3512210"/>
          </a:xfrm>
        </p:spPr>
        <p:txBody>
          <a:bodyPr/>
          <a:p>
            <a:r>
              <a:rPr lang="en-IN" altLang="en-US" sz="2400"/>
              <a:t>OUR APP WILL PROVIDE SECURITY AND MAY NOT SHARE CUSTOMER DETAILS AT ANY COST.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IT PROVIDE RELIABLE INFORMATION TO THE USER AND SUGGESTS SOME HEALTHY FOOD SUGGESTIONS.</a:t>
            </a:r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LOYALTY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31110"/>
            <a:ext cx="8246070" cy="3512210"/>
          </a:xfrm>
        </p:spPr>
        <p:txBody>
          <a:bodyPr/>
          <a:p>
            <a:r>
              <a:rPr lang="en-IN" altLang="en-US" sz="2400"/>
              <a:t>WE PROVIDE OUR CUSTOMER WITH EXTENSIVE FOOD DATABASES AND WE MAY NOT SHARE OUR CUSTOMER DETAILS WITH OTHER PARTIES.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OUR APP DELIVERS QUICK AND CUSTOMISED NUTRITION IMPROVEMENT PROGRAMMES FOR VULNERABLE GROUPS. </a:t>
            </a:r>
            <a:endParaRPr lang="en-I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488305" y="281305"/>
            <a:ext cx="419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+mj-ea"/>
                <a:cs typeface="+mj-ea"/>
              </a:rPr>
              <a:t>THANK YOU</a:t>
            </a:r>
            <a:endParaRPr lang="en-IN" altLang="en-US" sz="2800">
              <a:latin typeface="+mj-ea"/>
              <a:cs typeface="+mj-ea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7225" y="1197610"/>
            <a:ext cx="3221990" cy="3221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On-screen Show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NUTRITION ASSISTANCE APPLICATION</vt:lpstr>
      <vt:lpstr>CUSTOMER JOURNEY MAP</vt:lpstr>
      <vt:lpstr>AWARENESS </vt:lpstr>
      <vt:lpstr>CONSIDERATION</vt:lpstr>
      <vt:lpstr>DECISION</vt:lpstr>
      <vt:lpstr>SECURITY</vt:lpstr>
      <vt:lpstr>LOYALTY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135</cp:revision>
  <dcterms:created xsi:type="dcterms:W3CDTF">2013-08-21T19:17:00Z</dcterms:created>
  <dcterms:modified xsi:type="dcterms:W3CDTF">2022-10-12T15:13:25Z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98528DEEB9C247BA955BAF02E3FE5357</vt:lpwstr>
  </property>
  <property fmtid="{D5CDD505-2E9C-101B-9397-08002B2CF9AE}" pid="3" name="KSOProductBuildVer">
    <vt:lpwstr>1033-11.2.0.11341</vt:lpwstr>
  </property>
</Properties>
</file>