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A9AED-4E16-4E96-8E31-1B9975B66A9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B3451-734F-427B-9999-174B0192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4900"/>
            <a:ext cx="8229600" cy="22035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770" y="1596541"/>
            <a:ext cx="5175500" cy="87298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493"/>
            <a:ext cx="8246070" cy="128826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0146"/>
            <a:ext cx="8246070" cy="455620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74901"/>
            <a:ext cx="6389896" cy="1018033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791"/>
            <a:ext cx="6389896" cy="476822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782113"/>
            <a:ext cx="8076896" cy="122164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207360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83722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207360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83722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B2A1-5793-410B-8B83-87EBEA440B4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E157-C95C-4570-A2D2-992087851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7338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MANAGEMENT SYSTEM FOR RETAILERS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685800"/>
            <a:ext cx="5791200" cy="1143000"/>
          </a:xfrm>
        </p:spPr>
        <p:txBody>
          <a:bodyPr>
            <a:noAutofit/>
          </a:bodyPr>
          <a:lstStyle/>
          <a:p>
            <a:pPr lvl="1"/>
            <a:r>
              <a:rPr lang="en-US" sz="4800" b="1" dirty="0" smtClean="0">
                <a:latin typeface="Algerian" pitchFamily="82" charset="0"/>
              </a:rPr>
              <a:t>PROJECT DESIGN PHASE  II</a:t>
            </a:r>
            <a:endParaRPr lang="en-US" sz="4800" b="1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718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ID</a:t>
            </a:r>
          </a:p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PNT2022TMID32232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customer</a:t>
            </a:r>
          </a:p>
          <a:p>
            <a:r>
              <a:rPr lang="en-US" dirty="0" smtClean="0"/>
              <a:t>Offline customer</a:t>
            </a:r>
          </a:p>
          <a:p>
            <a:r>
              <a:rPr lang="en-US" dirty="0" smtClean="0"/>
              <a:t>Wholesale</a:t>
            </a:r>
          </a:p>
          <a:p>
            <a:r>
              <a:rPr lang="en-US" dirty="0" smtClean="0"/>
              <a:t>Retailers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5-Key-Benefits-of-Customer-Journey-Mapping-withouttext-880-440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57400"/>
            <a:ext cx="3899647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057400"/>
            <a:ext cx="464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Online customer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Offline customer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Wholesale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Retailers </a:t>
            </a:r>
          </a:p>
        </p:txBody>
      </p:sp>
      <p:pic>
        <p:nvPicPr>
          <p:cNvPr id="6" name="Picture 5" descr="customer-journey-featured-image-20200310-caad-retail-design-barcelona.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400"/>
            <a:ext cx="4461523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</a:t>
            </a:r>
          </a:p>
          <a:p>
            <a:r>
              <a:rPr lang="en-US" dirty="0" smtClean="0"/>
              <a:t>Quality</a:t>
            </a:r>
          </a:p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Sustainability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Convenience</a:t>
            </a:r>
          </a:p>
          <a:p>
            <a:endParaRPr lang="en-US" dirty="0"/>
          </a:p>
        </p:txBody>
      </p:sp>
      <p:pic>
        <p:nvPicPr>
          <p:cNvPr id="5" name="Picture 4" descr="238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97046"/>
            <a:ext cx="6248400" cy="3658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impression matters</a:t>
            </a:r>
          </a:p>
          <a:p>
            <a:r>
              <a:rPr lang="en-US" dirty="0" smtClean="0"/>
              <a:t>Offer  free </a:t>
            </a:r>
            <a:r>
              <a:rPr lang="en-US" dirty="0" err="1" smtClean="0"/>
              <a:t>wi-fi</a:t>
            </a:r>
            <a:r>
              <a:rPr lang="en-US" dirty="0" smtClean="0"/>
              <a:t> to customer </a:t>
            </a:r>
          </a:p>
          <a:p>
            <a:r>
              <a:rPr lang="en-US" dirty="0" smtClean="0"/>
              <a:t>Offer self-service </a:t>
            </a:r>
          </a:p>
          <a:p>
            <a:r>
              <a:rPr lang="en-US" dirty="0" smtClean="0"/>
              <a:t>Educate your customer</a:t>
            </a:r>
          </a:p>
          <a:p>
            <a:r>
              <a:rPr lang="en-US" dirty="0" smtClean="0"/>
              <a:t>Collect feedback from customer</a:t>
            </a:r>
          </a:p>
          <a:p>
            <a:r>
              <a:rPr lang="en-US" dirty="0" smtClean="0"/>
              <a:t>Bring your social media offline </a:t>
            </a:r>
          </a:p>
          <a:p>
            <a:r>
              <a:rPr lang="en-US" dirty="0" smtClean="0"/>
              <a:t>Roll out referral programs and contests </a:t>
            </a:r>
            <a:endParaRPr lang="en-US" dirty="0"/>
          </a:p>
        </p:txBody>
      </p:sp>
      <p:pic>
        <p:nvPicPr>
          <p:cNvPr id="4" name="Picture 3" descr="customer_journ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1905000"/>
            <a:ext cx="3733800" cy="1863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WHOLESALES RETAILERS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proactive when following up with customer </a:t>
            </a:r>
          </a:p>
          <a:p>
            <a:r>
              <a:rPr lang="en-US" dirty="0" smtClean="0"/>
              <a:t>Simplify the order fulfillment process </a:t>
            </a:r>
          </a:p>
          <a:p>
            <a:r>
              <a:rPr lang="en-US" dirty="0" smtClean="0"/>
              <a:t>Optimize inventory to meet customer demand </a:t>
            </a:r>
          </a:p>
          <a:p>
            <a:r>
              <a:rPr lang="en-US" dirty="0" smtClean="0"/>
              <a:t>Personalize your relationship with customer </a:t>
            </a:r>
          </a:p>
          <a:p>
            <a:r>
              <a:rPr lang="en-US" dirty="0" smtClean="0"/>
              <a:t>Measure your customer satisfaction regularly 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219200"/>
            <a:ext cx="6389896" cy="101803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502920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</a:p>
          <a:p>
            <a:pPr algn="ctr"/>
            <a:r>
              <a:rPr lang="en-US" sz="2400" dirty="0" smtClean="0"/>
              <a:t>DINESHWARAN</a:t>
            </a:r>
          </a:p>
          <a:p>
            <a:pPr algn="ctr"/>
            <a:r>
              <a:rPr lang="en-US" sz="2400" dirty="0" smtClean="0"/>
              <a:t>SASTHACHANDRU</a:t>
            </a:r>
          </a:p>
          <a:p>
            <a:pPr algn="ctr"/>
            <a:r>
              <a:rPr lang="en-US" sz="2400" dirty="0" smtClean="0"/>
              <a:t>OBULISARAVANAN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8862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LEADER </a:t>
            </a:r>
          </a:p>
          <a:p>
            <a:pPr algn="ctr"/>
            <a:r>
              <a:rPr lang="en-US" sz="2400" dirty="0" smtClean="0"/>
              <a:t>P.SWATHI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1945-web-technologie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161945-web-technologies-template-16x9</Template>
  <TotalTime>92</TotalTime>
  <Words>108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161945-web-technologies-template-16x9</vt:lpstr>
      <vt:lpstr>INVENTORY MANAGEMENT SYSTEM FOR RETAILERS</vt:lpstr>
      <vt:lpstr>CUSTOMER JOURNEY</vt:lpstr>
      <vt:lpstr>ONLINE CUSTOMER</vt:lpstr>
      <vt:lpstr>OFFLINE CUSTOMER</vt:lpstr>
      <vt:lpstr>WHOLESALES RETAILERS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FOR RETAILERS</dc:title>
  <dc:creator>TAMIL</dc:creator>
  <cp:lastModifiedBy>TAMIL</cp:lastModifiedBy>
  <cp:revision>10</cp:revision>
  <dcterms:created xsi:type="dcterms:W3CDTF">2022-10-08T06:48:47Z</dcterms:created>
  <dcterms:modified xsi:type="dcterms:W3CDTF">2022-10-08T10:08:13Z</dcterms:modified>
</cp:coreProperties>
</file>