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FF"/>
    <a:srgbClr val="000000"/>
    <a:srgbClr val="CCFFFF"/>
    <a:srgbClr val="1D3A00"/>
    <a:srgbClr val="FE9202"/>
    <a:srgbClr val="CC0066"/>
    <a:srgbClr val="D47A02"/>
    <a:srgbClr val="5EEC3C"/>
    <a:srgbClr val="E6B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350110"/>
            <a:ext cx="7787955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3029865"/>
            <a:ext cx="778795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"/>
            <a:ext cx="7787955" cy="13501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PROJECT DESIGN PHASE -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2189987"/>
            <a:ext cx="7787955" cy="2214223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name: </a:t>
            </a:r>
            <a:r>
              <a:rPr lang="en-US" sz="2400" b="1" dirty="0">
                <a:solidFill>
                  <a:srgbClr val="CC0000"/>
                </a:solidFill>
              </a:rPr>
              <a:t>Real time communication powered by Ai </a:t>
            </a:r>
          </a:p>
          <a:p>
            <a:r>
              <a:rPr lang="en-US" sz="2400" b="1" dirty="0">
                <a:solidFill>
                  <a:srgbClr val="CC0000"/>
                </a:solidFill>
              </a:rPr>
              <a:t>                           for Specially abled person</a:t>
            </a:r>
          </a:p>
          <a:p>
            <a:r>
              <a:rPr lang="en-US" sz="2400" b="1" dirty="0">
                <a:solidFill>
                  <a:srgbClr val="0099FF"/>
                </a:solidFill>
              </a:rPr>
              <a:t>Team ID          :</a:t>
            </a:r>
            <a:r>
              <a:rPr lang="en-US" sz="2400" b="1" dirty="0">
                <a:solidFill>
                  <a:srgbClr val="CC0000"/>
                </a:solidFill>
              </a:rPr>
              <a:t>PNT2022TMID32200.</a:t>
            </a:r>
            <a:endParaRPr lang="en-US" sz="2400" b="1" dirty="0">
              <a:solidFill>
                <a:srgbClr val="0099FF"/>
              </a:solidFill>
            </a:endParaRPr>
          </a:p>
          <a:p>
            <a:endParaRPr lang="en-US" sz="2400" b="1" dirty="0">
              <a:solidFill>
                <a:srgbClr val="CC0000"/>
              </a:solidFill>
            </a:endParaRPr>
          </a:p>
          <a:p>
            <a:endParaRPr lang="en-US" sz="2400" b="1" dirty="0">
              <a:solidFill>
                <a:srgbClr val="CCFFFF"/>
              </a:solidFill>
            </a:endParaRPr>
          </a:p>
          <a:p>
            <a:endParaRPr lang="en-US" sz="2400" b="1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565-9E38-50AE-BB81-41E30EEF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8AE-88F4-E99B-1BE0-B3669EE72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6649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latin typeface="Algerian" panose="04020705040A02060702" pitchFamily="82" charset="0"/>
              </a:rPr>
              <a:t>THANK YOU…</a:t>
            </a:r>
          </a:p>
          <a:p>
            <a:pPr marL="0" indent="0" algn="r">
              <a:buNone/>
            </a:pPr>
            <a:r>
              <a:rPr lang="en-US" sz="2000" dirty="0">
                <a:latin typeface="Algerian" panose="04020705040A02060702" pitchFamily="82" charset="0"/>
              </a:rPr>
              <a:t>    </a:t>
            </a:r>
          </a:p>
          <a:p>
            <a:pPr marL="0" indent="0" algn="r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latin typeface="STXinwei" panose="02010800040101010101" pitchFamily="2" charset="-122"/>
                <a:ea typeface="STXinwei" panose="02010800040101010101" pitchFamily="2" charset="-122"/>
              </a:rPr>
              <a:t>AAKASH K (TEAM LEAD)</a:t>
            </a:r>
          </a:p>
          <a:p>
            <a:pPr marL="0" indent="0" algn="r">
              <a:buNone/>
            </a:pPr>
            <a:r>
              <a:rPr lang="en-US" sz="2000" dirty="0">
                <a:latin typeface="STXinwei" panose="02010800040101010101" pitchFamily="2" charset="-122"/>
                <a:ea typeface="STXinwei" panose="02010800040101010101" pitchFamily="2" charset="-122"/>
              </a:rPr>
              <a:t>JEEVADHARSHINI V (MEMBER)</a:t>
            </a:r>
          </a:p>
          <a:p>
            <a:pPr marL="0" indent="0" algn="r">
              <a:buNone/>
            </a:pPr>
            <a:r>
              <a:rPr lang="en-US" sz="2000" dirty="0">
                <a:latin typeface="STXinwei" panose="02010800040101010101" pitchFamily="2" charset="-122"/>
                <a:ea typeface="STXinwei" panose="02010800040101010101" pitchFamily="2" charset="-122"/>
              </a:rPr>
              <a:t>JAYACHANDRAN M S (MEMBER)</a:t>
            </a:r>
          </a:p>
          <a:p>
            <a:pPr marL="0" indent="0" algn="r">
              <a:buNone/>
            </a:pPr>
            <a:r>
              <a:rPr lang="en-US" sz="2000" dirty="0">
                <a:latin typeface="STXinwei" panose="02010800040101010101" pitchFamily="2" charset="-122"/>
                <a:ea typeface="STXinwei" panose="02010800040101010101" pitchFamily="2" charset="-122"/>
              </a:rPr>
              <a:t>MONISHAN J (MEMBER)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7940660" cy="916230"/>
          </a:xfrm>
        </p:spPr>
        <p:txBody>
          <a:bodyPr/>
          <a:lstStyle/>
          <a:p>
            <a:r>
              <a:rPr lang="en-US" dirty="0">
                <a:effectLst/>
                <a:latin typeface="Eras Bold ITC" panose="020B0907030504020204" pitchFamily="34" charset="0"/>
              </a:rPr>
              <a:t>Customer Journey..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7940660" cy="33595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Awarness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Consideration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Conversion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Retention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Advocacy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871725" cy="9162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Customer journey map..(way  1)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E3F195-8333-032F-D6B6-CB9FDBA93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350110"/>
            <a:ext cx="7853958" cy="320680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827" y="9337"/>
            <a:ext cx="8551480" cy="91623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Customer Journey (way 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996FBF-7F82-B465-6BFD-E239A55FFE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" y="999961"/>
            <a:ext cx="7085346" cy="3542673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93DF-EB24-9D1A-7F23-F3A8086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Awarness</a:t>
            </a:r>
            <a:r>
              <a:rPr lang="en-US" dirty="0"/>
              <a:t> for </a:t>
            </a:r>
            <a:r>
              <a:rPr lang="en-US" dirty="0" err="1"/>
              <a:t>realtime</a:t>
            </a:r>
            <a:r>
              <a:rPr lang="en-US" dirty="0"/>
              <a:t> communication..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A370-4714-C205-2AFA-2354A170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893149"/>
            <a:ext cx="8246070" cy="396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value of information is determined by the global need for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evaluation methods are adaptive to changing and possibly multiple and multi-dimensional requests and to changing communication constraints for specially abled persons.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These are fulfils the gap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175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F50B-726C-A3C6-50ED-71C38626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 for communication.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D786-E2FE-EB8D-DDD4-142E7C42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8551480" cy="3817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have considered all the persons for communication.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want to communicate the specially abled person for communications.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have to consider the neural networks for this communication.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consider the hand and face gestures to get speech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10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CDA8-D911-1E78-A90A-1306DD47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470"/>
            <a:ext cx="8246069" cy="763525"/>
          </a:xfrm>
        </p:spPr>
        <p:txBody>
          <a:bodyPr/>
          <a:lstStyle/>
          <a:p>
            <a:r>
              <a:rPr lang="en-US" dirty="0"/>
              <a:t>Conversion for communication..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2E6-6DDB-5D32-2998-AC9E1FD7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924324"/>
            <a:ext cx="8576232" cy="38176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Communications between a normal person and with the person having hearing loss and dumb have constantly been a tough assignment.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work is to develop a portable device for the disabled people those who are not able to communicate with the normal persons properly.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technology development presents a solution to build up a sign language conversion system to support the individual with hearing loss and mute people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68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1C7-E263-7E45-1214-F99F924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305339"/>
            <a:ext cx="7940659" cy="763525"/>
          </a:xfrm>
        </p:spPr>
        <p:txBody>
          <a:bodyPr/>
          <a:lstStyle/>
          <a:p>
            <a:r>
              <a:rPr lang="en-US" dirty="0"/>
              <a:t>Retention for communication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A5C6-1C99-CF21-CF49-4E584B7D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Stand for something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Collect feed back with customer surveys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Leverages personalization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Deliver surprise reciprocity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Personalize your own way of communication.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Desire higher efficiency of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75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57BB-220F-D5AB-63DB-C12DB9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Advocacy..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8BE3-F22F-3270-7454-2F9AFC8B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On the other hand ,advocacy is a set of targeted </a:t>
            </a:r>
          </a:p>
          <a:p>
            <a:pPr marL="0" indent="0" algn="just">
              <a:buNone/>
            </a:pPr>
            <a:r>
              <a:rPr lang="en-US" dirty="0"/>
              <a:t>Actions directed at decision-makers in support of a specific policy issue</a:t>
            </a:r>
          </a:p>
          <a:p>
            <a:pPr marL="0" indent="0" algn="just">
              <a:buNone/>
            </a:pPr>
            <a:r>
              <a:rPr lang="en-US" dirty="0"/>
              <a:t>   To desire and recognize the hand gestures to the easily understandable speech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7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STXinwei</vt:lpstr>
      <vt:lpstr>Algerian</vt:lpstr>
      <vt:lpstr>Arial</vt:lpstr>
      <vt:lpstr>Arial Rounded MT Bold</vt:lpstr>
      <vt:lpstr>Bahnschrift</vt:lpstr>
      <vt:lpstr>Calibri</vt:lpstr>
      <vt:lpstr>Courier New</vt:lpstr>
      <vt:lpstr>Eras Bold ITC</vt:lpstr>
      <vt:lpstr>Wingdings</vt:lpstr>
      <vt:lpstr>Office Theme</vt:lpstr>
      <vt:lpstr>PROJECT DESIGN PHASE - II</vt:lpstr>
      <vt:lpstr>Customer Journey..</vt:lpstr>
      <vt:lpstr>Customer journey map..(way  1)</vt:lpstr>
      <vt:lpstr>Customer Journey (way 2)</vt:lpstr>
      <vt:lpstr>Awarness for realtime communication..</vt:lpstr>
      <vt:lpstr>Consideration for communication.</vt:lpstr>
      <vt:lpstr>Conversion for communication..</vt:lpstr>
      <vt:lpstr>Retention for communication </vt:lpstr>
      <vt:lpstr>Advocacy..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2022-10-08T10:35:34Z</dcterms:modified>
</cp:coreProperties>
</file>