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1" autoAdjust="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494E-7861-4A57-886C-048147808D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2581A-B2CA-4068-BDD8-8CB8526F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56FE-4044-4D2E-A76A-83D9C6C8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169537" cy="2120575"/>
          </a:xfrm>
        </p:spPr>
        <p:txBody>
          <a:bodyPr/>
          <a:lstStyle/>
          <a:p>
            <a:r>
              <a:rPr lang="en-IN" sz="4400" dirty="0">
                <a:latin typeface="Arial Black" panose="020B0A04020102020204" pitchFamily="34" charset="0"/>
              </a:rPr>
              <a:t>PROJECT  DESIGN  PROCESS - 1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57960-5A94-47FD-90F3-AC5111FA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7BA1-6DD3-49D7-AB1C-94DFFCF8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TEAM  DETAILS  :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D09E98-436C-4213-ABF2-641E8C888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55597"/>
              </p:ext>
            </p:extLst>
          </p:nvPr>
        </p:nvGraphicFramePr>
        <p:xfrm>
          <a:off x="562708" y="2603498"/>
          <a:ext cx="11085342" cy="423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671">
                  <a:extLst>
                    <a:ext uri="{9D8B030D-6E8A-4147-A177-3AD203B41FA5}">
                      <a16:colId xmlns:a16="http://schemas.microsoft.com/office/drawing/2014/main" val="4081687438"/>
                    </a:ext>
                  </a:extLst>
                </a:gridCol>
                <a:gridCol w="5542671">
                  <a:extLst>
                    <a:ext uri="{9D8B030D-6E8A-4147-A177-3AD203B41FA5}">
                      <a16:colId xmlns:a16="http://schemas.microsoft.com/office/drawing/2014/main" val="2292700317"/>
                    </a:ext>
                  </a:extLst>
                </a:gridCol>
              </a:tblGrid>
              <a:tr h="1708737">
                <a:tc>
                  <a:txBody>
                    <a:bodyPr/>
                    <a:lstStyle/>
                    <a:p>
                      <a:r>
                        <a:rPr lang="en-IN" sz="3600" dirty="0"/>
                        <a:t>             TEAM ID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 Black" panose="020B0A04020102020204" pitchFamily="34" charset="0"/>
                        </a:rPr>
                        <a:t>PNT2022TMID32200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56605"/>
                  </a:ext>
                </a:extLst>
              </a:tr>
              <a:tr h="1708737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Arial Black" panose="020B0A04020102020204" pitchFamily="34" charset="0"/>
                        </a:rPr>
                        <a:t>    PROJECT NAME</a:t>
                      </a:r>
                      <a:endParaRPr 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 Black" panose="020B0A04020102020204" pitchFamily="34" charset="0"/>
                        </a:rPr>
                        <a:t>R</a:t>
                      </a:r>
                      <a:r>
                        <a:rPr lang="en-IN" sz="3200" dirty="0">
                          <a:latin typeface="Arial Black" panose="020B0A04020102020204" pitchFamily="34" charset="0"/>
                        </a:rPr>
                        <a:t>EALTIME COMMUNICATION POWERED BY AI FOR SPECIALLY ABLED PERSON</a:t>
                      </a:r>
                      <a:endParaRPr lang="en-US" sz="3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1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07F5-9450-4192-890C-50EEB269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SOLUTION  REQUIREMENT :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9E4E-03E2-4C59-811E-ED0C7A2F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700996"/>
            <a:ext cx="11113477" cy="3615397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Montserrat" panose="020B0604020202020204" pitchFamily="2" charset="0"/>
              </a:rPr>
              <a:t>The project aims to develop a system that converts the sign language into a human hearing voice in the desired language to convey a message to normal people, as well as convert speech into understandable sign language for the deaf and dumb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8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B58C-5B10-41E4-BD62-977FD204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TECHNICAL  ARCHITECTURE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61174-8A60-45CB-8154-DFE42C93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8" y="2194560"/>
            <a:ext cx="9657056" cy="382524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– 1: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5E0B8-181B-D2B9-20A0-5528812A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3" y="2688558"/>
            <a:ext cx="9826905" cy="38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6AF0F2-2B40-3C70-6E35-58EDA86C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68" y="0"/>
            <a:ext cx="6523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1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CCD8-F3CE-4D58-84FC-B53B55A9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840" y="2127682"/>
            <a:ext cx="8215070" cy="1819478"/>
          </a:xfrm>
        </p:spPr>
        <p:txBody>
          <a:bodyPr/>
          <a:lstStyle/>
          <a:p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THANK  YOU …  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E905-6B82-4EAD-B418-F0408035C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82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Montserrat</vt:lpstr>
      <vt:lpstr>Wingdings 3</vt:lpstr>
      <vt:lpstr>Ion Boardroom</vt:lpstr>
      <vt:lpstr>PROJECT  DESIGN  PROCESS - 1</vt:lpstr>
      <vt:lpstr>TEAM  DETAILS  :</vt:lpstr>
      <vt:lpstr>SOLUTION  REQUIREMENT :</vt:lpstr>
      <vt:lpstr>TECHNICAL  ARCHITECTURE :</vt:lpstr>
      <vt:lpstr>PowerPoint Presentation</vt:lpstr>
      <vt:lpstr>THANK  YOU 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DESIGN  PROCESS - 1</dc:title>
  <dc:creator>kingler parthiban</dc:creator>
  <cp:lastModifiedBy>AAKASH K</cp:lastModifiedBy>
  <cp:revision>4</cp:revision>
  <dcterms:created xsi:type="dcterms:W3CDTF">2022-10-02T16:33:47Z</dcterms:created>
  <dcterms:modified xsi:type="dcterms:W3CDTF">2022-10-03T09:47:27Z</dcterms:modified>
</cp:coreProperties>
</file>