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  <p:sldId id="265" r:id="rId6"/>
    <p:sldId id="266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3B3841-935A-4E4E-B9BE-9A4853FFA9A6}">
          <p14:sldIdLst>
            <p14:sldId id="256"/>
            <p14:sldId id="257"/>
            <p14:sldId id="259"/>
            <p14:sldId id="258"/>
            <p14:sldId id="265"/>
            <p14:sldId id="266"/>
            <p14:sldId id="261"/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668"/>
    <a:srgbClr val="001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>
        <p:scale>
          <a:sx n="66" d="100"/>
          <a:sy n="66" d="100"/>
        </p:scale>
        <p:origin x="87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6T17:09:57.66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38,'0'-6,"7"-2,7 0,9 2,6 1,4 2,4 2,1 0,-6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6T17:11:49.14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6T17:11:51.42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6T17:11:53.82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1 364,'0'-1,"1"0,0-1,-1 1,1 0,0 0,0 0,-1 0,1-1,0 1,0 0,0 1,0-1,1 0,-1 0,0 0,0 1,0-1,1 0,-1 1,0-1,1 1,0-1,41-11,-34 10,43-11,1 3,97-5,112 11,-175 5,487 2,-562-4,0 0,0-1,0 0,0 0,0-2,0 1,-1-1,0-1,0 0,0-1,-1 0,1 0,-1-1,-1-1,0 1,0-2,0 1,-1-1,0 0,-1-1,0 0,0 0,7-16,23-37,-21 40,-13 19,-6 9,0 1,0 0,-1 0,1 0,-1-1,-1 1,1-1,-1 0,0 0,0-1,-1 1,1-1,-1 0,0-1,0 0,0 1,-1-2,1 1,-1-1,1 0,-1 0,0-1,0 0,0 0,1-1,-1 0,0 0,0 0,0-1,0 0,0 0,1-1,-1 0,0 0,1-1,-9-3,4 0,-50-27,57 30,0 0,0-1,1 1,-1-1,1 1,0-1,0 0,0 0,1-1,0 1,-1 0,0-6,-5-15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6T17:11:54.23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6T17:10:10.80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0,'6'0,"9"0,7 0,7 0,4 0,4 0,0 0,2 0,-1 0,-6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6T17:10:12.01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0 226,'0'-6,"0"-9,0-7,0-7,6 2,3-2,5 6,1-1,3 4,6 6,5 5,3 4,3 3,2 1,0 2,-5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6T17:10:19.27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0 164,'0'-2,"1"1,-1 0,0 0,1-1,0 1,-1 0,1 0,-1 0,1 0,0-1,0 1,0 1,0-1,0 0,0 0,0 0,0 0,0 1,0-1,0 0,0 1,1-1,-1 1,0-1,0 1,1 0,0-1,41-7,-39 8,11-1,1 1,-1 1,0 0,0 1,24 7,-27-6,1 0,0-1,-1 0,1-1,0 0,0-1,0-1,0 0,17-3,-22 1,0 0,1 0,-1-1,0 0,-1 0,1-1,-1 0,0 0,10-9,-3-1,-1 0,0-1,10-17,-9 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6T17:10:20.37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401 0,'-6'0,"-9"0,-1 7,-4 1,-6 0,-3-1,-5-2,-1-3,-2 0,-1-1,0-1,0-1,1 1,6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6T17:10:34.37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6T17:10:34.72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6T17:10:40.2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6T17:11:45.64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BFF7F8-CB8D-4F69-9AB8-92B75A5F735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EEE4927-3E9C-4B37-BC6A-230730F1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F7F8-CB8D-4F69-9AB8-92B75A5F735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4927-3E9C-4B37-BC6A-230730F1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8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F7F8-CB8D-4F69-9AB8-92B75A5F735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4927-3E9C-4B37-BC6A-230730F1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3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F7F8-CB8D-4F69-9AB8-92B75A5F735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4927-3E9C-4B37-BC6A-230730F1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17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F7F8-CB8D-4F69-9AB8-92B75A5F735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4927-3E9C-4B37-BC6A-230730F1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06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F7F8-CB8D-4F69-9AB8-92B75A5F735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4927-3E9C-4B37-BC6A-230730F1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48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F7F8-CB8D-4F69-9AB8-92B75A5F735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4927-3E9C-4B37-BC6A-230730F1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F7F8-CB8D-4F69-9AB8-92B75A5F735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4927-3E9C-4B37-BC6A-230730F1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80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F7F8-CB8D-4F69-9AB8-92B75A5F735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4927-3E9C-4B37-BC6A-230730F1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3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F7F8-CB8D-4F69-9AB8-92B75A5F735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4927-3E9C-4B37-BC6A-230730F1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8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F7F8-CB8D-4F69-9AB8-92B75A5F735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4927-3E9C-4B37-BC6A-230730F1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1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F7F8-CB8D-4F69-9AB8-92B75A5F735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4927-3E9C-4B37-BC6A-230730F1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7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F7F8-CB8D-4F69-9AB8-92B75A5F735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4927-3E9C-4B37-BC6A-230730F1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8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F7F8-CB8D-4F69-9AB8-92B75A5F735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4927-3E9C-4B37-BC6A-230730F1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5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F7F8-CB8D-4F69-9AB8-92B75A5F735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4927-3E9C-4B37-BC6A-230730F1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4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F7F8-CB8D-4F69-9AB8-92B75A5F735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4927-3E9C-4B37-BC6A-230730F1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7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F7F8-CB8D-4F69-9AB8-92B75A5F735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E4927-3E9C-4B37-BC6A-230730F1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6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BFF7F8-CB8D-4F69-9AB8-92B75A5F735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EEE4927-3E9C-4B37-BC6A-230730F1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customXml" Target="../ink/ink11.xml"/><Relationship Id="rId4" Type="http://schemas.openxmlformats.org/officeDocument/2006/relationships/customXml" Target="../ink/ink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image" Target="../media/image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6843-9154-47A4-8B02-D6C6FDA7A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444" y="530087"/>
            <a:ext cx="9806607" cy="2544418"/>
          </a:xfrm>
        </p:spPr>
        <p:txBody>
          <a:bodyPr/>
          <a:lstStyle/>
          <a:p>
            <a:r>
              <a:rPr lang="en-IN" dirty="0"/>
              <a:t>CONTAINMENT      ZONE                ALERTING         APPLICATION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E4DB4-501F-4363-8B7C-D376C5A1B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</a:t>
            </a:r>
            <a:r>
              <a:rPr lang="en-IN" sz="3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   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3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DDC5-3960-47AC-AD33-F74C16FA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Q &amp; A :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5180-E2AA-4B44-8F4A-BE8BE907E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97359" cy="3416300"/>
          </a:xfrm>
        </p:spPr>
        <p:txBody>
          <a:bodyPr>
            <a:normAutofit fontScale="70000" lnSpcReduction="20000"/>
          </a:bodyPr>
          <a:lstStyle/>
          <a:p>
            <a:r>
              <a:rPr lang="en-IN" sz="2400" dirty="0">
                <a:solidFill>
                  <a:schemeClr val="tx1"/>
                </a:solidFill>
                <a:latin typeface="Arial Black" panose="020B0A04020102020204" pitchFamily="34" charset="0"/>
              </a:rPr>
              <a:t>HOW  USERS  ARE  CONTACTED  IF  THEY  ARE  IN  CLOSE CONTACT  WITH SOMEONE  WHO  AFFECTED  BY  DISEASE  </a:t>
            </a:r>
            <a:r>
              <a:rPr lang="en-IN" sz="24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?</a:t>
            </a:r>
          </a:p>
          <a:p>
            <a:r>
              <a:rPr lang="en-IN" sz="24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ANS :  </a:t>
            </a:r>
            <a:r>
              <a:rPr lang="en-IN" sz="2400" b="1" dirty="0">
                <a:solidFill>
                  <a:srgbClr val="00B050"/>
                </a:solidFill>
                <a:latin typeface="Arial Black" panose="020B0A04020102020204" pitchFamily="34" charset="0"/>
              </a:rPr>
              <a:t>THE  APP  SENDS  AN  IN-APP  NOTIFICATION  WHEN  THE  APP  IDENTIFIES  THAT  A  USER  HAS  BEEN  IN  CLOSE  CONTACT  WITH  CONFIRMED  CASE.</a:t>
            </a:r>
          </a:p>
          <a:p>
            <a:endParaRPr lang="en-IN" sz="24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IS  THIS  APP RUNNNING  IN  </a:t>
            </a:r>
            <a:r>
              <a:rPr lang="en-IN" sz="2400" dirty="0">
                <a:solidFill>
                  <a:schemeClr val="tx1"/>
                </a:solidFill>
                <a:latin typeface="Arial Black" panose="020B0A04020102020204" pitchFamily="34" charset="0"/>
              </a:rPr>
              <a:t>BACKGROUND</a:t>
            </a:r>
            <a:r>
              <a:rPr lang="en-I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ALWAYS  </a:t>
            </a:r>
            <a:r>
              <a:rPr lang="en-I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?</a:t>
            </a:r>
          </a:p>
          <a:p>
            <a:r>
              <a:rPr lang="en-I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ANS : </a:t>
            </a:r>
            <a:r>
              <a:rPr lang="en-I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YES ,THIS  APP  WILL  RUN  ON  BACKGROUND</a:t>
            </a:r>
            <a:r>
              <a:rPr lang="en-I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endParaRPr lang="en-IN"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Arial Black" panose="020B0A04020102020204" pitchFamily="34" charset="0"/>
              </a:rPr>
              <a:t>IS  SELF - DIAGONISE  CAN  DONE  WITH  HELP  OF  THIS  APP  </a:t>
            </a:r>
            <a:r>
              <a:rPr lang="en-I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?</a:t>
            </a:r>
          </a:p>
          <a:p>
            <a:r>
              <a:rPr lang="en-I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ANS : </a:t>
            </a:r>
            <a:r>
              <a:rPr lang="en-I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IN" sz="2400" dirty="0">
                <a:solidFill>
                  <a:srgbClr val="00B050"/>
                </a:solidFill>
                <a:latin typeface="Arial Black" panose="020B0A04020102020204" pitchFamily="34" charset="0"/>
              </a:rPr>
              <a:t>YES, USERS  CAN  SELF – DIAGONSE  WITH  HELP  OF  THIS   APP</a:t>
            </a:r>
            <a:r>
              <a:rPr lang="en-I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en-I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511170-5EEB-49A1-87C1-B66DC510F4C9}"/>
                  </a:ext>
                </a:extLst>
              </p14:cNvPr>
              <p14:cNvContentPartPr/>
              <p14:nvPr/>
            </p14:nvContentPartPr>
            <p14:xfrm>
              <a:off x="2053790" y="128500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511170-5EEB-49A1-87C1-B66DC510F4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790" y="117736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148D91-B405-449B-84A2-9E1DA3B479BE}"/>
                  </a:ext>
                </a:extLst>
              </p14:cNvPr>
              <p14:cNvContentPartPr/>
              <p14:nvPr/>
            </p14:nvContentPartPr>
            <p14:xfrm>
              <a:off x="2332070" y="147040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148D91-B405-449B-84A2-9E1DA3B479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8430" y="136276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A2FC78-ED00-4FA7-9D0F-B25C28358C77}"/>
                  </a:ext>
                </a:extLst>
              </p14:cNvPr>
              <p14:cNvContentPartPr/>
              <p14:nvPr/>
            </p14:nvContentPartPr>
            <p14:xfrm>
              <a:off x="2238830" y="303424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A2FC78-ED00-4FA7-9D0F-B25C28358C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5190" y="292624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67604F-FE18-4906-B7DF-B4C73DD101E9}"/>
                  </a:ext>
                </a:extLst>
              </p14:cNvPr>
              <p14:cNvContentPartPr/>
              <p14:nvPr/>
            </p14:nvContentPartPr>
            <p14:xfrm>
              <a:off x="2238830" y="2704842"/>
              <a:ext cx="560520" cy="131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67604F-FE18-4906-B7DF-B4C73DD101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5190" y="2596842"/>
                <a:ext cx="6681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7FFEA53-EC27-4508-9536-4D22E638F73A}"/>
                  </a:ext>
                </a:extLst>
              </p14:cNvPr>
              <p14:cNvContentPartPr/>
              <p14:nvPr/>
            </p14:nvContentPartPr>
            <p14:xfrm>
              <a:off x="2676590" y="268936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7FFEA53-EC27-4508-9536-4D22E638F7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2950" y="2581722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2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C135-2E9E-404A-A74E-C51F8973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 DETAILS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3CABE-EE20-4E98-9B79-D194AD5D3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85391" y="3428999"/>
            <a:ext cx="8229600" cy="3223591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LEADER  :  MANIKANDAN.P</a:t>
            </a:r>
          </a:p>
          <a:p>
            <a:r>
              <a:rPr lang="en-I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         :  ROJA.M</a:t>
            </a:r>
          </a:p>
          <a:p>
            <a:r>
              <a:rPr lang="en-I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PARTHIBAN.S</a:t>
            </a:r>
          </a:p>
          <a:p>
            <a:r>
              <a:rPr lang="en-I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SABARI.M</a:t>
            </a:r>
            <a:endParaRPr 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177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B64C-F99D-47D9-8E63-E2B6B66D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 IDEA 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85E52-CBCC-462D-99ED-16D2EDF74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4" y="2603499"/>
            <a:ext cx="10412362" cy="3731039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THIS  APPLICATION  IS  INTENDED  TO  PROVIDE  INFORMATION  ABOUT  CONTAINMENT  ZONES  IN  A  PARTICULAR  REGION  BY  ALERTING  PEOPLE , THROUGH  CONTINUOUS  MONITORING OF  AN  INDIVIDUAL  LOCATION.</a:t>
            </a:r>
          </a:p>
          <a:p>
            <a:endParaRPr lang="en-IN" sz="28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KEY BENEFITS  OF  THE  APPLICATION  ARE  MONITORING  PEOPLE’S  ACTIVITY  AND  ALERTING  THEM  OF  THEIR  SAFETY  MOVEMENTS.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4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5489-DB11-4635-A3A4-6382A88A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  STATEMENT :  </a:t>
            </a:r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46E5-E095-4745-900A-160548C3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2" y="2603499"/>
            <a:ext cx="11149781" cy="4003777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  PROBLEM  STATEMENT  IS  A  CONCISE  DESCRIPTION  OF  THE  PROBLEM  OR  ISSUES  A  PROJECT  SEEKS  TO  ADDRESS.THE  PROBLEM  STATEMENT  IDENTIFIES  THE  CURRENT  STATE , THE  DESIRED  FUTURE  STATE  AND  ANY  GAPS  BETWEEN THE  TWO.</a:t>
            </a: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  PROBLEM  STATEMENT  IS  AN  IMPORTANT  COMMUNICATION  TOOL  THAT  CAN  HELP  ENSURE  EVERYONE  WORKING  ON  A  PROJECT  KNOWS  WHAT  THE  PROBLEM  THEY  NEED  TO  ADDRESS  IS  AND WHY  THE PROJECT  IS IMPORTANT.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649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0E4C-7FF7-455D-A24C-114E9396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B65A-5737-4076-977C-CE5F8542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607" y="2305878"/>
            <a:ext cx="11116558" cy="4200939"/>
          </a:xfrm>
        </p:spPr>
        <p:txBody>
          <a:bodyPr>
            <a:normAutofit lnSpcReduction="10000"/>
          </a:bodyPr>
          <a:lstStyle/>
          <a:p>
            <a:endParaRPr lang="en-IN" sz="2800" dirty="0">
              <a:latin typeface="Arial Black" panose="020B0A04020102020204" pitchFamily="34" charset="0"/>
            </a:endParaRPr>
          </a:p>
          <a:p>
            <a:r>
              <a:rPr lang="en-IN" sz="2800" dirty="0">
                <a:latin typeface="Arial Black" panose="020B0A04020102020204" pitchFamily="34" charset="0"/>
              </a:rPr>
              <a:t>HOW TO DEAL WITH </a:t>
            </a:r>
            <a:r>
              <a:rPr lang="en-IN" sz="2800" dirty="0" err="1">
                <a:latin typeface="Arial Black" panose="020B0A04020102020204" pitchFamily="34" charset="0"/>
              </a:rPr>
              <a:t>WITH</a:t>
            </a:r>
            <a:r>
              <a:rPr lang="en-IN" sz="2800" dirty="0">
                <a:latin typeface="Arial Black" panose="020B0A04020102020204" pitchFamily="34" charset="0"/>
              </a:rPr>
              <a:t> PANDEMIC CHALLENGES ?</a:t>
            </a:r>
          </a:p>
          <a:p>
            <a:r>
              <a:rPr lang="en-IN" sz="2800" dirty="0">
                <a:latin typeface="Arial Black" panose="020B0A04020102020204" pitchFamily="34" charset="0"/>
              </a:rPr>
              <a:t>WHAT ARE THE WAYS TO BE SAFE ?</a:t>
            </a:r>
          </a:p>
          <a:p>
            <a:r>
              <a:rPr lang="en-IN" sz="2800" dirty="0">
                <a:latin typeface="Arial Black" panose="020B0A04020102020204" pitchFamily="34" charset="0"/>
              </a:rPr>
              <a:t>HOW TO AVOID DISEASE SPREAD ?</a:t>
            </a:r>
          </a:p>
          <a:p>
            <a:r>
              <a:rPr lang="en-IN" sz="2800" dirty="0">
                <a:latin typeface="Arial Black" panose="020B0A04020102020204" pitchFamily="34" charset="0"/>
              </a:rPr>
              <a:t>WHAT ARE THE ALTERNATE IDEAS ?</a:t>
            </a:r>
          </a:p>
          <a:p>
            <a:r>
              <a:rPr lang="en-IN" sz="2800" dirty="0">
                <a:latin typeface="Arial Black" panose="020B0A04020102020204" pitchFamily="34" charset="0"/>
              </a:rPr>
              <a:t>IS THE APP IS REALIABLE &amp; HELPFUL ?</a:t>
            </a:r>
          </a:p>
          <a:p>
            <a:r>
              <a:rPr lang="en-IN" sz="2800" dirty="0">
                <a:latin typeface="Arial Black" panose="020B0A04020102020204" pitchFamily="34" charset="0"/>
              </a:rPr>
              <a:t>HOW TO DO SELF – ANALYSE ?</a:t>
            </a:r>
          </a:p>
          <a:p>
            <a:r>
              <a:rPr lang="en-IN" sz="2800" dirty="0">
                <a:latin typeface="Arial Black" panose="020B0A04020102020204" pitchFamily="34" charset="0"/>
              </a:rPr>
              <a:t>WHAT TO DO IN EMERGENCY SITUATIONS ?</a:t>
            </a:r>
          </a:p>
          <a:p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49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DCA0-2E5F-4EFA-A2F3-3CFBE592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973669"/>
            <a:ext cx="8964613" cy="706964"/>
          </a:xfrm>
        </p:spPr>
        <p:txBody>
          <a:bodyPr/>
          <a:lstStyle/>
          <a:p>
            <a:r>
              <a:rPr lang="en-IN" dirty="0"/>
              <a:t>PROBLEM STATEMENTS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2AAD-957E-4DAD-8378-EA1DB8EF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714170"/>
            <a:ext cx="11052313" cy="384565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rial Black" panose="020B0A04020102020204" pitchFamily="34" charset="0"/>
              </a:rPr>
              <a:t>SAFETY OF PEOPLE’S &amp; CONTROL THE DISEASE SPREAD IS MAIN TASK.</a:t>
            </a:r>
          </a:p>
          <a:p>
            <a:r>
              <a:rPr lang="en-IN" sz="2400" dirty="0">
                <a:latin typeface="Arial Black" panose="020B0A04020102020204" pitchFamily="34" charset="0"/>
              </a:rPr>
              <a:t>HELPING SUFFERED PEOPLE’S IN PANDEMIC SITUATIONS SHOULD PROPERLY DONE.</a:t>
            </a:r>
          </a:p>
          <a:p>
            <a:r>
              <a:rPr lang="en-IN" sz="2400" dirty="0">
                <a:latin typeface="Arial Black" panose="020B0A04020102020204" pitchFamily="34" charset="0"/>
              </a:rPr>
              <a:t>ALL TYPES OF SUPPORTS SHOULD REACHABLE TO PROPLE’S.</a:t>
            </a:r>
          </a:p>
          <a:p>
            <a:r>
              <a:rPr lang="en-IN" sz="2400" dirty="0">
                <a:latin typeface="Arial Black" panose="020B0A04020102020204" pitchFamily="34" charset="0"/>
              </a:rPr>
              <a:t>THE PRIVACY OF USERS SHOULD VALUED.</a:t>
            </a:r>
          </a:p>
          <a:p>
            <a:r>
              <a:rPr lang="en-IN" sz="2400" dirty="0">
                <a:latin typeface="Arial Black" panose="020B0A04020102020204" pitchFamily="34" charset="0"/>
              </a:rPr>
              <a:t>USER DETAILS SHOULD PROTECTED BY HIGHER  SECURITY.</a:t>
            </a:r>
          </a:p>
          <a:p>
            <a:r>
              <a:rPr lang="en-IN" sz="2400" dirty="0">
                <a:latin typeface="Arial Black" panose="020B0A04020102020204" pitchFamily="34" charset="0"/>
              </a:rPr>
              <a:t>DATA’S AND STATICS SHOULD BE TRUTH.</a:t>
            </a:r>
          </a:p>
          <a:p>
            <a:endParaRPr lang="en-IN" sz="2400" dirty="0">
              <a:latin typeface="Arial Black" panose="020B0A04020102020204" pitchFamily="34" charset="0"/>
            </a:endParaRPr>
          </a:p>
          <a:p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9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F1C3-41B4-4992-8096-5FDFC8F0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E1795-974A-4BD4-9C77-266DBE8F1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2806468"/>
            <a:ext cx="11061291" cy="367085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10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THE  PROJECT  AIMS  AT  BUILDING  AN  APPLICATION  THAT  PROVIDES  INFORMATION  ABOUT THE CONTAINMENT  ZONES  OF  A  PARTICULAR  REGION  BY  CONTINUOUSLY  MONITORING  AN  INDIVIDUAL’S LOCATION.</a:t>
            </a:r>
            <a:endParaRPr lang="en-US" sz="2400" dirty="0">
              <a:solidFill>
                <a:srgbClr val="0010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sz="2400" dirty="0">
                <a:solidFill>
                  <a:srgbClr val="0010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LOCATION  OF  THE  INDIVIDUAL  MUST  BE  STORED  IN  THE  DATABASE  .</a:t>
            </a:r>
          </a:p>
          <a:p>
            <a:r>
              <a:rPr lang="en-US" sz="2400" dirty="0">
                <a:solidFill>
                  <a:srgbClr val="0010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ALERTS  ARE  SENT  USING  THE  NOTIFICATION  SERVICE.</a:t>
            </a:r>
          </a:p>
          <a:p>
            <a:endParaRPr lang="en-US" sz="2400" dirty="0">
              <a:solidFill>
                <a:srgbClr val="0010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0010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0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0D89-F1C6-40F3-9215-9DD0C256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FUNCTIONS 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EA4D-A71A-47E4-B0F3-C1B6DEB6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Arial Black" panose="020B0A04020102020204" pitchFamily="34" charset="0"/>
              </a:rPr>
              <a:t>CONTACT TRACING</a:t>
            </a:r>
          </a:p>
          <a:p>
            <a:r>
              <a:rPr lang="en-IN" sz="2800" b="1" dirty="0">
                <a:solidFill>
                  <a:srgbClr val="002060"/>
                </a:solidFill>
                <a:latin typeface="Arial Black" panose="020B0A04020102020204" pitchFamily="34" charset="0"/>
              </a:rPr>
              <a:t>SYMPTOM TRACKING</a:t>
            </a:r>
          </a:p>
          <a:p>
            <a:r>
              <a:rPr lang="en-IN" sz="2800" b="1" dirty="0">
                <a:solidFill>
                  <a:srgbClr val="002060"/>
                </a:solidFill>
                <a:latin typeface="Arial Black" panose="020B0A04020102020204" pitchFamily="34" charset="0"/>
              </a:rPr>
              <a:t>NEWS &amp; INFORMATION</a:t>
            </a:r>
          </a:p>
          <a:p>
            <a:r>
              <a:rPr lang="en-IN" sz="2800" b="1" dirty="0">
                <a:solidFill>
                  <a:srgbClr val="002060"/>
                </a:solidFill>
                <a:latin typeface="Arial Black" panose="020B0A04020102020204" pitchFamily="34" charset="0"/>
              </a:rPr>
              <a:t>CUSTOMER SUPPORT SERVICE</a:t>
            </a:r>
          </a:p>
          <a:p>
            <a:r>
              <a:rPr lang="en-US" sz="2800" b="1" dirty="0">
                <a:solidFill>
                  <a:srgbClr val="002060"/>
                </a:solidFill>
                <a:latin typeface="Arial Black" panose="020B0A04020102020204" pitchFamily="34" charset="0"/>
              </a:rPr>
              <a:t>ALERT SYSTEM</a:t>
            </a:r>
          </a:p>
          <a:p>
            <a:r>
              <a:rPr lang="en-US" sz="2800" b="1" dirty="0">
                <a:solidFill>
                  <a:srgbClr val="002060"/>
                </a:solidFill>
                <a:latin typeface="Arial Black" panose="020B0A04020102020204" pitchFamily="34" charset="0"/>
              </a:rPr>
              <a:t>UPDATE SYSTEM</a:t>
            </a:r>
          </a:p>
          <a:p>
            <a:endParaRPr lang="en-US" sz="28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endParaRPr lang="en-US" sz="28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endParaRPr lang="en-US" sz="28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1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BF15-C5A0-459C-A417-B9666F22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TECHNICAL  ARCHITECTURE :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87775C-6DCB-4109-ABFE-03753000E2BF}"/>
                  </a:ext>
                </a:extLst>
              </p14:cNvPr>
              <p14:cNvContentPartPr/>
              <p14:nvPr/>
            </p14:nvContentPartPr>
            <p14:xfrm>
              <a:off x="5101550" y="4292802"/>
              <a:ext cx="77040" cy="14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87775C-6DCB-4109-ABFE-03753000E2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7550" y="4184802"/>
                <a:ext cx="1846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208A803-9763-4737-B5CD-266C0171891D}"/>
                  </a:ext>
                </a:extLst>
              </p14:cNvPr>
              <p14:cNvContentPartPr/>
              <p14:nvPr/>
            </p14:nvContentPartPr>
            <p14:xfrm>
              <a:off x="5048990" y="4346442"/>
              <a:ext cx="10404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208A803-9763-4737-B5CD-266C017189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4990" y="4238442"/>
                <a:ext cx="211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0BD8318-26B8-4883-8683-26F9FB7376D4}"/>
                  </a:ext>
                </a:extLst>
              </p14:cNvPr>
              <p14:cNvContentPartPr/>
              <p14:nvPr/>
            </p14:nvContentPartPr>
            <p14:xfrm>
              <a:off x="5168150" y="4265082"/>
              <a:ext cx="103680" cy="81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0BD8318-26B8-4883-8683-26F9FB7376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14150" y="4157082"/>
                <a:ext cx="2113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67EA90A-0B35-4E2F-B59B-47F9FFDCA0AA}"/>
                  </a:ext>
                </a:extLst>
              </p14:cNvPr>
              <p14:cNvContentPartPr/>
              <p14:nvPr/>
            </p14:nvContentPartPr>
            <p14:xfrm>
              <a:off x="5088590" y="4300722"/>
              <a:ext cx="179280" cy="59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67EA90A-0B35-4E2F-B59B-47F9FFDCA0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34590" y="4192722"/>
                <a:ext cx="286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0815931-F4D4-4AA3-82D1-8CE8E280DE6A}"/>
                  </a:ext>
                </a:extLst>
              </p14:cNvPr>
              <p14:cNvContentPartPr/>
              <p14:nvPr/>
            </p14:nvContentPartPr>
            <p14:xfrm>
              <a:off x="5129630" y="4279842"/>
              <a:ext cx="144360" cy="14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0815931-F4D4-4AA3-82D1-8CE8E280DE6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75990" y="4171842"/>
                <a:ext cx="2520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3399739-9854-4744-8756-619113106C2B}"/>
                  </a:ext>
                </a:extLst>
              </p14:cNvPr>
              <p14:cNvContentPartPr/>
              <p14:nvPr/>
            </p14:nvContentPartPr>
            <p14:xfrm>
              <a:off x="502910" y="48976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3399739-9854-4744-8756-619113106C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9270" y="38176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22ABD9-4C1B-46FA-AF13-07866CDFA0D1}"/>
                  </a:ext>
                </a:extLst>
              </p14:cNvPr>
              <p14:cNvContentPartPr/>
              <p14:nvPr/>
            </p14:nvContentPartPr>
            <p14:xfrm>
              <a:off x="502910" y="48976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22ABD9-4C1B-46FA-AF13-07866CDFA0D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9270" y="38176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68C2CF1-3B8F-40BB-8A72-773CC415578D}"/>
                  </a:ext>
                </a:extLst>
              </p14:cNvPr>
              <p14:cNvContentPartPr/>
              <p14:nvPr/>
            </p14:nvContentPartPr>
            <p14:xfrm>
              <a:off x="1470590" y="544624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68C2CF1-3B8F-40BB-8A72-773CC41557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16950" y="5338602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3F54FF0-E540-44F1-8068-92524A53F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7"/>
          <a:stretch>
            <a:fillRect/>
          </a:stretch>
        </p:blipFill>
        <p:spPr>
          <a:xfrm>
            <a:off x="1094490" y="2592571"/>
            <a:ext cx="10379755" cy="383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78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699</TotalTime>
  <Words>414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Bahnschrift SemiBold</vt:lpstr>
      <vt:lpstr>Century Gothic</vt:lpstr>
      <vt:lpstr>Wingdings 3</vt:lpstr>
      <vt:lpstr>Ion Boardroom</vt:lpstr>
      <vt:lpstr>CONTAINMENT      ZONE                ALERTING         APPLICATION</vt:lpstr>
      <vt:lpstr>                   TEAM  DETAILS</vt:lpstr>
      <vt:lpstr>PROJECT  IDEA  :</vt:lpstr>
      <vt:lpstr>PROBLEM   STATEMENT :  DEFINITION</vt:lpstr>
      <vt:lpstr>PROBLEM STATEMENTS :</vt:lpstr>
      <vt:lpstr>PROBLEM STATEMENTS :</vt:lpstr>
      <vt:lpstr>SOLUTIONS :</vt:lpstr>
      <vt:lpstr>FUNCTIONS  :</vt:lpstr>
      <vt:lpstr>TECHNICAL  ARCHITECTURE :</vt:lpstr>
      <vt:lpstr>Q &amp; A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kingler parthiban</dc:creator>
  <cp:lastModifiedBy>kingler parthiban</cp:lastModifiedBy>
  <cp:revision>10</cp:revision>
  <dcterms:created xsi:type="dcterms:W3CDTF">2022-09-16T14:02:07Z</dcterms:created>
  <dcterms:modified xsi:type="dcterms:W3CDTF">2022-09-18T16:35:56Z</dcterms:modified>
</cp:coreProperties>
</file>