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57C8F-B83C-4042-87B4-42341644B351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E450-31FA-40EE-802B-30945AC6D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44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57C8F-B83C-4042-87B4-42341644B351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E450-31FA-40EE-802B-30945AC6D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0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57C8F-B83C-4042-87B4-42341644B351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E450-31FA-40EE-802B-30945AC6D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18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57C8F-B83C-4042-87B4-42341644B351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E450-31FA-40EE-802B-30945AC6D4C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7772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57C8F-B83C-4042-87B4-42341644B351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E450-31FA-40EE-802B-30945AC6D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66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57C8F-B83C-4042-87B4-42341644B351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E450-31FA-40EE-802B-30945AC6D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25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57C8F-B83C-4042-87B4-42341644B351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E450-31FA-40EE-802B-30945AC6D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617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57C8F-B83C-4042-87B4-42341644B351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E450-31FA-40EE-802B-30945AC6D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01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57C8F-B83C-4042-87B4-42341644B351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E450-31FA-40EE-802B-30945AC6D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1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57C8F-B83C-4042-87B4-42341644B351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E450-31FA-40EE-802B-30945AC6D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79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57C8F-B83C-4042-87B4-42341644B351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E450-31FA-40EE-802B-30945AC6D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5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57C8F-B83C-4042-87B4-42341644B351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E450-31FA-40EE-802B-30945AC6D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172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57C8F-B83C-4042-87B4-42341644B351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E450-31FA-40EE-802B-30945AC6D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58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57C8F-B83C-4042-87B4-42341644B351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E450-31FA-40EE-802B-30945AC6D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7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57C8F-B83C-4042-87B4-42341644B351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E450-31FA-40EE-802B-30945AC6D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44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57C8F-B83C-4042-87B4-42341644B351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E450-31FA-40EE-802B-30945AC6D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36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57C8F-B83C-4042-87B4-42341644B351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E450-31FA-40EE-802B-30945AC6D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41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FC57C8F-B83C-4042-87B4-42341644B351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0E450-31FA-40EE-802B-30945AC6D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874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C92D0-B31B-487F-B16C-E799D5CC8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75250"/>
            <a:ext cx="12192000" cy="3376245"/>
          </a:xfrm>
        </p:spPr>
        <p:txBody>
          <a:bodyPr/>
          <a:lstStyle/>
          <a:p>
            <a:pPr algn="ctr"/>
            <a:r>
              <a:rPr lang="en-IN" sz="4800" dirty="0">
                <a:latin typeface="Arial Black" panose="020B0A04020102020204" pitchFamily="34" charset="0"/>
              </a:rPr>
              <a:t>PROJECT  DESIGN  PROCESS - 2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2ADF7-6F38-403C-893D-8DA15211A3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10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5C23E-84F1-4AE0-89EC-1B021D334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5713" y="858130"/>
            <a:ext cx="10950471" cy="4439584"/>
          </a:xfrm>
        </p:spPr>
        <p:txBody>
          <a:bodyPr/>
          <a:lstStyle/>
          <a:p>
            <a:r>
              <a:rPr lang="en-IN" sz="9600" dirty="0">
                <a:latin typeface="Arial Black" panose="020B0A04020102020204" pitchFamily="34" charset="0"/>
              </a:rPr>
              <a:t>TECHNOLOGY                  ARCHITECTURE</a:t>
            </a:r>
            <a:endParaRPr lang="en-US" sz="9600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09C3FB-C466-4CA9-A008-D72496FBF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61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42CDC-0698-4D36-935D-B445700E2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Arial Black" panose="020B0A04020102020204" pitchFamily="34" charset="0"/>
              </a:rPr>
              <a:t>TEAM  DETAILS  :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015C937-BD97-4A2F-88D5-B5AA45359C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8696142"/>
              </p:ext>
            </p:extLst>
          </p:nvPr>
        </p:nvGraphicFramePr>
        <p:xfrm>
          <a:off x="646111" y="2052638"/>
          <a:ext cx="10959736" cy="4642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9868">
                  <a:extLst>
                    <a:ext uri="{9D8B030D-6E8A-4147-A177-3AD203B41FA5}">
                      <a16:colId xmlns:a16="http://schemas.microsoft.com/office/drawing/2014/main" val="2344468865"/>
                    </a:ext>
                  </a:extLst>
                </a:gridCol>
                <a:gridCol w="5479868">
                  <a:extLst>
                    <a:ext uri="{9D8B030D-6E8A-4147-A177-3AD203B41FA5}">
                      <a16:colId xmlns:a16="http://schemas.microsoft.com/office/drawing/2014/main" val="3760650058"/>
                    </a:ext>
                  </a:extLst>
                </a:gridCol>
              </a:tblGrid>
              <a:tr h="2082641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IN" sz="3600" dirty="0">
                          <a:latin typeface="Arial Black" panose="020B0A04020102020204" pitchFamily="34" charset="0"/>
                        </a:rPr>
                        <a:t>TEAM ID</a:t>
                      </a:r>
                      <a:endParaRPr lang="en-US" sz="3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latin typeface="Arial Black" panose="020B0A04020102020204" pitchFamily="34" charset="0"/>
                        </a:rPr>
                        <a:t>PNT2022TMID32216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017324"/>
                  </a:ext>
                </a:extLst>
              </a:tr>
              <a:tr h="2082641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IN" sz="3200" dirty="0">
                          <a:latin typeface="Arial Black" panose="020B0A04020102020204" pitchFamily="34" charset="0"/>
                        </a:rPr>
                        <a:t>PROJECT NAME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200" dirty="0">
                          <a:latin typeface="Arial Black" panose="020B0A04020102020204" pitchFamily="34" charset="0"/>
                        </a:rPr>
                        <a:t>CONTAINMENT ZONE ALERTING APPLICATION</a:t>
                      </a:r>
                      <a:endParaRPr lang="en-US" sz="3200" dirty="0">
                        <a:latin typeface="Arial Black" panose="020B0A04020102020204" pitchFamily="34" charset="0"/>
                      </a:endParaRPr>
                    </a:p>
                    <a:p>
                      <a:endParaRPr lang="en-US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361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182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AA517-8519-41EA-967A-B44A2A5A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PROJECT DESCRIPTION :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C4ADA-6F2C-484D-817C-99F95AEAB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63040"/>
            <a:ext cx="11129528" cy="4785359"/>
          </a:xfrm>
        </p:spPr>
        <p:txBody>
          <a:bodyPr/>
          <a:lstStyle/>
          <a:p>
            <a:r>
              <a:rPr lang="en-IN" sz="3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600" b="0" i="0" dirty="0">
                <a:effectLst/>
                <a:latin typeface="Arial Black" panose="020B0A04020102020204" pitchFamily="34" charset="0"/>
              </a:rPr>
              <a:t>This application is intended to provide information about containment zones in a particular region by alerting people, through continuous monitoring of an individual's location. Key benefits of the application are monitoring people's activity and alerting them to their safety movements.</a:t>
            </a:r>
            <a:endParaRPr lang="en-IN" sz="3600" dirty="0">
              <a:latin typeface="Arial Black" panose="020B0A040201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501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9A21E-3373-4000-BB40-2A30DD70F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SOLUTION  REQUIREMENT :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D7E7E-AE36-4D8E-99F9-1DC4CE3D0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561514"/>
            <a:ext cx="10834107" cy="4686885"/>
          </a:xfrm>
        </p:spPr>
        <p:txBody>
          <a:bodyPr/>
          <a:lstStyle/>
          <a:p>
            <a:r>
              <a:rPr lang="en-US" sz="3600" b="0" i="0" dirty="0">
                <a:effectLst/>
                <a:latin typeface="Arial Black" panose="020B0A04020102020204" pitchFamily="34" charset="0"/>
              </a:rPr>
              <a:t>The project aims at building an application that provides information about the containment zones of a particular region by continuously monitoring an individual's location. The location of the individual must be stored in the Database. Alerts are sent using the notification service.</a:t>
            </a:r>
            <a:endParaRPr lang="en-US" sz="3600" dirty="0">
              <a:latin typeface="Arial Black" panose="020B0A040201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288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C57DE-6171-482E-B6BF-5773EBAF3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TECHNICAL  ARCHITECTURE :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6B1DD-E76D-4E0F-98A5-A7AE79238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364566"/>
            <a:ext cx="11198886" cy="5289452"/>
          </a:xfrm>
        </p:spPr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MODEL – 1:</a:t>
            </a:r>
            <a:endParaRPr lang="en-US" dirty="0">
              <a:latin typeface="Arial Black" panose="020B0A04020102020204" pitchFamily="34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0617B6-888D-45BE-AA63-3B5F15E60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45" y="2005870"/>
            <a:ext cx="10032786" cy="464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682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B25AB-B705-4F10-B1AD-BD825EE4F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TECHNICAL  ARCHITECTURE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B520C-5A91-4275-9FBD-C6F6B97A8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791" y="1505244"/>
            <a:ext cx="10789919" cy="4900038"/>
          </a:xfrm>
        </p:spPr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MODEL – 1:</a:t>
            </a:r>
            <a:endParaRPr lang="en-US" dirty="0">
              <a:latin typeface="Arial Black" panose="020B0A04020102020204" pitchFamily="34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758A42-6AC8-4F4D-83FF-6C5FBE474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15" y="2336240"/>
            <a:ext cx="10278794" cy="39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960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E895F-03A3-4005-AA80-D15918E02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675249"/>
            <a:ext cx="9882090" cy="3418449"/>
          </a:xfrm>
        </p:spPr>
        <p:txBody>
          <a:bodyPr/>
          <a:lstStyle/>
          <a:p>
            <a:r>
              <a:rPr lang="en-IN" sz="7200" dirty="0">
                <a:solidFill>
                  <a:schemeClr val="tx1"/>
                </a:solidFill>
                <a:latin typeface="Arial Black" panose="020B0A04020102020204" pitchFamily="34" charset="0"/>
              </a:rPr>
              <a:t>THANK  YOU …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4DD77C-8BB1-4475-8E5B-84B524CFAF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204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</TotalTime>
  <Words>131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Century Gothic</vt:lpstr>
      <vt:lpstr>Wingdings 3</vt:lpstr>
      <vt:lpstr>Ion</vt:lpstr>
      <vt:lpstr>PROJECT  DESIGN  PROCESS - 2</vt:lpstr>
      <vt:lpstr>TECHNOLOGY                  ARCHITECTURE</vt:lpstr>
      <vt:lpstr>TEAM  DETAILS  :</vt:lpstr>
      <vt:lpstr>PROJECT DESCRIPTION :</vt:lpstr>
      <vt:lpstr>SOLUTION  REQUIREMENT :</vt:lpstr>
      <vt:lpstr>TECHNICAL  ARCHITECTURE :</vt:lpstr>
      <vt:lpstr>TECHNICAL  ARCHITECTURE :</vt:lpstr>
      <vt:lpstr>THANK  YOU …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 DESIGN  PROCESS - 2</dc:title>
  <dc:creator>kingler parthiban</dc:creator>
  <cp:lastModifiedBy>kingler parthiban</cp:lastModifiedBy>
  <cp:revision>1</cp:revision>
  <dcterms:created xsi:type="dcterms:W3CDTF">2022-10-16T06:36:44Z</dcterms:created>
  <dcterms:modified xsi:type="dcterms:W3CDTF">2022-10-16T07:05:12Z</dcterms:modified>
</cp:coreProperties>
</file>