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61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39:41.00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1:01.7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1052 232,'-4'-1,"1"0,0 0,-1 0,1 0,0 0,0 0,0-1,-5-3,-17-7,-11 4,0 1,0 3,0 0,-1 3,-47 3,41 0,0-2,0-2,-58-10,5-4,54 10,-48-13,76 15,1 0,-1-1,1-1,0 0,1-1,-1-1,-15-12,16 11,-1 1,1 1,-1 0,-1 1,-20-7,14 5,-12-5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1:02.7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0,'729'0,"-713"0,0 1,-1 1,1 0,0 1,-1 1,1 0,28 13,-39-12,-10-2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1:03.4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1:07.4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0 254,'0'9,"0"-1,1 1,-1 0,2 0,-1-1,1 1,1-1,-1 0,1 1,1-1,5 11,-5-15,0 1,0-1,0 0,0 0,0 0,1 0,0-1,0 0,0 0,0 0,0 0,1-1,-1 0,1 0,0-1,-1 1,13 0,22 3,0-2,0-2,1-1,-1-3,58-10,-56 3,-1-3,-1-1,0-2,-1-2,-1-2,-1-1,0-2,56-46,-64 47,1 2,0 0,50-22,105-34,-101 52,-48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1:08.3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45,'0'-7,"-7"-3,-10 1,-9 2,-7 1,-6 3,-3 1,-1 1,-1 1,-1 1,1-1,1 1,0-1,0 0,1 0,0 0,6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41:30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370 16 24575,'14'2'0,"1"0"0,0 1 0,-1 0 0,1 1 0,25 12 0,19 4 0,233 67 0,-83-31 0,-184-50 0,21 1 0,1-1 0,-1-3 0,1-1 0,54-7 0,-35 3 0,69 5 0,-106 1 0,45 12 0,-49-9 0,1-1 0,34 2 0,-36-6 0,-12 0 0,1-1 0,0 0 0,-1-1 0,1 0 0,0-1 0,-1-1 0,1 0 0,18-5 0,-29 6 0,0 0 0,0 1 0,-1-1 0,1 0 0,0 0 0,-1 0 0,1 0 0,-1 0 0,1 0 0,-1-1 0,0 1 0,0 0 0,1-1 0,-1 1 0,0-1 0,0 1 0,0-1 0,0 1 0,-1-1 0,1 0 0,0 1 0,-1-1 0,1 0 0,0-2 0,-2 1 0,1 0 0,0 1 0,-1-1 0,0 0 0,0 1 0,1-1 0,-1 1 0,-1-1 0,1 1 0,0 0 0,-1-1 0,1 1 0,-1 0 0,-3-3 0,-2-3 0,-1 0 0,-1 1 0,0 0 0,0 0 0,0 1 0,-18-9 0,-1 5 0,0 1 0,0 2 0,-41-6 0,2 1 0,-3 1 0,-1 3 0,1 3 0,-88 6 0,100-1 0,50 1 0,-1-1 0,0 1 0,1 0 0,-1 0 0,1 1 0,-17 6 0,24-7 0,-1-1 0,1 1 0,-1 0 0,1 0 0,-1-1 0,1 1 0,0 0 0,-1 1 0,1-1 0,0 0 0,0 0 0,0 0 0,-1 1 0,1-1 0,1 1 0,-1-1 0,0 1 0,0-1 0,0 1 0,1-1 0,-1 1 0,1 0 0,0-1 0,-1 1 0,1 0 0,0-1 0,0 1 0,0 0 0,0-1 0,0 1 0,0 0 0,0-1 0,1 1 0,-1 0 0,1-1 0,-1 1 0,1 0 0,0-1 0,-1 1 0,1-1 0,0 1 0,0-1 0,2 2 0,1 2 0,0 0 0,0 0 0,1 0 0,0 0 0,0-1 0,0 0 0,1 0 0,-1 0 0,1-1 0,10 5 0,0-1 0,0 0 0,34 9 0,-4-9 0,0-1 0,1-3 0,86-4 0,-73-1 0,-35-1 0,1 0 0,0-3 0,-1 0 0,0-1 0,-1-2 0,1 0 0,29-17 0,52-18 0,-81 35 0,-3 2 0,-1-1 0,21-11 0,-42 19 0,0 0 0,0 0 0,-1 0 0,1 0 0,0-1 0,0 1 0,-1 0 0,1 0 0,0 0 0,0-1 0,-1 1 0,1 0 0,0 0 0,0 0 0,0-1 0,-1 1 0,1 0 0,0 0 0,0-1 0,0 1 0,0 0 0,0 0 0,-1-1 0,1 1 0,0 0 0,0-1 0,0 1 0,0 0 0,0-1 0,0 1 0,0 0 0,0 0 0,0-1 0,0 1 0,0 0 0,0-1 0,1 1 0,-1 0 0,0 0 0,0-1 0,0 1 0,0 0 0,0-1 0,1 1 0,-1 0 0,0 0 0,0 0 0,0-1 0,1 1 0,-1 0 0,0 0 0,0 0 0,1-1 0,-1 1 0,0 0 0,0 0 0,1 0 0,-1 0 0,1 0 0,-32-4 0,30 4 0,-412-1 0,188 4 0,214-3 0,6-1 0,0 1 0,0 0 0,0-1 0,0 2 0,1-1 0,-1 1 0,0-1 0,0 1 0,0 0 0,1 1 0,-1-1 0,1 1 0,-1 0 0,1 0 0,-6 4 0,10-5 0,0 0 0,-1-1 0,1 1 0,0 0 0,0 0 0,0 0 0,0-1 0,0 1 0,0 0 0,0 0 0,0-1 0,0 1 0,0 0 0,1 0 0,-1-1 0,0 1 0,1 0 0,-1 0 0,0-1 0,1 1 0,-1 0 0,1-1 0,-1 1 0,1-1 0,-1 1 0,1 0 0,-1-1 0,1 1 0,-1-1 0,1 0 0,1 2 0,21 13 0,10 2 0,0-2 0,2-1 0,44 12 0,-81-27 0,-33-19 0,35 20 0,-1 0 0,0-1 0,1 1 0,-1 0 0,0-1 0,1 1 0,-1-1 0,1 0 0,-1 1 0,0-1 0,1 1 0,-1-1 0,1 0 0,0 1 0,-1-1 0,1 0 0,0 1 0,-1-1 0,1 0 0,0 0 0,0 0 0,-1 1 0,1-1 0,0 0 0,0 0 0,0 0 0,0 1 0,0-1 0,0 0 0,0 0 0,1 0 0,-1 1 0,0-1 0,0 0 0,1 0 0,-1 1 0,0-1 0,1 0 0,-1 1 0,0-1 0,1 0 0,-1 1 0,1-1 0,0 0 0,-1 1 0,1-1 0,0 0 0,7-3 0,0 0 0,0 0 0,0 1 0,0 0 0,0 1 0,1 0 0,-1 0 0,1 1 0,0 0 0,15 0 0,8-2 0,232-34 0,-249 32 0,-38 2 0,-43 2 0,26 0 0,-52 1 0,87 0 0,0 1 0,1-1 0,-1 1 0,0 0 0,0 1 0,0-1 0,1 1 0,-1 0 0,1 0 0,-1 0 0,1 0 0,0 1 0,0 0 0,-4 4 0,6-6 0,1 1 0,0 0 0,-1 0 0,1-1 0,0 1 0,0 0 0,0 0 0,1 0 0,-1 0 0,0 1 0,1-1 0,-1 0 0,1 0 0,0 0 0,0 0 0,0 0 0,0 1 0,0-1 0,0 0 0,1 0 0,-1 0 0,1 0 0,-1 0 0,1 0 0,0 0 0,0 0 0,0 0 0,0 0 0,1 2 0,5 7 0,1-1 0,0 1 0,18 16 0,-2-1 0,-23-25 0,0 0 0,-1-1 0,1 1 0,0 0 0,0-1 0,-1 1 0,1 0 0,-1 0 0,1 0 0,-1-1 0,1 1 0,-1 0 0,0 0 0,1 0 0,-1 0 0,0 0 0,0 0 0,1 0 0,-1 0 0,0 0 0,0 0 0,0 0 0,0 0 0,0 0 0,-1 0 0,1 0 0,0 0 0,0 0 0,-1 0 0,1-1 0,0 1 0,-1 0 0,1 0 0,-1 0 0,1 0 0,-1 0 0,0-1 0,1 1 0,-1 0 0,0-1 0,1 1 0,-1 0 0,0-1 0,0 1 0,0-1 0,1 1 0,-1-1 0,0 1 0,0-1 0,0 0 0,0 1 0,0-1 0,0 0 0,0 0 0,-1 0 0,-9 2 0,0 0 0,0-1 0,-21-1 0,24 0 0,-13 0 0,-46-1 0,63 0 0,-1 1 0,1-1 0,0 0 0,-1 0 0,1 0 0,0 0 0,0-1 0,0 0 0,0 0 0,0 0 0,-6-4 0,10 5 0,0 1 0,-1 0 0,1-1 0,0 1 0,0 0 0,-1-1 0,1 1 0,0 0 0,0-1 0,0 1 0,0 0 0,0-1 0,0 1 0,-1-1 0,1 1 0,0 0 0,0-1 0,0 1 0,0-1 0,0 1 0,0 0 0,1-1 0,-1 1 0,0 0 0,0-1 0,0 1 0,0-1 0,0 1 0,0 0 0,1-1 0,-1 1 0,0 0 0,0-1 0,1 1 0,-1 0 0,0-1 0,0 1 0,1 0 0,-1 0 0,0-1 0,1 1 0,-1 0 0,0 0 0,1 0 0,-1 0 0,0-1 0,1 1 0,-1 0 0,1 0 0,-1 0 0,0 0 0,1 0 0,0 0 0,27-8 0,-24 7 0,-1 0 0,1 0 0,-1 0 0,0 0 0,1-1 0,-1 1 0,0-1 0,0 0 0,0 1 0,0-1 0,0-1 0,3-3 0,-6 6 0,1 0 0,-1 0 0,0-1 0,0 1 0,0 0 0,0-1 0,1 1 0,-1 0 0,0-1 0,0 1 0,0 0 0,0-1 0,0 1 0,0 0 0,0-1 0,0 1 0,0 0 0,0-1 0,0 1 0,0 0 0,0-1 0,0 1 0,-1 0 0,1-1 0,0 1 0,0 0 0,0-1 0,0 1 0,-1 0 0,1 0 0,0-1 0,0 1 0,0 0 0,-1 0 0,1-1 0,0 1 0,-1 0 0,-27-9 0,-42 4 0,42 3 0,0 0 0,-39-10 0,21 3 0,0 1 0,0 2 0,-1 2 0,0 2 0,-81 7 0,102-1 0,0 2 0,0 1 0,-45 17 0,46-14 0,0-1 0,-1-2 0,-45 8 0,-3-10 0,-95-7 0,-56 3 0,217-1 0,-1 1 0,1 1 0,-1 0 0,1 0 0,0 0 0,-9 5 0,17-7 0,0 0 0,-1 0 0,1 0 0,0 0 0,-1 0 0,1 0 0,0 0 0,-1 0 0,1 0 0,0 0 0,-1 0 0,1 0 0,0 0 0,-1 1 0,1-1 0,0 0 0,0 0 0,-1 0 0,1 1 0,0-1 0,0 0 0,-1 0 0,1 1 0,0-1 0,0 0 0,0 0 0,-1 1 0,1-1 0,0 0 0,0 1 0,0-1 0,0 0 0,0 1 0,0-1 0,0 0 0,0 1 0,0-1 0,0 0 0,0 1 0,0-1 0,0 0 0,0 1 0,0-1 0,0 0 0,0 1 0,0-1 0,0 0 0,0 1 0,1-1 0,-1 0 0,0 0 0,0 1 0,0-1 0,1 0 0,-1 0 0,0 1 0,0-1 0,0 0 0,1 0 0,-1 1 0,0-1 0,1 0 0,-1 0 0,0 0 0,0 0 0,1 0 0,-1 1 0,0-1 0,1 0 0,26 7 0,73 0 0,160-7 0,-121-3 0,-170 3 0,-131 6 0,143-4 0,1 1 0,0 1 0,0 0 0,1 1 0,-1 1 0,1 1 0,-24 13 0,11-3 0,19-12 0,0 2 0,0-1 0,-18 16 0,29-22 0,0 0 0,0 0 0,-1 0 0,1 0 0,0 0 0,0 0 0,0 0 0,0 0 0,0 0 0,-1 0 0,1 0 0,0 0 0,0 1 0,0-1 0,0 0 0,0 0 0,0 0 0,0 0 0,-1 0 0,1 0 0,0 0 0,0 1 0,0-1 0,0 0 0,0 0 0,0 0 0,0 0 0,0 0 0,0 1 0,0-1 0,0 0 0,0 0 0,0 0 0,0 0 0,0 1 0,0-1 0,0 0 0,0 0 0,0 0 0,0 0 0,0 0 0,0 1 0,0-1 0,0 0 0,0 0 0,0 0 0,0 0 0,1 0 0,-1 0 0,0 1 0,0-1 0,0 0 0,0 0 0,0 0 0,1 0 0,11 0 0,20-7 0,272-101 0,-216 73 0,-76 30 0,5-1 0,0 0 0,0-2 0,21-13 0,-37 20 0,1 0 0,-1 1 0,0-1 0,0 0 0,0 0 0,0 0 0,0 0 0,0 0 0,0 0 0,0 0 0,-1 0 0,1 0 0,0 0 0,-1 0 0,1-1 0,0 1 0,-1 0 0,0 0 0,1-1 0,-1 0 0,0 1 0,0 0 0,0 0 0,-1 0 0,1 0 0,0 0 0,-1 1 0,1-1 0,-1 0 0,1 0 0,-1 1 0,1-1 0,-1 0 0,0 1 0,1-1 0,-1 0 0,0 1 0,0-1 0,1 1 0,-1-1 0,0 1 0,-1-1 0,-5-2 0,0 1 0,-1-1 0,1 1 0,-1 1 0,-10-2 0,-12 0 0,-147-21 0,171 23 0,-1 0 0,1 0 0,-1 0 0,1 1 0,-1 0 0,1 0 0,-1 0 0,1 1 0,-1 0 0,1 1 0,0-1 0,-1 1 0,1 0 0,0 1 0,0 0 0,-6 3 0,5-1 0,0 1 0,0 0 0,1 1 0,0-1 0,0 1 0,1 0 0,-1 1 0,2-1 0,-1 1 0,1 0 0,-4 9 0,-73 134 0,81-149 0,-2 0 0,1 0 0,0 0 0,0 0 0,-1 0 0,1 0 0,-1 0 0,0 0 0,1-1 0,-1 1 0,0-1 0,0 1 0,0-1 0,0 0 0,0 1 0,0-1 0,-1 0 0,-3 1 0,2-2 0,0 0 0,0 0 0,-1 0 0,1 0 0,0-1 0,0 1 0,0-1 0,0 0 0,0-1 0,-3-1 0,-19-1 0,25 3 0,1 1 0,-1 0 0,0 0 0,1 0 0,-1 0 0,1 0 0,-1 0 0,0 1 0,1-1 0,-1 0 0,0 0 0,1 0 0,-1 1 0,1-1 0,-1 0 0,0 1 0,1-1 0,-1 0 0,1 1 0,-1-1 0,1 1 0,-1-1 0,1 0 0,-1 1 0,1 0 0,0-1 0,-1 1 0,1-1 0,0 1 0,-1-1 0,1 1 0,0 0 0,0 0 0,13-25 0,-4-53 0,-10 64 0,2 1 0,0-1 0,1 1 0,0 0 0,7-23 0,-9 35 0,0-1 0,0 1 0,0-1 0,1 1 0,-1 0 0,0-1 0,0 1 0,0-1 0,1 1 0,-1 0 0,0-1 0,0 1 0,1-1 0,-1 1 0,0 0 0,1 0 0,-1-1 0,0 1 0,1 0 0,-1 0 0,0-1 0,1 1 0,-1 0 0,1 0 0,-1 0 0,1-1 0,-1 1 0,0 0 0,1 0 0,-1 0 0,1 0 0,-1 0 0,1 0 0,12 12 0,8 30 0,-18-36 0,59 152 0,-62-158 0,0 0 0,-1 0 0,1 1 0,0-1 0,0 0 0,0 1 0,0-1 0,0 0 0,0 0 0,1 1 0,-1-1 0,0 0 0,0 0 0,0 1 0,0-1 0,0 0 0,0 1 0,0-1 0,0 0 0,1 0 0,-1 0 0,0 1 0,0-1 0,0 0 0,1 0 0,-1 0 0,0 1 0,0-1 0,1 0 0,-1 0 0,0 0 0,0 0 0,1 0 0,-1 1 0,0-1 0,0 0 0,1 0 0,-1 0 0,0 0 0,1 0 0,-1 0 0,0 0 0,0 0 0,1 0 0,2-16 0,-3-24 0,-9 1 0,7 34 0,0 0 0,1-1 0,-1 1 0,1 0 0,0 0 0,1-1 0,-1 1 0,1 0 0,0-1 0,0 1 0,2-9 0,2 17 0,-1 1 0,1-1 0,-1 1 0,1 0 0,-1-1 0,3 8 0,82 105 0,-88-115 0,1 1 0,0-1 0,-1 0 0,1 1 0,0-1 0,-1 0 0,1 0 0,0 1 0,0-1 0,0 0 0,0 0 0,0 0 0,0 0 0,0-1 0,0 1 0,1 0 0,-1 0 0,0-1 0,1 1 0,-1 0 0,3 0 0,-3-2 0,-1 0 0,1 0 0,0 0 0,-1 0 0,1 1 0,0-1 0,-1 0 0,1 0 0,-1-1 0,0 1 0,1 0 0,-1 0 0,0 0 0,0 0 0,1 0 0,-1 0 0,0 0 0,0-1 0,0 1 0,-1-1 0,1-12 0,-1-1 0,0 1 0,-5-17 0,6 30 0,-2-7 0,0 0 0,-1 0 0,0 0 0,-7-12 0,10 20 0,0 0 0,0 0 0,0 0 0,0-1 0,0 1 0,0 0 0,0 0 0,-1 0 0,1 0 0,0 0 0,0 0 0,0 0 0,0 0 0,0-1 0,0 1 0,-1 0 0,1 0 0,0 0 0,0 0 0,0 0 0,0 0 0,-1 0 0,1 0 0,0 0 0,0 0 0,0 0 0,0 0 0,-1 0 0,1 0 0,0 0 0,0 0 0,0 0 0,0 0 0,0 0 0,-1 0 0,1 0 0,0 1 0,0-1 0,0 0 0,0 0 0,0 0 0,0 0 0,-1 0 0,1 0 0,0 0 0,0 1 0,0-1 0,0 0 0,0 0 0,0 0 0,0 0 0,0 0 0,0 0 0,0 1 0,-1-1 0,1 0 0,0 0 0,0 0 0,0 0 0,0 1 0,0-1 0,-5 20 0,0 24 0,5-4 0,2 1 0,7 41 0,-3-40 0,-1 68 0,-8-77 0,3-32 0,0-1 0,0 0 0,0 0 0,0 1 0,0-1 0,0 0 0,0 0 0,-1 1 0,1-1 0,0 0 0,0 0 0,0 1 0,0-1 0,-1 0 0,1 0 0,0 0 0,0 1 0,0-1 0,-1 0 0,1 0 0,0 0 0,0 0 0,-1 0 0,1 1 0,0-1 0,0 0 0,-1 0 0,1 0 0,0 0 0,0 0 0,-1 0 0,1 0 0,0 0 0,0 0 0,-1 0 0,1 0 0,0 0 0,-1 0 0,1 0 0,0 0 0,0 0 0,-1 0 0,1-1 0,0 1 0,0 0 0,-1 0 0,1 0 0,0 0 0,0-1 0,-19-14 0,-12-23 0,14 7 0,1 0 0,-22-65 0,24 57 0,-23-44 0,26 64 0,17 37 0,20 30 0,-25-48 0,-1 0 0,0 0 0,1 0 0,-1 0 0,0 0 0,1 0 0,-1 0 0,0 0 0,1-1 0,-1 1 0,0 0 0,1 0 0,-1 0 0,0 0 0,1 0 0,-1 0 0,0-1 0,0 1 0,1 0 0,-1 0 0,0 0 0,0-1 0,1 1 0,-1 0 0,0-1 0,0 1 0,0 0 0,1 0 0,-1-1 0,0 1 0,0 0 0,0-1 0,0 1 0,0 0 0,0-1 0,0 1 0,0 0 0,0-1 0,0 1 0,0 0 0,0-1 0,0 1 0,0-1 0,3-18 0,-3 19 0,5-299 0,-7 219 0,3 80 0,-1 0 0,0 0 0,0 0 0,0 0 0,0 0 0,0 0 0,0 0 0,1 0 0,-1 0 0,0 0 0,0 1 0,0-1 0,0 0 0,1 0 0,-1 0 0,0 0 0,0 0 0,0 0 0,0 0 0,0 0 0,1 0 0,-1-1 0,0 1 0,0 0 0,0 0 0,0 0 0,0 0 0,1 0 0,-1 0 0,0 0 0,0 0 0,0 0 0,0 0 0,0 0 0,0-1 0,1 1 0,-1 0 0,0 0 0,0 0 0,0 0 0,0 0 0,0 0 0,0-1 0,0 1 0,0 0 0,14 30 0,15 47 0,0 8 0,-7-26 0,-2 1 0,19 105 0,-38-160 0,-1 1 0,1 0 0,-1 0 0,0-1 0,-1 1 0,1 0 0,-3 9 0,3-13 0,-1-1 0,1 0 0,-1 0 0,1 0 0,-1 0 0,0 0 0,0 0 0,1 0 0,-1 0 0,0 0 0,0 0 0,0 0 0,0 0 0,0 0 0,0-1 0,0 1 0,0 0 0,0-1 0,-1 1 0,1-1 0,0 1 0,0-1 0,0 0 0,-1 1 0,1-1 0,0 0 0,0 0 0,-1 0 0,1 0 0,0 0 0,-1 0 0,1 0 0,0-1 0,0 1 0,-1 0 0,1-1 0,0 1 0,-1-1 0,-3-1 0,1 1 0,-1-1 0,1 0 0,0-1 0,-1 1 0,1-1 0,0 1 0,1-1 0,-1-1 0,0 1 0,1 0 0,0-1 0,-5-6 0,-30-59 0,34 58 0,-1 1 0,0-1 0,-1 1 0,0 1 0,-1-1 0,-8-9 0,26 36 0,0 0 0,12 26 0,13 22 0,-19-39 0,-27-44 0,-29-42 0,-98-123 0,107 138 0,28 44 0,1 0 0,0-1 0,0 0 0,1 1 0,-1-1 0,0 1 0,0-1 0,1 0 0,-1 1 0,1-1 0,-1 0 0,1 0 0,0 0 0,0 1 0,0-1 0,0 0 0,0 0 0,0 0 0,0 1 0,0-1 0,1 0 0,-1 0 0,1 1 0,-1-1 0,2-2 0,4 6-1365,0 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41:56.6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1 345 24575,'136'-2'0,"151"5"0,-256 2 0,41 10 0,-45-8 0,1-2 0,29 3 0,27-3 0,125-10 0,-189 2 0,-1-1 0,0-1 0,-1-1 0,1 0 0,18-10 0,-18 8 0,0 0 0,0 1 0,1 1 0,26-4 0,-24 7 0,-5 2 0,0-1 0,0-1 0,0-1 0,0 0 0,29-13 0,-45 17 0,0 0 0,0 0 0,0-1 0,-1 1 0,1-1 0,0 1 0,0-1 0,0 1 0,0-1 0,0 1 0,-1-1 0,1 0 0,0 1 0,-1-1 0,1 0 0,0 0 0,-1 0 0,1 1 0,-1-1 0,1 0 0,-1 0 0,0 0 0,1 0 0,-1 0 0,0 0 0,0 0 0,1 0 0,-1 0 0,0 0 0,0 0 0,0-2 0,-1 1 0,-1 0 0,1 1 0,0-1 0,0 0 0,-1 0 0,1 1 0,-1-1 0,1 0 0,-1 1 0,0 0 0,0-1 0,0 1 0,-2-2 0,-8-3 0,-1 0 0,1 0 0,-22-5 0,-7 2 0,-2 2 0,-61-1 0,-38-7 0,7 1 0,-270 5 0,307 10 0,217-3 0,147 5 0,-248-1 0,-1 1 0,1 0 0,-1 1 0,0 1 0,-1 0 0,1 2 0,-1 0 0,0 0 0,-1 2 0,0 0 0,16 12 0,-28-18 0,-1-1 0,1 1 0,0 0 0,-1-1 0,1 1 0,-1 1 0,0-1 0,0 0 0,0 0 0,-1 1 0,1-1 0,-1 1 0,0 0 0,0-1 0,0 1 0,0 0 0,0 0 0,-1-1 0,0 1 0,0 0 0,0 0 0,0 0 0,-1-1 0,1 1 0,-3 6 0,2-5 0,-1-1 0,0 0 0,0 0 0,-1 0 0,1 0 0,-1 0 0,0 0 0,0-1 0,0 1 0,-1-1 0,1 0 0,-1 0 0,1 0 0,-1 0 0,0-1 0,0 0 0,0 0 0,-1 0 0,1 0 0,-8 2 0,-20 2 0,1-2 0,-1-1 0,1-1 0,-1-2 0,-63-8 0,85 7 0,-1-1 0,1 0 0,0-1 0,0 0 0,-16-7 0,25 9 0,-1 1 0,0-1 0,1 0 0,-1 0 0,1 1 0,-1-1 0,1 0 0,-1 0 0,1 0 0,0 0 0,-1-1 0,1 1 0,0 0 0,0-1 0,0 1 0,0 0 0,0-1 0,0 1 0,0-1 0,0 0 0,1 1 0,-1-1 0,1 0 0,-1 1 0,1-1 0,0 0 0,-1 1 0,1-1 0,0 0 0,0 0 0,0 1 0,1-1 0,-1 0 0,0 0 0,1 1 0,-1-1 0,1 0 0,-1 1 0,1-1 0,1-2 0,1 0 0,0 1 0,0-1 0,1 1 0,-1 0 0,1 0 0,-1 0 0,1 0 0,0 1 0,0 0 0,0 0 0,1 0 0,-1 0 0,0 0 0,1 1 0,-1 0 0,10-2 0,8 0 0,2 0 0,23 1 0,-39 2 0,28 1 0,-26 0 0,0-1 0,-1 0 0,1-1 0,0 0 0,0 0 0,13-4 0,-23 5 0,1 0 0,-1 0 0,1 0 0,-1 0 0,0-1 0,1 1 0,-1 0 0,1 0 0,-1 0 0,0 0 0,1-1 0,-1 1 0,0 0 0,0 0 0,1-1 0,-1 1 0,0 0 0,1 0 0,-1-1 0,0 1 0,0 0 0,0-1 0,1 1 0,-1 0 0,0-1 0,0 1 0,0-1 0,0 1 0,0 0 0,1-1 0,-1 1 0,0 0 0,0-1 0,0 1 0,0-1 0,0 0 0,-12-12 0,-22-7 0,10 11 0,0 1 0,0 1 0,-43-7 0,10 3 0,-1 1 0,1 2 0,-1 3 0,-96 4 0,683 0 0,-223 3 0,-281-1 0,1 2 0,-1 0 0,-1 2 0,1 1 0,-1 1 0,43 17 0,4 0 0,81 16 0,-99-31 0,2-3 0,-1-2 0,0-2 0,61-6 0,3 1 0,980 2 0,-1095 2 0,-1-1 0,0 0 0,0 0 0,1 0 0,-1 0 0,0-1 0,1 1 0,-1-1 0,0 1 0,0-1 0,0 0 0,0 0 0,0 0 0,0 0 0,0 0 0,0 0 0,0 0 0,0-1 0,0 1 0,2-3 0,-4 2 0,1 1 0,-1-1 0,0 0 0,0 1 0,0-1 0,0 1 0,0-1 0,0 0 0,0 1 0,0-1 0,0 1 0,-1-1 0,1 1 0,-1-1 0,1 1 0,-1-1 0,0 1 0,1-1 0,-1 1 0,0 0 0,0-1 0,0 1 0,0 0 0,0 0 0,0 0 0,-1 0 0,1 0 0,0 0 0,-2-1 0,-9-7 0,1 1 0,-1 0 0,-1 1 0,1 1 0,-1 0 0,-1 0 0,1 2 0,-1-1 0,1 2 0,-1 0 0,-28-3 0,-41-11 0,-57-14 0,76 18 0,-73-24 0,110 29 0,-1 1 0,1 1 0,-1 2 0,-43-2 0,-118 8 0,76 1 0,50-4 0,32 0 0,0 1 0,0 1 0,0 1 0,0 2 0,-31 8 0,-86 21 0,52-13 0,35-10 0,-1-3 0,1-3 0,-122-7 0,50 0 0,-579 3 0,680-2 0,1-2 0,0 0 0,-31-10 0,-19-3 0,188 32 0,230 39 0,-229-42 0,1-4 0,161-10 0,-96-1 0,680 3 0,-1716 0 0,914 3 0,-1 3 0,88 21 0,-48-8 0,42-2 0,0-6 0,193-8 0,-177-4 0,-258-33 0,56 28 0,-78 1 0,82 4 0,-1-1 0,-54-10 0,25-1 0,-135-3 0,-85 17 0,105 2 0,-287-3 0,480 0 0,-1 0 0,1 0 0,-1 0 0,1 0 0,-1 0 0,1 0 0,0 0 0,-1 0 0,1 1 0,-1-1 0,1 0 0,0 1 0,-1 0 0,1-1 0,-2 2 0,2-1 0,1-1 0,0 1 0,0-1 0,0 1 0,0-1 0,0 1 0,1-1 0,-1 0 0,0 1 0,0-1 0,0 1 0,0-1 0,0 1 0,1-1 0,-1 1 0,0-1 0,0 0 0,1 1 0,-1-1 0,0 1 0,1-1 0,-1 0 0,0 1 0,1-1 0,-1 0 0,0 0 0,1 1 0,-1-1 0,1 0 0,47 25 0,156 42 0,-112-39 0,-53-17 0,1-2 0,0-2 0,80 5 0,127-15 0,-92-1 0,-42 6 0,126-5 0,-208-2 0,1-1 0,-1-2 0,-1-1 0,0-1 0,0-2 0,-1-1 0,0-1 0,39-27 0,-42 27 0,0 1 0,1 1 0,1 1 0,0 2 0,0 0 0,0 2 0,54-6 0,6 7 0,109 5 0,-112 3 0,-195-34 0,-79-6 0,136 30 0,0 2 0,-1 2 0,-93 5 0,105 0 0,45 4 0,17 8 0,31 17 0,-44-26 0,59 41 0,-56-36 0,1 0 0,1-1 0,-1-1 0,1 0 0,1 0 0,-1-1 0,1-1 0,0 0 0,19 4 0,26-3 0,0-2 0,115-8 0,-40 0 0,-70 5 0,-32 1 0,-1-2 0,41-5 0,-55-2 0,-23-2 0,-28-6 0,-27 7 0,-1 3 0,0 2 0,-67 7 0,23-2 0,36-2 0,-73 2 0,142-2 0,0 0 0,0 0 0,0 1 0,0-1 0,0 0 0,0 1 0,0-1 0,1 1 0,-1-1 0,0 1 0,0 0 0,1 0 0,-1 0 0,-1 1 0,3-1 0,0-1 0,-1 0 0,1 1 0,0-1 0,1 1 0,-1-1 0,0 1 0,0-1 0,0 1 0,0-1 0,0 1 0,0-1 0,0 1 0,1-1 0,-1 0 0,0 1 0,0-1 0,1 1 0,-1-1 0,0 0 0,1 1 0,-1-1 0,0 0 0,1 1 0,-1-1 0,0 0 0,1 0 0,-1 1 0,1-1 0,-1 0 0,1 0 0,0 1 0,52 21 0,-14-11 0,0-1 0,1-2 0,-1-2 0,53 1 0,-92-7 0,0 0 0,0 0 0,0 0 0,0 0 0,0 0 0,0-1 0,0 1 0,0 0 0,0 0 0,0 0 0,0 0 0,0 0 0,0 0 0,0 0 0,0 0 0,0-1 0,0 1 0,0 0 0,0 0 0,0 0 0,0 0 0,0 0 0,0 0 0,0 0 0,0 0 0,0-1 0,0 1 0,0 0 0,0 0 0,0 0 0,0 0 0,0 0 0,0 0 0,0 0 0,0 0 0,0 0 0,0 0 0,0-1 0,1 1 0,-1 0 0,0 0 0,0 0 0,0 0 0,0 0 0,0 0 0,0 0 0,0 0 0,0 0 0,0 0 0,1 0 0,-1 0 0,0 0 0,0 0 0,0 0 0,-16-10 0,-24-11 0,-2 4 0,-1 2 0,0 2 0,-78-14 0,38 16 0,-93-3 0,112 13 0,0 2 0,0 3 0,-99 20 0,103-15 0,-74 3 0,76-9 0,-87 17 0,-253 74 0,218-52-1365,144-37-5461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44:55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1718 508 24575,'31'3'0,"0"1"0,0 1 0,-1 1 0,0 2 0,55 22 0,17 3 0,14-1 0,-27-9 0,132 53 0,-190-62 0,0-1 0,0-1 0,2-1 0,-1-2 0,1-2 0,0-1 0,1-1 0,50 0 0,-8-7 0,-22-1 0,1 3 0,-1 2 0,78 12 0,-27 4 0,-102-17 0,-10-2 0,-36-6 0,-376-24 0,-10 32 0,218 1 0,-394-2 0,601 0 0,-69-4 0,71 4 0,-1 0 0,0 0 0,0 0 0,0-1 0,0 0 0,1 1 0,-1-1 0,0 0 0,1 0 0,-1-1 0,1 1 0,-1 0 0,1-1 0,-1 0 0,1 0 0,0 1 0,0-1 0,0 0 0,0-1 0,-3-2 0,5 4 0,0 0 0,0 0 0,0 0 0,0 1 0,0-1 0,0 0 0,0 0 0,0 0 0,1 1 0,-1-1 0,0 0 0,0 0 0,1 1 0,-1-1 0,0 0 0,1 1 0,-1-1 0,1 0 0,-1 1 0,0-1 0,1 0 0,0 1 0,-1-1 0,1 1 0,0-1 0,9-7 0,-1 1 0,1 0 0,0 0 0,0 1 0,1 1 0,0 0 0,0 0 0,19-5 0,8-4 0,813-263 0,-239 86 0,-150 42 0,-441 142 0,-1 0 0,28-16 0,-166 32 0,60-3 0,0 2 0,0 3 0,1 2 0,1 3 0,-59 24 0,-21 26 0,-22 9 0,137-68 0,0 0 0,0-1 0,-1-1 0,0-1 0,0-1 0,-23 0 0,-5-3 0,0-3 0,1-1 0,0-3 0,0-2 0,0-1 0,-58-23 0,48 16 0,-79-14 0,108 25 0,-183-27 0,155 24 0,-1 2 0,1 3 0,-72 4 0,-72-5 0,173 1 0,-45-12 0,48 9 0,0 2 0,-33-4 0,9 5 0,-1 2 0,1 1 0,-1 3 0,1 3 0,-57 11 0,104-15 0,-15 3 0,1 0 0,-1 1 0,1 1 0,0 0 0,1 1 0,0 1 0,0 1 0,-26 19 0,41-28 0,0 0 0,1 1 0,-1-1 0,1 0 0,-1 1 0,1-1 0,0 1 0,-1-1 0,1 1 0,-1-1 0,1 1 0,0-1 0,-1 1 0,1-1 0,0 1 0,0-1 0,-1 1 0,1 0 0,0-1 0,0 1 0,0-1 0,0 1 0,0 0 0,0-1 0,0 1 0,0-1 0,0 1 0,0 0 0,0-1 0,0 2 0,18 10 0,43 0 0,-47-10 0,122 16 0,157 1 0,146-21 0,-163-1 0,-114 0 0,182 7 0,-281 5 0,88 23 0,-73-14 0,-10-2 0,-16-3 0,0-2 0,1-2 0,0-2 0,0-3 0,57-2 0,49-17 0,181-9 0,-263 25 0,0 4 0,97 17 0,-74-10 0,1-4 0,169-8 0,-105-3 0,1021 3 0,-1177 0 0,0 0 0,0-1 0,0 0 0,0 0 0,18-5 0,-26 5 0,1 1 0,-1-1 0,1 0 0,-1 1 0,0-1 0,0 0 0,1 0 0,-1 0 0,0 0 0,0 0 0,0 0 0,0 0 0,0 0 0,0 0 0,0-1 0,-1 1 0,1 0 0,1-2 0,-2 1 0,0 0 0,0 0 0,0 0 0,0 0 0,0 0 0,0 0 0,0 0 0,-1 0 0,1 0 0,0 0 0,-1 0 0,0 1 0,0-1 0,1 0 0,-1 0 0,0 1 0,0-1 0,-2-1 0,-3-6 0,-1 1 0,-1 1 0,1 0 0,-1 0 0,0 0 0,-1 1 0,0 0 0,-9-5 0,-79-37 0,75 41 0,0 0 0,-1 1 0,0 2 0,0 0 0,0 2 0,-45 0 0,37 1 0,0-1 0,0-1 0,-33-8 0,10 1 0,0 3 0,0 1 0,-103 4 0,94 3 0,0-2 0,-85-14 0,-166-39 0,194 39 0,-13-2 0,97 9 0,-1 1 0,0 2 0,0 2 0,0 1 0,-1 2 0,1 2 0,0 1 0,-39 9 0,-57 18 0,-393 109 0,477-123 0,-2-2 0,0-3 0,-95 9 0,-154-12 0,107-6 0,142 2 0,0 1 0,1 3 0,-50 14 0,-143 53 0,-25 6 0,185-67 0,62-12 0,0 1 0,0 1 0,1 1 0,-25 9 0,-18 13 0,-2-2 0,-101 23 0,-179 46 0,305-80 0,2 2 0,0 1 0,1 2 0,-45 31 0,60-38 0,0-1 0,-1 0 0,-1-2 0,0-1 0,0-1 0,-26 5 0,12-3 0,-44 17 0,77-24 0,-1 1 0,1 0 0,0 0 0,0 0 0,0 1 0,0-1 0,1 1 0,-1 1 0,1-1 0,-5 8 0,8-11 0,0 0 0,0 0 0,1 0 0,-1 0 0,1 1 0,-1-1 0,1 0 0,-1 0 0,1 1 0,0-1 0,0 0 0,-1 0 0,1 1 0,0-1 0,0 0 0,0 1 0,0-1 0,1 0 0,-1 1 0,0-1 0,1 1 0,0 0 0,0 0 0,1 0 0,-1-1 0,1 1 0,-1-1 0,1 1 0,0-1 0,-1 0 0,1 0 0,0 0 0,0 0 0,0 0 0,0 0 0,0 0 0,0 0 0,0-1 0,4 1 0,22 5 0,0-1 0,0-2 0,0-1 0,1-1 0,0-1 0,41-6 0,169-40 0,-98 5 0,255-113 0,-155 55 0,-212 88 0,1 2 0,0 1 0,0 2 0,0 1 0,1 1 0,-1 1 0,1 2 0,0 1 0,-1 2 0,1 1 0,0 1 0,31 9 0,13 1 0,-36-7 0,49 14 0,-79-18 0,0 0 0,1 1 0,-1 0 0,-1 0 0,1 1 0,-1 0 0,0 1 0,0 0 0,0 0 0,9 10 0,-15-13 0,0 0 0,0 0 0,0 0 0,-1 0 0,1 1 0,-1-1 0,0 0 0,0 1 0,0-1 0,0 1 0,-1 0 0,1-1 0,-1 1 0,0 0 0,0-1 0,0 1 0,0-1 0,-1 1 0,0 0 0,0-1 0,0 1 0,0-1 0,0 1 0,0-1 0,-1 0 0,0 0 0,-4 6 0,-6 10 0,-1-1 0,0 0 0,-25 23 0,22-23 0,-43 40 0,-3-3 0,-131 92 0,119-96 0,3 4 0,-89 88 0,150-133 0,0-1 0,-1-1 0,0 0 0,0 0 0,-1-1 0,0-1 0,0 1 0,-17 4 0,131-33 0,127-12 0,10-1 0,-100 8 0,15-4 0,2 7 0,196-6 0,-156 35 0,-116 0 0,1-4 0,0-3 0,125-20 0,-130 3 0,119-49 0,-125 41 0,146-36 0,142-22 0,-305 68 0,-1-2 0,-1-2 0,-1-3 0,77-49 0,-62 33 0,93-42 0,-48 28 0,-105 51 0,0 1 0,0-1 0,-1 0 0,1 0 0,-1 0 0,0-1 0,0 0 0,5-4 0,-9 7 0,0 1 0,0 0 0,1-1 0,-1 1 0,0-1 0,0 1 0,0-1 0,1 1 0,-1-1 0,0 1 0,0-1 0,0 1 0,0 0 0,0-1 0,0 1 0,0-1 0,0 1 0,0-1 0,0 1 0,0-1 0,-1 1 0,1-1 0,0 1 0,0-1 0,0 1 0,0-1 0,-1 1 0,1 0 0,0-1 0,-1 1 0,1-1 0,0 1 0,-1-1 0,-2 0 0,1-1 0,-1 1 0,1 0 0,-1-1 0,0 1 0,0 1 0,1-1 0,-1 0 0,0 1 0,-3-1 0,-103-9 0,-201 8 0,169 4 0,-1032 1 0,1147-7 0,26 4 0,0 0 0,-1 0 0,1 0 0,0 0 0,0 0 0,0 0 0,0 0 0,-1-1 0,1 1 0,0 0 0,0 0 0,0 0 0,0 0 0,0-1 0,-1 1 0,1 0 0,0 0 0,0 0 0,0-1 0,0 1 0,0 0 0,0 0 0,0 0 0,0-1 0,0 1 0,0 0 0,0 0 0,0-1 0,0 1 0,0 0 0,0 0 0,0 0 0,0-1 0,0 1 0,0 0 0,0 0 0,1 0 0,-1-1 0,0 1 0,0 0 0,0 0 0,0 0 0,0 0 0,0-1 0,1 1 0,-1 0 0,0 0 0,0 0 0,4-3 0,1 0 0,-1 0 0,0 1 0,1-1 0,-1 1 0,1 0 0,8-2 0,28-7 0,2 2 0,80-8 0,95 8 0,-143 7 0,825-2 0,-491 5 0,-382 1 0,0 1 0,-1 1 0,31 8 0,-26-5 0,55 6 0,285-10 0,-192-5 0,-161 3 0,1 0 0,-1 2 0,0 0 0,0 1 0,-1 1 0,32 12 0,100 58 0,-59-28 0,-77-40 0,0-1 0,0 2 0,-1-1 0,0 2 0,-1 0 0,18 17 0,-23-19 0,-1-1 0,0 1 0,0 0 0,-1 0 0,0 1 0,0-1 0,-1 1 0,1 0 0,-2 0 0,1 0 0,-1 0 0,1 16 0,0 18 0,-3 49 0,2 37 0,-1-113 0,1-1 0,1 0 0,0 0 0,1 0 0,1-1 0,11 26 0,2-3 0,-1 1 0,21 72 0,-37-106 0,0 1 0,0 0 0,0 0 0,0 0 0,-1 1 0,0-1 0,0 0 0,0 0 0,0 0 0,-1 0 0,1 0 0,-1 0 0,0 0 0,0 0 0,-1 0 0,-1 4 0,1-5 0,-1 0 0,1 0 0,-1 0 0,1-1 0,-1 1 0,0-1 0,0 1 0,0-1 0,0 0 0,0 0 0,-1-1 0,1 1 0,-1-1 0,1 1 0,-1-1 0,1 0 0,-1-1 0,-4 2 0,-33 2 0,0-1 0,0-2 0,-52-5 0,8 0 0,65 3 0,1-1 0,1-1 0,-1-1 0,0 0 0,-23-9 0,-88-43 0,99 41 0,13 6 0,0 0 0,1-1 0,0-2 0,0 1 0,1-2 0,-19-19 0,27 24 0,1 0 0,0-1 0,0 0 0,1 0 0,0 0 0,1-1 0,0 1 0,0-1 0,1-1 0,1 1 0,-1 0 0,2-1 0,-3-14 0,1-17 0,3 1 0,1 0 0,2-1 0,1 1 0,3 0 0,1 0 0,2 1 0,2 0 0,29-71 0,-40 110 0,0 0 0,0 0 0,1 0 0,-1 0 0,0 0 0,1 0 0,-1 1 0,1-1 0,-1 0 0,1 0 0,-1 0 0,1 0 0,0 0 0,-1 1 0,1-1 0,0 0 0,0 1 0,-1-1 0,1 0 0,0 1 0,0-1 0,0 1 0,0-1 0,0 1 0,0 0 0,0-1 0,0 1 0,0 0 0,0 0 0,0-1 0,0 1 0,0 0 0,0 0 0,0 0 0,0 0 0,0 0 0,0 1 0,0-1 0,0 0 0,0 0 0,0 1 0,0-1 0,0 1 0,0-1 0,-1 1 0,1-1 0,0 1 0,0-1 0,0 1 0,-1 0 0,1-1 0,0 1 0,0 0 0,-1 0 0,1 0 0,-1-1 0,1 1 0,0 2 0,5 5 0,-1 0 0,-1 1 0,1-1 0,-1 1 0,3 11 0,134 490 0,-125-458 0,-16-52 0,0 1 0,0 0 0,0-1 0,0 1 0,0 0 0,1-1 0,-1 1 0,0 0 0,0-1 0,1 1 0,-1-1 0,0 1 0,1 0 0,-1-1 0,0 1 0,1-1 0,-1 1 0,1-1 0,-1 1 0,1-1 0,-1 0 0,1 1 0,-1-1 0,1 1 0,0-1 0,-1 0 0,1 0 0,-1 1 0,1-1 0,0 0 0,-1 0 0,1 0 0,1 0 0,8-23 0,-1-36 0,3-71 0,-2 16 0,-2 51 0,-2 27 0,-2-1 0,-1-63 0,-3 100 0,0 0 0,0 0 0,0 0 0,0 1 0,0-1 0,0 0 0,0 0 0,0 0 0,0 0 0,0 0 0,0 0 0,0 0 0,0 0 0,-1 0 0,1 0 0,0 0 0,0 0 0,0 0 0,0 0 0,0 0 0,0 0 0,0 0 0,0 0 0,0 0 0,-1 0 0,1 0 0,0 0 0,0 0 0,0 0 0,0 0 0,0 0 0,0 0 0,0 0 0,0 0 0,0 0 0,0 0 0,-1 0 0,1 0 0,0 0 0,0 0 0,0-1 0,0 1 0,0 0 0,0 0 0,0 0 0,0 0 0,0 0 0,0 0 0,0 0 0,0 0 0,0 0 0,0 0 0,0-1 0,0 1 0,0 0 0,0 0 0,0 0 0,0 0 0,0 0 0,-8 14 0,-4 20 0,6 6 0,-1 49 0,7-64 0,-1 0 0,-2-1 0,0 1 0,-1-1 0,-2 0 0,0 0 0,-13 27 0,17-46 0,-1-1 0,1 0 0,-1 0 0,-1 0 0,1 0 0,0 0 0,-1-1 0,0 1 0,0-1 0,0 0 0,0 0 0,-1 0 0,1-1 0,-6 3 0,1-2 0,-1 1 0,0-2 0,0 1 0,-1-1 0,1-1 0,-16 1 0,-7-2 0,0-2 0,0-2 0,-42-9 0,-356-108 0,371 99 0,-96-51 0,123 58 0,20 11 0,1-1 0,0-1 0,1 0 0,-1-1 0,-13-10 0,23 16 0,1-1 0,-1 1 0,1-1 0,-1 0 0,1 1 0,-1-1 0,1 0 0,0 0 0,0 0 0,0 0 0,0 0 0,0 0 0,1 0 0,-1 0 0,1 0 0,-1 0 0,1 0 0,-1 0 0,1-1 0,0 1 0,0 0 0,0 0 0,1 0 0,-1-1 0,0 1 0,1 0 0,0 0 0,-1 0 0,1 0 0,0 0 0,0 0 0,0 0 0,0 0 0,0 0 0,1 1 0,-1-1 0,3-2 0,5-7 0,0 1 0,1 0 0,1 1 0,-1 0 0,2 1 0,-1 0 0,1 1 0,23-11 0,112-37 0,-89 35 0,-52 18 0,37-14 0,1 1 0,0 2 0,1 2 0,69-8 0,-98 20 0,-38 5 0,-261 45 0,-295 13 0,405-54 0,0-8 0,0-7 0,-296-48 0,383 37 0,-16-5 0,0 5 0,-174-5 0,242 22 0,1 2 0,-1 2 0,-49 13 0,-281 85 0,275-72 0,-167 87 0,45-10 0,175-92 0,-1-2 0,-41 9 0,52-17 0,0 2 0,0 0 0,1 2 0,0 1 0,0 1 0,-30 20 0,-41 52 0,-7 6 0,92-82 0,-1 0 0,0-1 0,0 0 0,-1-1 0,1-1 0,-1 0 0,-22 6 0,-33 5 0,31-6 0,-1-2 0,-44 5 0,-79 8 0,99-11 0,-78 4 0,128-14 0,1 1 0,-1 0 0,1 1 0,-1 1 0,-11 4 0,21-7 0,0 1 0,0 0 0,0 0 0,0 0 0,0 0 0,0 0 0,0 0 0,1 1 0,-1-1 0,0 1 0,1-1 0,-1 1 0,1 0 0,-3 3 0,4-4 0,-1 1 0,1-1 0,0 1 0,-1 0 0,1-1 0,0 1 0,0-1 0,0 1 0,0-1 0,1 1 0,-1-1 0,0 1 0,1-1 0,-1 1 0,1-1 0,-1 1 0,1-1 0,0 1 0,-1-1 0,1 0 0,0 1 0,0-1 0,0 0 0,2 2 0,1 1 0,1 0 0,-1 0 0,1 0 0,0-1 0,0 0 0,0 0 0,1 0 0,-1 0 0,1-1 0,-1 0 0,1 0 0,0 0 0,9 0 0,84 9 0,-86-11 0,30 1 0,0-2 0,1-2 0,-1-2 0,-1-2 0,83-25 0,202-92 0,-136 46 0,-8-7 0,-45 18 0,-121 61 0,0 1 0,0 0 0,0 1 0,1 0 0,33-1 0,96 6 0,-73 2 0,70 3 0,274 48 0,14 23 0,-296-41 0,-104-25 0,0-2 0,0-1 0,0-2 0,50 3 0,392-9 0,-186-3 0,-234 1 0,90-17 0,-85 10 0,65-3 0,-75 10 0,123 2 0,-154 2 0,-1 0 0,1 1 0,0 1 0,-1 0 0,0 1 0,0 1 0,22 11 0,-8-1 0,-1 1 0,-1 1 0,0 2 0,-1 1 0,42 41 0,-60-52 0,-1 1 0,-1 0 0,0 1 0,0-1 0,-1 2 0,0-1 0,7 20 0,-13-29 0,0 0 0,0 0 0,0 1 0,0-1 0,0 0 0,0 0 0,-1 1 0,0-1 0,0 1 0,0-1 0,0 0 0,0 1 0,0-1 0,-1 0 0,0 1 0,0-1 0,0 0 0,0 0 0,0 0 0,-1 0 0,1 0 0,-1 0 0,0 0 0,0 0 0,0 0 0,0-1 0,0 1 0,-1-1 0,1 0 0,-1 1 0,1-1 0,-1 0 0,0-1 0,0 1 0,0 0 0,-4 1 0,-25 9 0,0-1 0,-1-2 0,0-1 0,-1-2 0,-58 4 0,-178-10 0,120-4 0,-654 4 0,782 2 0,-1 1 0,0 1 0,1 0 0,0 2 0,0 0 0,-24 12 0,20-8 0,1-1 0,-1-2 0,0 0 0,-30 2 0,-303-5 0,177-8 0,-1520 4 0,1700 0 0,-63 5 0,63-4 0,1-1 0,-1 0 0,0 0 0,0 1 0,0-1 0,0 1 0,0 0 0,0-1 0,0 1 0,1 0 0,-1 0 0,0 0 0,1 0 0,-1 1 0,1-1 0,-1 0 0,1 1 0,0-1 0,-1 1 0,1-1 0,0 1 0,0 0 0,0-1 0,0 1 0,0 0 0,1 0 0,-1-1 0,-1 5 0,3-5 0,-1 0 0,0 1 0,0-1 0,1 0 0,-1 0 0,1 1 0,-1-1 0,1 0 0,-1 0 0,1 0 0,0 0 0,-1 1 0,1-1 0,0 0 0,0-1 0,0 1 0,0 0 0,0 0 0,0 0 0,0 0 0,0-1 0,0 1 0,1-1 0,-1 1 0,0 0 0,0-1 0,3 1 0,37 8 0,-38-8 0,89 7 0,0-4 0,103-8 0,-36 0 0,77 2 0,314 6 0,-357 16 0,16 1 0,-31 0 0,-4 0 0,-153-19 0,0 1 0,-1 1 0,1 1 0,-1 1 0,39 17 0,8 2 0,-33-17 0,0-2 0,1-1 0,0-1 0,0-3 0,69-4 0,-28 0 0,58 1 0,234 4 0,-225 19 0,-94-12 0,73 4 0,258-14 0,-369 1 0,0 0 0,0-1 0,1-1 0,-1 1 0,0-2 0,0 0 0,-1 0 0,1-1 0,0 0 0,-1-1 0,0 0 0,0-1 0,-1 0 0,0 0 0,0-1 0,0 0 0,-1-1 0,0 0 0,0 0 0,-1 0 0,9-13 0,-14 18 0,-1 0 0,1 0 0,0-1 0,-1 1 0,0 0 0,1-1 0,-2 1 0,1-1 0,0 1 0,0-1 0,-1 1 0,0-1 0,0 0 0,0 1 0,0-1 0,-1 1 0,1-1 0,-1 1 0,0-1 0,0 1 0,0-1 0,0 1 0,-1 0 0,1-1 0,-1 1 0,0 0 0,0 0 0,0 0 0,-1 1 0,1-1 0,0 0 0,-1 1 0,-3-3 0,-11-9 0,-1 1 0,0 0 0,0 2 0,-28-13 0,31 16 0,-128-59 0,-173-57 0,153 74 0,-171-29 0,165 42 0,76 19 0,-1 4 0,-103-3 0,-189 14 0,293 4 0,10-4 0,-89-15 0,-54-3 0,182 20 0,-256 4 0,272 0 0,-45 12 0,-17 3 0,-153 25 0,226-41 0,24-2 0,37-6 0,28-6 0,652-119 0,-562 102 0,187-9 0,-179 26 0,350-13 0,-476 21 0,-1-1 0,1-1 0,-1-3 0,0-2 0,52-20 0,-59 20 0,-16 3 0,0 0 0,-1-1 0,0-1 0,0 0 0,-1-2 0,27-22 0,-45 34 0,1-1 0,0 1 0,-1-1 0,1 1 0,0-1 0,-1 0 0,1 1 0,-1-1 0,1 0 0,-1 1 0,1-1 0,-1 0 0,1 0 0,-1 1 0,0-1 0,1 0 0,-1 0 0,0 0 0,0 1 0,0-1 0,0 0 0,1 0 0,-1 0 0,0 0 0,-1 0 0,1 1 0,0-1 0,0 0 0,0 0 0,0 0 0,-1 0 0,1 1 0,0-1 0,-1 0 0,1 0 0,0 1 0,-1-1 0,1 0 0,-1 0 0,0 1 0,1-1 0,-1 1 0,1-1 0,-1 0 0,0 1 0,1 0 0,-2-1 0,-3-3 0,0 1 0,-1 1 0,1-1 0,-1 1 0,0 0 0,-7-2 0,-38-6 0,-1 1 0,-104-3 0,-111 16 0,251-3 0,-1001 71 0,811-41 0,-244 67 0,362-77 0,7-1 0,1 2 0,0 4 0,2 4 0,-144 77 0,214-102 0,0 0 0,1 1 0,0 0 0,0 0 0,0 1 0,1 0 0,-9 11 0,14-17 0,0 1 0,-1 0 0,1 0 0,0 0 0,0 0 0,0 0 0,0 0 0,0 0 0,0 0 0,1 0 0,-1 1 0,1-1 0,-1 0 0,1 0 0,0 1 0,0-1 0,0 0 0,0 0 0,0 1 0,1-1 0,-1 0 0,1 0 0,-1 1 0,1-1 0,0 0 0,0 0 0,0 0 0,0 0 0,0 0 0,0 0 0,1 0 0,-1-1 0,1 1 0,-1 0 0,1-1 0,2 3 0,8 3 0,0 0 0,0-1 0,0 0 0,1-1 0,0-1 0,0 0 0,21 4 0,40 7 0,1-2 0,0-5 0,1-2 0,-1-4 0,1-3 0,-1-3 0,129-25 0,-80 2 0,0-6 0,-2-6 0,205-94 0,502-284 0,-819 411 0,1 1 0,-1-1 0,0-1 0,-1 0 0,1-1 0,-1 1 0,-1-2 0,12-13 0,-18 19 0,0-1 0,0 1 0,0-1 0,-1 1 0,0-1 0,0 0 0,0 1 0,0-1 0,0 0 0,-1 0 0,1 0 0,-1 0 0,0 1 0,0-1 0,-1 0 0,1 0 0,-1 0 0,0 0 0,0 1 0,0-1 0,-1 0 0,1 1 0,-1-1 0,0 1 0,0-1 0,0 1 0,0 0 0,0 0 0,-5-4 0,-4-5 0,0 1 0,-1 0 0,0 1 0,0 0 0,-1 1 0,-1 1 0,1 0 0,-1 0 0,-28-9 0,2 3 0,0 2 0,-65-12 0,14 12 0,0 4 0,0 3 0,-138 12 0,168 1-1365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49:31.4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26 24575,'595'0'0,"-565"-1"-133,-1-2 1,0-1-1,30-9 0,-38 8-701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9:51.6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39:53.1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9:58.5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1945 0,'0'4,"-1"-1,1 1,-1-1,1 0,-1 1,0-1,-1 0,1 0,0 0,-1 1,0-1,0-1,0 1,0 0,0 0,0-1,-1 1,1-1,-1 0,0 0,0 0,1 0,-1 0,-1-1,1 1,0-1,0 0,0 0,-1 0,-5 1,-12 2,-1-1,1-1,-41 0,36-2,-543 0,225-3,67-19,5-1,48 24,188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0:14.5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0:24.2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1:12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45 384 24575,'-2'0'0,"1"0"0,-1-1 0,1 1 0,0-1 0,-1 1 0,1-1 0,-1 0 0,1 0 0,0 1 0,0-1 0,-1 0 0,1 0 0,0 0 0,0 0 0,0-1 0,0 1 0,0 0 0,0 0 0,0-1 0,1 1 0,-1 0 0,0-1 0,1 1 0,-1-1 0,1 1 0,-1-4 0,-8-44 0,8 45 0,-4-67 0,4-73 0,2 106 0,6-2 0,2 32 0,2 24 0,6 31 0,-2 0 0,11 57 0,-10-32 0,-7-36 0,7 51 0,-15-73 0,-1 1 0,0-1 0,0 1 0,-2-1 0,0 0 0,0 0 0,-5 15 0,5-20 0,-1 1 0,0-1 0,0 0 0,-1 0 0,0-1 0,-1 1 0,0-1 0,0 0 0,-1 0 0,-6 8 0,12-16 0,-1 0 0,1 0 0,0 0 0,0 0 0,0 0 0,0 0 0,0 1 0,0-1 0,-1 0 0,1 0 0,0 0 0,0 0 0,0 0 0,0 0 0,0 0 0,-1 0 0,1 0 0,0 0 0,0 0 0,0 0 0,0 0 0,0 0 0,-1 0 0,1 0 0,0 0 0,0 0 0,0 0 0,0 0 0,0 0 0,-1 0 0,1 0 0,0 0 0,0 0 0,0-1 0,0 1 0,0 0 0,-1 0 0,1 0 0,0 0 0,0 0 0,0 0 0,0 0 0,0 0 0,0-1 0,0 1 0,0 0 0,0 0 0,0 0 0,-1 0 0,1 0 0,0-1 0,0 1 0,0 0 0,0 0 0,0 0 0,0 0 0,0-1 0,0 1 0,0 0 0,0 0 0,0 0 0,0 0 0,2-19 0,8-19 0,17-29 0,40-74 0,9-18 0,-62 132 0,-13 26 0,-1 1 0,0 0 0,0 0 0,0 0 0,0 0 0,0 0 0,0 0 0,1 0 0,-1-1 0,0 1 0,0 0 0,0 0 0,0 0 0,1 0 0,-1 0 0,0 0 0,0 0 0,0 0 0,1 0 0,-1 0 0,0 0 0,0 0 0,0 0 0,0 0 0,1 0 0,-1 0 0,0 0 0,0 0 0,0 0 0,0 0 0,1 1 0,-1-1 0,0 0 0,0 0 0,0 0 0,0 0 0,0 0 0,1 0 0,-1 0 0,0 1 0,0-1 0,0 0 0,0 0 0,0 0 0,0 0 0,0 0 0,0 1 0,0-1 0,1 0 0,-1 0 0,0 0 0,0 0 0,0 1 0,0-1 0,0 0 0,0 0 0,0 0 0,0 1 0,0-1 0,0 0 0,1 54 0,-1-54 0,-5 176 0,5-174 5,0 0-1,0 0 1,-1 0-1,1 1 0,0-1 1,-1 0-1,1 0 1,-1 0-1,0 0 1,0 0-1,0 0 0,0 0 1,0 0-1,0 0 1,-1 0-1,1-1 1,0 1-1,-1-1 1,0 1-1,1-1 0,-1 1 1,0-1-1,0 0 1,1 0-1,-1 0 1,-3 2-1,2-3-75,0 0 1,1 0-1,-1 0 0,0 0 0,1 0 1,-1 0-1,1-1 0,-1 1 1,0-1-1,1 0 0,-1 0 0,1 0 1,-1 0-1,1 0 0,0-1 1,-1 1-1,1-1 0,0 1 0,0-1 1,-3-3-1,-14-15-6755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1:32.0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5362 214 24575,'-58'-1'0,"-72"3"0,114 0 0,-1 0 0,1 1 0,1 1 0,-1 1 0,-30 12 0,-3 2 0,-2-1 0,0-3 0,-78 13 0,-58 13 0,84-26 0,74-12 0,0 1 0,-30 8 0,-125 24 0,98-21 0,51-8 0,-1-2 0,0-1 0,0-1 0,-1-2 0,1-2 0,0-1 0,0-2 0,-42-10 0,38 5 0,0 2 0,0 2 0,-1 1 0,-76 4 0,-44-3 0,133-1 0,-47-12 0,49 9 0,0 2 0,-33-3 0,-102 5 0,115 5 0,0-2 0,0-2 0,1-2 0,-1-3 0,-53-13 0,38 4 0,0 2 0,-1 4 0,0 2 0,0 3 0,-98 4 0,157 1 0,-40 1 0,0-2 0,-1-1 0,-53-11 0,-171-40 0,211 44 0,-2 2 0,1 2 0,-1 3 0,-70 7 0,0-2 0,82-3 0,0 1 0,0 3 0,-83 17 0,71-11 0,0-2 0,0-4 0,0-1 0,-72-8 0,7 2 0,-240 3 0,396-2 0,0-2 0,-1-1 0,0-2 0,35-12 0,55-11 0,78 9 0,26-5 0,-142 8 0,-28 5 0,88-9 0,167-21 0,-205 24 0,176-9 0,626 28 0,-386 3 0,304-3 0,-786 2 0,-1 2 0,0 2 0,58 15 0,-84-16 0,-1-1 0,1 2 0,-1-1 0,0 2 0,0-1 0,-1 1 0,12 11 0,-9-7 0,1-1 0,0-1 0,20 10 0,-4-6 0,1-1 0,0 2 0,-2 1 0,1 1 0,-2 1 0,0 2 0,47 41 0,-55-39 0,-2 1 0,0 0 0,-1 2 0,-2 0 0,0 0 0,-2 1 0,0 1 0,-2 0 0,13 45 0,-6-20 0,29 54 0,-45-102 0,-1 0 0,1 0 0,-1 0 0,1 0 0,-1 0 0,0 0 0,0 1 0,-1-1 0,1 0 0,-1 1 0,0-1 0,0 1 0,0-1 0,0 0 0,0 1 0,-1-1 0,1 0 0,-3 7 0,1-7 0,-1 1 0,0-1 0,1 0 0,-1 0 0,0 0 0,-1 0 0,1 0 0,-1-1 0,1 1 0,-1-1 0,0 0 0,1 0 0,-1 0 0,-8 1 0,-14 6 0,0-1 0,-1-1 0,0-2 0,0-1 0,-35 1 0,-143-6 0,90-2 0,40 3 0,-1-4 0,-111-19 0,99 11 0,-1 4 0,0 4 0,-97 8 0,27-1 0,-1050-3 0,1172-2 0,0-1 0,-50-12 0,43 6 0,-48-3 0,-420 9 0,262 6 0,129-5 0,-137 5 0,255-3 0,0 0 0,0 0 0,0 0 0,0 1 0,0-1 0,0 1 0,0 0 0,0 0 0,1 0 0,-1 0 0,0 1 0,1-1 0,-1 1 0,1-1 0,-1 1 0,1 0 0,0 0 0,0 0 0,0 0 0,0 0 0,0 1 0,-2 2 0,4-3 0,-1 1 0,1-1 0,-1 1 0,1-1 0,0 1 0,0-1 0,0 1 0,1-1 0,-1 1 0,0-1 0,1 1 0,0-1 0,-1 1 0,1-1 0,0 0 0,0 1 0,1-1 0,-1 0 0,0 0 0,1 0 0,-1 0 0,1 0 0,0 0 0,0 0 0,2 2 0,17 14 0,1-1 0,0 0 0,1-2 0,1-1 0,0 0 0,1-2 0,0-1 0,1-1 0,31 8 0,-46-16 0,0 0 0,-1 0 0,1-1 0,0 0 0,0-1 0,-1 0 0,1-1 0,20-4 0,0-2 0,50-21 0,14-3 0,-16 13 0,1 4 0,0 4 0,152-2 0,-165 9 0,104-18 0,-63 6 0,200-46 0,-223 40 0,1 3 0,1 4 0,92-2 0,453 16 0,-243 2 0,-377-1 0,0-1 0,0 2 0,-1-1 0,1 2 0,0 0 0,-1 0 0,1 1 0,-1 0 0,17 9 0,-24-11 0,0 1 0,0-1 0,-1 1 0,1-1 0,-1 1 0,1 0 0,-1 0 0,0 1 0,0-1 0,-1 1 0,1-1 0,0 1 0,-1 0 0,0 0 0,0 0 0,0 0 0,-1 1 0,0-1 0,1 0 0,-1 1 0,-1-1 0,1 0 0,-1 1 0,1-1 0,-1 1 0,-1-1 0,1 1 0,-2 6 0,1-8 0,0 1 0,-1 0 0,0 0 0,1-1 0,-1 1 0,-1-1 0,1 0 0,0 0 0,-1 0 0,0 0 0,0 0 0,0 0 0,0-1 0,0 1 0,0-1 0,-1 0 0,1 0 0,-1 0 0,1 0 0,-1-1 0,0 1 0,0-1 0,1 0 0,-1 0 0,0-1 0,-5 1 0,-15 2 0,-1-1 0,1 0 0,-28-4 0,31 2 0,-38-1 0,23 2 0,1-2 0,0-1 0,0-2 0,-51-12 0,49 7 0,-1 1 0,0 2 0,-60-2 0,-119 10 0,78 1 0,-492-3 0,610 4 0,29 3 0,33 8 0,-5-8 0,1-3 0,-1-1 0,39-1 0,-40-2 0,-1 1 0,1 2 0,57 11 0,-42-4-273,0-2 0,0-3 0,1-1 0,58-5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8:01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4390 321 24575,'-849'0'0,"824"-1"0,0 0 0,1-1 0,-1 0 0,1 0 0,0-1 0,-40-6 0,-20-3 0,46 8 0,0 1 0,0 0 0,-1 1 0,-44-1 0,-160 3 0,121 1 0,-1166 0 0,2718-1 0,-1350-2 0,156-9 0,-215 9 0,3 0 0,0 0 0,0-1 0,28-5 0,-31 5 0,1 0 0,1 0 0,41-3 0,-17 4 0,82 1 0,-88 1 0,-1 0 0,1-1 0,41-2 0,-26-1 0,87 0 0,-47 1 0,-71 2 0,-1-1 0,1 0 0,-1-1 0,29-4 0,43-4 0,-48 6 0,-7 1 0,1 0 0,46-1 0,-36 2 0,55-4 0,-50 2 0,-41 3 0,0 0 0,1 0 0,-2 0 0,28-6 0,24-4 0,-44 8 0,1 1 0,1 0 0,-1 1 0,1-1 0,0 2 0,31-2 0,-48 3 0,0 0 0,0 0 0,-1 0 0,1-1 0,-1 0 0,1 1 0,-1-1 0,1 0 0,-1 0 0,12-3 0,-17 3 0,1 0 0,0 1 0,-1-1 0,1 0 0,-1 0 0,0 0 0,0 0 0,0 0 0,0-1 0,-1 1 0,1 0 0,-1 0 0,0 0 0,1 0 0,-2-1 0,1 1 0,0 0 0,-1 0 0,1-1 0,-1 1 0,0 0 0,0-1 0,-1 1 0,1 0 0,-3-3 0,2 2 0,0 1 0,0-1 0,-1 0 0,0 0 0,0 1 0,0-1 0,-1 0 0,0 1 0,0-1 0,0 1 0,0-1 0,-1 1 0,1-1 0,-1 1 0,0 0 0,0 0 0,0 0 0,-1 0 0,1 0 0,-1 0 0,1 0 0,-1 0 0,0 1 0,0-1 0,0 1 0,-9-1 0,-11-1 0,-1 1 0,0 0 0,0 1 0,-31 1 0,25 0 0,-1240 1 0,720-3 0,459 1 0,-110 1 0,174 0 0,-44 5 0,48-4 0,-1 0 0,-34 1 0,11-2 0,31-1 0,-1 0 0,0 1 0,1 0 0,-1 0 0,1 0 0,0 1 0,-31 4 0,-128 21 0,92-15 0,49-7 0,-1 0 0,0-1 0,-1-1 0,0 0 0,-1 0 0,0-2 0,-52 1 0,-715-3 0,780 1 0,0 1 0,0 1 0,-33 3 0,29-3 0,-58 3 0,-6-3 0,-148-4 0,225 1 0,0 0 0,0-1 0,1 0 0,0 0 0,-26-4 0,23 3 0,0 0 0,-40-4 0,51 6 0,-10 0 0,0-1 0,1 1 0,-20-4 0,35 5 0,-1-1 0,0 1 0,1-1 0,-1 1 0,1-1 0,-1 1 0,1-1 0,0 1 0,0-1 0,0 0 0,0 1 0,0-1 0,0 0 0,0 0 0,0 1 0,1-1 0,-1 0 0,1 0 0,0 0 0,0 0 0,0 0 0,0 0 0,0 0 0,0 0 0,1 0 0,-1 0 0,1 0 0,0-1 0,1 1 0,0 0 0,0 0 0,0 0 0,0 1 0,1-1 0,-1 0 0,1 0 0,-1 1 0,1-1 0,0 0 0,0 1 0,0-1 0,0 0 0,0 1 0,0-1 0,0 1 0,1-1 0,-1 1 0,1-1 0,-1 1 0,0 0 0,1 0 0,0-1 0,-1 1 0,1 0 0,2 0 0,13-1 0,1 0 0,26 0 0,-36 1 0,15 1 0,0-1 0,0 1 0,-1 1 0,29 3 0,-22-3 0,-1 1 0,33 0 0,365-2 0,-220-2 0,-191 1 0,11 1 0,-1-2 0,1 1 0,-1-1 0,46-4 0,-25 1 0,-1 1 0,2 1 0,-1 0 0,1 1 0,-1 1 0,66 3 0,-12 4 0,-75-4 0,0-1 0,36 1 0,45-1 0,164-4 0,-241 0 0,42-3 0,-46 2 0,0 1 0,34-1 0,-28 3 0,-25 0 0,-1 0 0,1 0 0,0 0 0,0 0 0,0 0 0,0-1 0,-1 1 0,1-1 0,-1 1 0,1-1 0,-1 0 0,1 0 0,-1 0 0,10-2 0,-16 2 0,1 1 0,0 0 0,0 0 0,-1-1 0,1 1 0,0 0 0,-1 0 0,1-1 0,-1 1 0,1 0 0,-1 0 0,1-1 0,-1 1 0,0 0 0,1-1 0,-1 1 0,0 0 0,0-1 0,1 1 0,-1 0 0,0-1 0,0 1 0,0 0 0,0-1 0,0 1 0,0 0 0,-1-1 0,1 1 0,0 0 0,0-1 0,-1 1 0,-1-1 0,1 0 0,-1 1 0,0-1 0,1 1 0,-1-1 0,0 1 0,0-1 0,0 1 0,0-1 0,0 1 0,0 0 0,-4-1 0,-7 0 0,0 0 0,-1 0 0,-16-1 0,-188 2 0,-1 0 0,189-2 0,1 0 0,0 0 0,-47-7 0,50 5 0,-1 1 0,1 0 0,-2 1 0,-40-2 0,-188 4 0,131 1 0,98-1 0,1 1 0,0 1 0,-32 2 0,28-1 0,-58 2 0,-367-4 0,233-2 0,203 1 0,0 0 0,0 1 0,0-1 0,0 1 0,0 1 0,-19 2 0,32-4 0,0 1 0,0 0 0,0 0 0,1 0 0,0 1 0,-1-1 0,1 0 0,1 1 0,-1-1 0,0 1 0,1 0 0,0-1 0,0 1 0,1 0 0,-1 0 0,1 0 0,0 0 0,0 0 0,1 0 0,0 0 0,0 1 0,-2 2 0,0 3-151,0 1-1,2-1 0,1 1 0,0 0 1,2-1-1,1 1 0,0-1 1,8 10-1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8:32.4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333 9 24575,'511'0'0,"-485"1"0,0 2 0,-1 1 0,34 9 0,-29-6 0,58 7 0,367-10 0,-233-7 0,625 3 0,-820 1 0,0 2 0,-1 1 0,30 8 0,-24-4 0,54 5 0,398-10 0,-249-6 0,-128 5 0,125-5 0,-205-1 0,-1-1 0,0-1 0,0-1 0,32-14 0,7-1 0,-26 13 0,0 2 0,0 2 0,1 1 0,-1 3 0,74 5 0,-16-1 0,-5-3 0,-38-2 0,0 2 0,-1 3 0,76 14 0,-106-12 0,5 0 0,-1 2 0,1 1 0,35 16 0,-8 2 0,1-2 0,62 16 0,-82-30 0,14 3 0,-2 2 0,70 30 0,-112-42 0,32 14 0,-37-17 0,-1 0 0,1 0 0,-1 0 0,1 1 0,-1-1 0,1 0 0,-1 0 0,1 0 0,-1 0 0,1 0 0,-1 0 0,1 0 0,-1 0 0,1 0 0,-1 0 0,1 0 0,-1 0 0,1 0 0,-1 0 0,1-1 0,-1 1 0,1 0 0,-1 0 0,1-1 0,-1 1 0,1 0 0,-1-1 0,0 1 0,1 0 0,-1-1 0,0 1 0,1 0 0,-1-1 0,0 1 0,1-1 0,-1 1 0,0-1 0,0 1 0,1-1 0,-1 1 0,0-1 0,0 1 0,0-1 0,0 1 0,0-1 0,0 1 0,0-1 0,0 1 0,0-1 0,0 1 0,0-1 0,0 1 0,0-1 0,0 1 0,0-1 0,-1 1 0,1-1 0,0 1 0,0-1 0,0 1 0,-1-1 0,1 1 0,0 0 0,-1-1 0,-4-12 0,-1 1 0,-1 0 0,0 0 0,-10-14 0,11 18 0,0 1 0,1-1 0,0 0 0,0-1 0,1 1 0,0-1 0,0 0 0,1 0 0,1 0 0,-4-19 0,6 27 0,-1-1 0,1 1 0,0-1 0,0 0 0,0 1 0,0-1 0,0 1 0,1-1 0,-1 0 0,0 1 0,1-1 0,-1 1 0,1-1 0,0 1 0,-1-1 0,1 1 0,0-1 0,0 1 0,0 0 0,0 0 0,2-3 0,-1 4 0,-1-1 0,1 1 0,-1-1 0,0 1 0,1 0 0,-1 0 0,1-1 0,-1 1 0,1 0 0,-1 0 0,1 1 0,-1-1 0,1 0 0,-1 0 0,1 1 0,-1-1 0,1 1 0,2 1 0,8 4 0,0 1 0,0 0 0,21 19 0,-22-18 0,182 133 0,-185-134 0,-1 0 0,0 1 0,0-1 0,0 1 0,-1 1 0,0-1 0,-1 1 0,0 0 0,-1 1 0,1-1 0,3 16 0,3 12 0,9 68 0,-14-70 0,2 36 0,-2 0 0,-6 99 0,-1-98 0,-1-46 0,-1 1 0,-1-1 0,-9 30 0,6-26 0,-7 60 0,13-38 0,-2 37 0,2-83 0,0 1 0,0-1 0,-1 0 0,0 0 0,0 0 0,0-1 0,-1 1 0,1 0 0,-2-1 0,1 0 0,-4 6 0,6-10 0,0 0 0,0 0 0,0 0 0,0 0 0,0-1 0,0 1 0,0 0 0,0-1 0,0 1 0,0-1 0,0 1 0,-1-1 0,1 1 0,0-1 0,0 0 0,0 1 0,-1-1 0,1 0 0,0 0 0,0 0 0,-1 0 0,1 0 0,0 0 0,0-1 0,-1 1 0,1 0 0,0-1 0,0 1 0,0-1 0,0 1 0,-1-1 0,1 1 0,0-1 0,0 0 0,0 1 0,0-1 0,0 0 0,1 0 0,-1 0 0,0 0 0,0 0 0,0 0 0,0-1 0,-3-3 0,0-1 0,0 1 0,0-1 0,1 0 0,0 0 0,-4-13 0,-62-189 0,44 130 0,-25-139 0,31 134 0,-4-30 0,21 142 0,0 0 0,-3 0 0,-7 30 0,-2 14 0,0 15 0,-2 1 0,-6 138 0,22-204 0,-2 0 0,0 0 0,-2-1 0,-1 1 0,0-1 0,-2 0 0,0 0 0,-19 36 0,26-56 0,-1 0 0,0 0 0,0-1 0,0 1 0,-1 0 0,1 0 0,0-1 0,-1 1 0,1-1 0,-1 1 0,1-1 0,-1 0 0,1 0 0,-1 1 0,0-1 0,0 0 0,0 0 0,0-1 0,-3 2 0,4-2 0,-1 0 0,1 0 0,-1-1 0,1 1 0,-1 0 0,1-1 0,0 1 0,-1-1 0,1 0 0,0 1 0,-1-1 0,1 0 0,0 0 0,0 0 0,0 0 0,0 0 0,0 0 0,0 0 0,0 0 0,-2-3 0,-3-6 0,1 0 0,-1 0 0,2-1 0,-1 0 0,-4-18 0,-18-91 0,-14-160 0,24 152 0,12 82 0,3 25 0,-1 0 0,0 0 0,-2 0 0,-9-28 0,5 37 0,3 20 0,0 23 0,3 296 0,2-14 0,1-309 0,0-1 0,0 0 0,-1 1 0,1-1 0,-1 1 0,0-1 0,0 0 0,0 1 0,-1-1 0,1 0 0,-1 0 0,1 0 0,-1 0 0,0 0 0,0-1 0,-1 1 0,1 0 0,0-1 0,-1 0 0,0 0 0,1 1 0,-1-1 0,0-1 0,0 1 0,-5 2 0,5-4 0,0 1 0,0-1 0,0 0 0,0 0 0,-1 0 0,1 0 0,0 0 0,0-1 0,0 1 0,0-1 0,0 0 0,0 0 0,0 0 0,0 0 0,0-1 0,0 1 0,0-1 0,1 0 0,-1 0 0,1 0 0,-1 0 0,1 0 0,0 0 0,0-1 0,0 1 0,0-1 0,-2-3 0,-2-2 0,1-1 0,0 0 0,1 0 0,0-1 0,0 1 0,1-1 0,0 1 0,-2-14 0,-5-86 0,9 78 0,-10-55 0,-8-9 0,9 41 0,-18-55 0,22 90 0,-1 1 0,-1 0 0,-1 0 0,0 1 0,-1 0 0,-21-26 0,-13-23 0,37 53 0,0 1 0,-2-1 0,1 1 0,-2 1 0,-20-21 0,29 31 0,0 0 0,-1 0 0,1 0 0,0 0 0,-1 0 0,1 0 0,0 0 0,-1 1 0,1-1 0,-1 1 0,1-1 0,-1 1 0,1-1 0,-1 1 0,0 0 0,1 0 0,-1 0 0,1 0 0,-1 0 0,0 0 0,1 0 0,-1 0 0,1 1 0,-1-1 0,-1 1 0,0 1 0,1 0 0,-1-1 0,1 1 0,0 0 0,0 0 0,0 1 0,0-1 0,0 0 0,0 1 0,1-1 0,-1 1 0,-1 4 0,-4 8 0,1 1 0,1 1 0,-5 26 0,10-43 0,-17 135 0,2-13 0,5-58 0,7-37 0,-1-1 0,-2 1 0,0-1 0,-2-1 0,-20 48 0,5-22 0,17-36 0,0 0 0,-2 0 0,1 0 0,-2-1 0,-17 23 0,24-35 0,-1 1 0,1-1 0,-1 0 0,1 0 0,-1 0 0,0 0 0,0-1 0,1 1 0,-1-1 0,0 0 0,-1 0 0,1 0 0,0 0 0,0 0 0,0 0 0,0-1 0,-1 0 0,1 0 0,0 0 0,0 0 0,-1 0 0,1-1 0,0 1 0,0-1 0,-1 0 0,1 0 0,0 0 0,0 0 0,0-1 0,0 1 0,1-1 0,-1 1 0,0-1 0,-3-3 0,0 0 0,0 0 0,0 0 0,0-1 0,1 0 0,-1 0 0,1 0 0,1-1 0,-1 0 0,-3-7 0,-30-73 0,15 29 0,-12-11 0,10 20 0,2 0 0,-26-86 0,42 114 0,2-1 0,0 0 0,2 0 0,-2-43 0,5 61 0,0 0 0,0-1 0,1 1 0,-1 0 0,1 0 0,0-1 0,0 1 0,0 0 0,1 0 0,-1 0 0,1 0 0,0 0 0,0 1 0,1-1 0,-1 1 0,1-1 0,-1 1 0,1 0 0,0 0 0,0 0 0,1 0 0,-1 0 0,1 1 0,-1-1 0,1 1 0,0 0 0,0 0 0,0 1 0,0-1 0,0 1 0,0 0 0,5-1 0,1 1 0,-1 0 0,1 1 0,0 1 0,-1-1 0,1 1 0,0 1 0,-1 0 0,1 0 0,-1 1 0,0 0 0,0 1 0,0 0 0,0 0 0,12 8 0,10 9 0,-1 1 0,38 35 0,-64-54 0,1 1 0,-1 0 0,0 1 0,0-1 0,-1 1 0,1 0 0,-1-1 0,0 2 0,0-1 0,-1 0 0,1 0 0,-1 1 0,0 0 0,-1-1 0,0 1 0,1 0 0,-2 0 0,1-1 0,-1 11 0,-1-9 0,0 0 0,0-1 0,-1 1 0,-1 0 0,1-1 0,-1 1 0,0-1 0,0 0 0,-1 0 0,1 0 0,-1 0 0,-1 0 0,1-1 0,-1 0 0,0 0 0,-7 5 0,-215 187 0,97-98 0,40-33 0,-42 21 0,131-86 0,-1 1 0,0-1 0,0 1 0,0-1 0,0 0 0,0 0 0,0 0 0,0 0 0,0 0 0,0 0 0,-1 0 0,1-1 0,0 1 0,-1-1 0,1 0 0,0 1 0,-1-1 0,1 0 0,0-1 0,-1 1 0,1 0 0,0-1 0,-1 1 0,1-1 0,0 1 0,-4-3 0,3 1 0,0-1 0,-1 0 0,1 1 0,0-1 0,1-1 0,-1 1 0,0 0 0,1-1 0,0 1 0,0-1 0,0 0 0,0 0 0,0 1 0,-1-9 0,-5-23 0,2 0 0,2-1 0,1 0 0,1 1 0,7-70 0,-1 12 0,-2 11 0,-5-131 0,3 210 0,0 0 0,0-1 0,-1 1 0,1 0 0,-1 0 0,0 0 0,0 0 0,0 0 0,0 0 0,-1 0 0,1 0 0,-1 1 0,1-1 0,-1 0 0,0 1 0,0 0 0,-1-1 0,1 1 0,0 0 0,-1 0 0,-2-2 0,3 3 0,0 1 0,-1-1 0,1 1 0,0-1 0,-1 1 0,1 0 0,0 0 0,-1 0 0,1 0 0,-1 1 0,1-1 0,0 0 0,0 1 0,-1 0 0,1-1 0,0 1 0,0 0 0,0 0 0,0 0 0,0 1 0,0-1 0,0 0 0,0 1 0,0-1 0,0 1 0,1 0 0,-1 0 0,-1 2 0,-19 22 0,1 0 0,1 2 0,2 0 0,0 2 0,2-1 0,2 2 0,0 0 0,2 1 0,2 0 0,1 1 0,1 0 0,2 0 0,-3 41 0,-13 59 0,13-94 0,3 0 0,-3 48 0,11-8 0,0-59 0,-1 1 0,0-1 0,-2 0 0,0 0 0,-2 0 0,0 0 0,-12 39 0,15-58 0,0 1 0,-1 0 0,0 0 0,1-1 0,-1 1 0,0-1 0,0 1 0,0 0 0,0-1 0,0 0 0,0 1 0,0-1 0,-1 0 0,1 1 0,0-1 0,-1 0 0,1 0 0,-1 0 0,1 0 0,-1 0 0,0 0 0,1-1 0,-1 1 0,-2 0 0,2-1 0,0-1 0,1 1 0,-1-1 0,0 0 0,0 1 0,0-1 0,0 0 0,1 0 0,-1 0 0,0 0 0,1 0 0,-1-1 0,1 1 0,0 0 0,-1-1 0,1 1 0,0-1 0,-2-1 0,-6-11 0,0 0 0,1 0 0,-11-30 0,-12-40 0,4-2 0,4 0 0,4-2 0,-8-93 0,9 67 0,-7-94 0,24 194 0,0-1 0,-1 1 0,-1 0 0,0 0 0,0 1 0,-2-1 0,1 1 0,-2-1 0,0 1 0,-1 1 0,0-1 0,0 1 0,-2 1 0,-9-12 0,18 22 0,-1 1 0,1-1 0,0 0 0,-1 0 0,1 1 0,-1-1 0,1 1 0,-1-1 0,0 0 0,1 1 0,-1-1 0,0 1 0,1 0 0,-1-1 0,0 1 0,1-1 0,-1 1 0,0 0 0,0 0 0,0-1 0,1 1 0,-1 0 0,0 0 0,0 0 0,0 0 0,1 0 0,-1 0 0,0 0 0,0 0 0,0 0 0,1 0 0,-1 1 0,0-1 0,0 0 0,1 0 0,-1 1 0,0-1 0,0 1 0,1-1 0,-1 1 0,0-1 0,1 1 0,-1-1 0,1 1 0,-1-1 0,0 1 0,1 0 0,0-1 0,-1 1 0,1 0 0,-1-1 0,1 1 0,0 0 0,-1 0 0,1-1 0,0 1 0,0 0 0,0 0 0,-1 1 0,-9 59 0,9-50 0,-36 204 0,20-125 0,3 1 0,-3 122 0,17-199 0,1 25 0,-2 0 0,-2 0 0,-8 38 0,-15 108 0,25-372 0,5-202 0,16 230 0,-12 116 0,-2 0 0,-2 0 0,-2-49 0,-2 88 0,-1 0 0,1 0 0,-1 0 0,0 1 0,0-1 0,-1 0 0,1 0 0,-1 0 0,1 1 0,-1-1 0,0 1 0,-1-1 0,1 1 0,0 0 0,-1 0 0,0 0 0,0 0 0,0 0 0,0 1 0,0 0 0,-1-1 0,1 1 0,-1 0 0,1 0 0,-1 1 0,0-1 0,1 1 0,-1 0 0,0 0 0,0 0 0,0 0 0,0 1 0,-6 0 0,1-1 0,-1 1 0,1 0 0,0 1 0,0 0 0,0 0 0,0 1 0,0 0 0,0 1 0,0 0 0,1 0 0,-1 1 0,1 0 0,-15 10 0,-6 12 0,0 1 0,3 2 0,0 0 0,1 2 0,-33 55 0,52-73 0,-1 0 0,1 0 0,1 0 0,0 1 0,1-1 0,1 1 0,0 0 0,-2 26 0,3 12 0,5 57 0,-1-37 0,0 8 0,-4 136 0,2-213 0,0-1 0,0 1 0,-1 0 0,1-1 0,-1 1 0,0 0 0,0-1 0,0 1 0,0-1 0,0 0 0,0 1 0,-1-1 0,1 0 0,-1 0 0,1 0 0,-1 0 0,0 0 0,0 0 0,0 0 0,0 0 0,0-1 0,-1 1 0,-3 1 0,4-3 0,0 1 0,-1-1 0,1 1 0,-1-1 0,1 0 0,0 0 0,-1 0 0,1 0 0,-1-1 0,1 1 0,-1-1 0,1 1 0,0-1 0,0 0 0,-1 0 0,1 0 0,0 0 0,0 0 0,0-1 0,0 1 0,0-1 0,0 1 0,0-1 0,0 0 0,1 1 0,-3-5 0,-24-29 0,-41-71 0,34 50 0,-112-197 0,127 214 0,1-2 0,3 0 0,-16-59 0,16 46 0,5 18 0,-8-44 0,18 69 0,-1 1 0,2-1 0,-1 1 0,1-1 0,1 1 0,0-1 0,0 1 0,6-20 0,-7 29 0,0-1 0,1 1 0,-1 0 0,1-1 0,-1 1 0,0 0 0,1 0 0,0 0 0,-1-1 0,1 1 0,0 0 0,0 0 0,-1 0 0,1 0 0,0 0 0,0 0 0,0 1 0,0-1 0,0 0 0,0 0 0,1 1 0,-1-1 0,0 0 0,0 1 0,0-1 0,1 1 0,-1 0 0,0-1 0,1 1 0,-1 0 0,0 0 0,1 0 0,-1 0 0,0 0 0,1 0 0,-1 0 0,0 0 0,0 1 0,1-1 0,-1 0 0,0 1 0,0-1 0,1 1 0,-1 0 0,0-1 0,0 1 0,0 0 0,0-1 0,0 1 0,0 0 0,0 0 0,1 1 0,6 5 0,-1 0 0,0 0 0,0 0 0,-1 1 0,9 12 0,1 9 0,23 56 0,-31-65 0,0 0 0,1-1 0,0-1 0,2 1 0,0-2 0,2 1 0,18 20 0,-25-33 0,0 1 0,0 0 0,-1 0 0,0 1 0,0-1 0,-1 1 0,0 0 0,0 0 0,4 12 0,-7-15 0,0 1 0,-1-1 0,1 1 0,-1 0 0,0-1 0,0 1 0,-1 0 0,0-1 0,0 1 0,0-1 0,0 1 0,0-1 0,-1 1 0,0-1 0,0 0 0,0 0 0,-1 0 0,-3 5 0,-12 15 0,-2 0 0,-1-2 0,-1 0 0,0-1 0,-46 31 0,-7 7 0,36-24 0,19-15 0,-1-2 0,0-1 0,-41 25 0,61-41 0,0 0 0,0-1 0,-1 1 0,1-1 0,0 1 0,-1-1 0,1 1 0,0-1 0,-1 0 0,1 1 0,-1-1 0,1 0 0,0 0 0,-1 0 0,1 0 0,-1-1 0,1 1 0,0 0 0,-1 0 0,1-1 0,0 1 0,-1-1 0,1 1 0,0-1 0,-2-1 0,1 1 0,0-1 0,1 0 0,-1 0 0,0-1 0,1 1 0,-1 0 0,1 0 0,0-1 0,0 1 0,0-1 0,0 1 0,-1-5 0,-1-8 0,1-1 0,0 1 0,1-26 0,1 35 0,-4-49 0,-2-1 0,-24-95 0,16 94 0,4 0 0,-7-88 0,15 107 0,-1 0 0,-3 0 0,-1 0 0,-19-59 0,26 94 0,-1 1 0,0 0 0,1 0 0,-1 0 0,0 0 0,0 0 0,0 0 0,0 0 0,0 0 0,0 0 0,-1 1 0,1-1 0,-1 0 0,-2-2 0,3 5 0,1-1 0,-1 0 0,0 0 0,1 0 0,-1 1 0,1-1 0,-1 0 0,1 1 0,-1-1 0,1 0 0,-1 1 0,1-1 0,-1 1 0,1-1 0,-1 1 0,1-1 0,0 1 0,-1-1 0,1 1 0,0-1 0,-1 1 0,1-1 0,0 1 0,0 0 0,0-1 0,0 1 0,-1-1 0,1 1 0,0 0 0,0 0 0,-9 72 0,8 379 0,3-235 0,-2-205 0,0 0 0,-1 0 0,0 0 0,-1 0 0,0 0 0,-6 18 0,6-26 0,0 0 0,0 0 0,0 0 0,0-1 0,0 1 0,-1-1 0,0 0 0,1 1 0,-1-1 0,0 0 0,-1-1 0,1 1 0,0-1 0,-1 1 0,0-1 0,1 0 0,-1 0 0,0-1 0,0 1 0,0-1 0,0 0 0,-5 1 0,-2 1 0,-1-1 0,1-1 0,-1 0 0,0-1 0,1 0 0,-1 0 0,0-1 0,1-1 0,-1 0 0,1-1 0,-18-6 0,23 7 0,0-1 0,0-1 0,1 1 0,-1-1 0,1 0 0,0 0 0,0 0 0,0-1 0,0 0 0,1 0 0,0 0 0,0 0 0,0-1 0,1 0 0,0 1 0,0-1 0,0-1 0,1 1 0,0 0 0,0 0 0,-2-13 0,1-11 0,-1-47 0,3 51 0,0 1 0,-1-1 0,-7-25 0,1 5 0,2 0 0,1-1 0,3-68 0,-2-29 0,-19 1 0,6 48 0,15 113 0,-1 0 0,-1-1 0,-1 1 0,-7 17 0,-6 27 0,-29 174 0,37-166 0,-4 0 0,-2-1 0,-4-1 0,-28 67 0,47-132 0,0-1 0,-1 1 0,1-1 0,-1 1 0,1-1 0,-1 0 0,0 1 0,0-1 0,0 0 0,0 0 0,-3 2 0,4-3 0,0-1 0,0 1 0,0-1 0,0 1 0,-1-1 0,1 0 0,0 1 0,0-1 0,0 0 0,0 0 0,0 0 0,-1 0 0,1 0 0,0 0 0,0 0 0,0 0 0,0 0 0,-1-1 0,1 1 0,-1-1 0,-1-1 0,0 0 0,-1 0 0,1-1 0,1 1 0,-1-1 0,0 1 0,0-1 0,1 0 0,0 0 0,0-1 0,0 1 0,0 0 0,0-1 0,0 1 0,-1-6 0,-20-59 0,2-1 0,-14-92 0,26 94 0,4-1 0,4-104 0,-1-33 0,2 200 0,0 1 0,-1 0 0,1 0 0,-1 0 0,0 0 0,-1 0 0,1 0 0,-1 0 0,1 0 0,-1 1 0,0-1 0,-1 1 0,1-1 0,-1 1 0,-4-5 0,6 7 0,0 0 0,0 1 0,0-1 0,0 0 0,0 1 0,0-1 0,0 1 0,0-1 0,-1 1 0,1 0 0,0 0 0,0-1 0,0 1 0,-1 0 0,1 0 0,0 0 0,0 0 0,-1 0 0,1 0 0,-2 1 0,0 0 0,1 0 0,-1 1 0,1-1 0,0 0 0,0 1 0,-1 0 0,1-1 0,0 1 0,0 0 0,1 0 0,-1 0 0,0 1 0,-1 2 0,-3 4 0,1 0 0,0 1 0,1-1 0,0 1 0,0 0 0,1 1 0,-2 10 0,-9 82 0,2-18 0,-21 77 0,-39 206 0,69-348 0,0-1 0,-2 0 0,0 0 0,-1 0 0,-1-1 0,0 0 0,-2 0 0,0 0 0,-21 28 0,28-44 0,1 0 0,-1 0 0,1 0 0,-1-1 0,0 1 0,1-1 0,-1 1 0,0-1 0,0 0 0,0 1 0,0-1 0,0 0 0,-1 0 0,1-1 0,0 1 0,0 0 0,-5 0 0,6-1 0,-1-1 0,1 1 0,-1 0 0,1-1 0,0 1 0,-1-1 0,1 0 0,0 1 0,-1-1 0,1 0 0,0 0 0,0 0 0,-1 0 0,1 0 0,0 0 0,0 0 0,0 0 0,1 0 0,-1 0 0,-1-3 0,-2-4 0,0 0 0,1 0 0,0-1 0,1 1 0,0-1 0,0 1 0,-1-17 0,1-113 0,3 92 0,-2 0 0,-12-75 0,-38-135 0,42 191 0,3 0 0,3 0 0,5-67 0,-2 97 0,-3 90 0,-2 1 0,-3-1 0,-2 0 0,-26 80 0,-56 108 0,74-171 0,14-52 0,0 0 0,-2 0 0,-14 33 0,8-24 0,0 1 0,-8 39 0,12-39 0,-1-1 0,-21 45 0,11-34 0,2 1 0,-17 62 0,27-61 120,7-40-187,0-1-1,0 1 0,0 0 1,0 0-1,0 0 1,1-1-1,-1 1 1,1 0-1,-1 0 1,1-1-1,-1 1 1,1-1-1,0 1 1,0 0-1,0-1 1,0 1-1,0-1 1,0 0-1,1 1 1,-1-1-1,2 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58:39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 24575,'511'0'0,"-484"-1"0,-1-2 0,1-1 0,29-8 0,-24 4 0,54-5 0,398 10 0,-249 6 0,526-3-1365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2:02:09.1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349 128 24575,'84'1'0,"-26"1"0,0-3 0,0-2 0,68-13 0,-61 5 0,2 2 0,69 0 0,138 10 0,-96 2 0,-36-3 0,571 16 0,-612-7 0,28 3 0,189-7 0,-294-8 0,0 0 0,35-12 0,-35 9 0,-1 1 0,33-4 0,146 9 0,15-2 0,-93-18 0,-81 12 0,62-5 0,100-10 0,-144 14 0,-1 2 0,2 2 0,86 6 0,-121 3 0,45 12 0,-47-9 0,-1-2 0,37 4 0,392-5 0,-232-7 0,-98 1 0,136 5 0,-239-1 0,0 1 0,0 1 0,-1 0 0,1 2 0,-1 0 0,-1 1 0,1 1 0,-1 0 0,0 2 0,-1 0 0,20 16 0,-31-20 0,0 0 0,-1 0 0,0 1 0,-1 0 0,0 0 0,0 0 0,0 0 0,-1 0 0,0 1 0,0-1 0,-1 1 0,0 0 0,0 0 0,-1 0 0,1 8 0,0 21 0,-1-1 0,-5 41 0,1-21 0,1 551 0,2-365 0,0-232 0,1-4 0,-1-1 0,1 0 0,-1 1 0,-1-1 0,1 0 0,-1 1 0,0-1 0,0 0 0,0 0 0,-1 0 0,0 0 0,0 0 0,-5 9 0,6-14 0,1 0 0,-1 0 0,1 0 0,-1 0 0,0 0 0,1 0 0,-1 0 0,1 0 0,-1 0 0,1 0 0,-1 0 0,1 0 0,-1-1 0,1 1 0,-1 0 0,1 0 0,-1-1 0,1 1 0,-1 0 0,1-1 0,-1 1 0,1-1 0,-1 1 0,1 0 0,0-1 0,-1 1 0,1-1 0,0 1 0,0-1 0,-1 1 0,1-1 0,0 1 0,0-1 0,0 1 0,0-1 0,-1 0 0,1 0 0,-12-28 0,11 25 0,-29-95 0,23 68 0,-2 1 0,-20-45 0,3 13 0,-30-107 0,-2-6 0,-13 37 0,51 102 0,7 31 0,12 5 0,0 1 0,1-1 0,-1 1 0,0 0 0,0 0 0,1-1 0,-1 1 0,0 0 0,1 0 0,-1 0 0,1-1 0,-1 1 0,1 0 0,0 0 0,-1 0 0,1 0 0,0 0 0,0 0 0,-1 1 0,-4 26 0,2 0 0,0 1 0,2-1 0,3 45 0,-1 21 0,-6-35 0,-3-1 0,-21 76 0,15-72 0,-12 107 0,20-122 0,-2-1 0,-16 53 0,20-203 0,2 66 0,-2 0 0,-11-55 0,-5-46 0,14 97 0,-1-1 0,-2 1 0,-1 0 0,-3 1 0,-2 1 0,-1 0 0,-2 0 0,-24-38 0,36 65 0,0-1 0,1 1 0,-5-25 0,-8-20 0,18 57 0,0 0 0,0 0 0,-1 1 0,1-1 0,0 0 0,-1 0 0,1 0 0,-1 0 0,1 1 0,-1-1 0,1 0 0,-1 1 0,1-1 0,-1 0 0,0 1 0,1-1 0,-1 0 0,0 1 0,0-1 0,0 1 0,1 0 0,-1-1 0,0 1 0,0 0 0,0-1 0,0 1 0,-1 0 0,0 0 0,1 1 0,0-1 0,-1 1 0,1-1 0,0 1 0,0 0 0,0 0 0,0 0 0,0 0 0,0 0 0,0 0 0,0 0 0,0 0 0,0 0 0,-1 2 0,-24 53 0,9 3 0,2 0 0,-12 115 0,13-78 0,-37 160 0,18-86 0,27-142 0,6-22 0,-1-1 0,0 1 0,0-1 0,0 1 0,-1-1 0,1 0 0,-1 0 0,0 0 0,-1 0 0,1 0 0,-1 0 0,0-1 0,0 1 0,-5 4 0,7-9 0,1 1 0,-1-1 0,1 0 0,-1 0 0,0 0 0,1 0 0,-1 0 0,1 0 0,-1 0 0,1 0 0,-1 0 0,1 0 0,-1-1 0,1 1 0,-1 0 0,1 0 0,-1 0 0,1 0 0,-1-1 0,1 1 0,-1 0 0,1-1 0,0 1 0,-1 0 0,1-1 0,-1 1 0,1 0 0,0-1 0,-1 1 0,1-1 0,0 1 0,0-1 0,-1 1 0,1-1 0,0 1 0,0-1 0,0 1 0,-1-1 0,1 1 0,0-1 0,0 0 0,-7-29 0,6 24 0,-41-232 0,-1 6 0,1 55 0,32 141 0,-2 1 0,-1 0 0,-1 1 0,-32-52 0,-15-37 0,54 112 0,2 13 0,0 26 0,4 58 0,2-75 0,2 136 0,-5 209 0,0-339 0,-1-1 0,0 1 0,-2-1 0,0 1 0,-13 27 0,-46 75 0,9-19 0,53-96 0,0-1 0,0 1 0,-1 0 0,1-1 0,-1 1 0,1-1 0,-6 4 0,8-6 0,-1-1 0,1 0 0,-1 1 0,1-1 0,-1 0 0,1 1 0,-1-1 0,1 0 0,-1 0 0,1 0 0,-1 1 0,1-1 0,-1 0 0,1 0 0,-1 0 0,0 0 0,1 0 0,-1 0 0,1 0 0,-1 0 0,1 0 0,-1 0 0,-1-1 0,2 0 0,-1 1 0,0-1 0,0 0 0,0 0 0,0 0 0,1 0 0,-1 0 0,0 0 0,1 0 0,-1 0 0,1 0 0,-1 0 0,1 0 0,-1 0 0,1 0 0,-1-2 0,-23-101 0,18 68 0,-3 1 0,0 0 0,-27-60 0,3 15 0,3 0 0,-35-157 0,40 139 0,-39-179 0,59 411 0,-30 260 0,31-333 0,-3-1 0,-19 79 0,18-109 0,0-1 0,-3 0 0,0 0 0,-2-1 0,0-1 0,-28 40 0,39-64 0,0 0 0,0 0 0,-1 1 0,0-2 0,0 1 0,0 0 0,0 0 0,0-1 0,0 0 0,0 1 0,-1-1 0,0-1 0,1 1 0,-1 0 0,0-1 0,1 0 0,-1 0 0,0 0 0,0 0 0,0-1 0,0 1 0,0-1 0,-6 0 0,7-1 0,-1 0 0,0 0 0,1-1 0,0 1 0,-1-1 0,1 0 0,0 1 0,0-2 0,0 1 0,0 0 0,0 0 0,0-1 0,1 0 0,-1 1 0,1-1 0,0 0 0,-1 0 0,2 0 0,-1-1 0,0 1 0,1 0 0,-1-1 0,1 1 0,0-1 0,-1-5 0,-4-19 0,2-1 0,1 0 0,1 0 0,3-38 0,0 35 0,-1-1 0,-2 0 0,-7-37 0,-1 16 0,8 37 0,0 1 0,-2-1 0,0 1 0,0 0 0,-2 0 0,0 0 0,-16-29 0,12 28 0,1-1 0,0 0 0,-8-25 0,11 26 0,0 0 0,-2 1 0,1 0 0,-16-21 0,22 35 0,0 0 0,0 1 0,0-1 0,-1 0 0,1 0 0,-1 1 0,1-1 0,-1 1 0,0 0 0,1-1 0,-1 1 0,0 0 0,0 0 0,0 0 0,0 0 0,0 0 0,0 1 0,0-1 0,-4 0 0,4 1 0,1 1 0,0-1 0,-1 0 0,1 1 0,-1 0 0,1-1 0,0 1 0,0 0 0,-1 0 0,1 0 0,0 0 0,0 0 0,0 0 0,0 0 0,0 0 0,0 0 0,0 0 0,0 0 0,1 1 0,-1-1 0,0 2 0,-4 7 0,2 0 0,-1 0 0,2 0 0,-1 1 0,1-1 0,0 16 0,-2 74 0,3-41 0,-11 70 0,-70 230 0,62-282 0,15-60 0,0 1 0,-2-1 0,0 1 0,0-2 0,-2 1 0,0-1 0,-22 29 0,31-44 0,-1 0 0,0 0 0,1 0 0,-1 0 0,0 0 0,0 0 0,0 0 0,1 0 0,-1-1 0,0 1 0,0 0 0,0-1 0,0 1 0,0-1 0,0 1 0,0-1 0,-1 1 0,1-1 0,0 0 0,0 1 0,0-1 0,0 0 0,0 0 0,-1 0 0,1 0 0,0 0 0,0 0 0,0 0 0,0 0 0,-3-1 0,3-1 0,-1 1 0,1-1 0,-1 0 0,1 0 0,0 0 0,-1 1 0,1-1 0,0 0 0,0-1 0,0 1 0,1 0 0,-1 0 0,0 0 0,0-4 0,-2-13 0,1-1 0,-1-31 0,3 48 0,3-203 0,0 94 0,-21-220 0,-53-49 0,59 339 0,2 33 0,9 9 0,0 1 0,1-1 0,-1 1 0,0 0 0,1-1 0,-1 1 0,0 0 0,1 0 0,-1-1 0,1 1 0,-1 0 0,1 0 0,0 0 0,-1 0 0,1-1 0,0 1 0,0 0 0,-1 0 0,1 0 0,0 2 0,-14 101 0,2-9 0,-9 87 0,14-101 0,6-68 0,-2-1 0,0 1 0,0 0 0,-2-1 0,1 0 0,-1 0 0,-11 19 0,-58 76 0,23-35 0,-10 7 0,43-59 0,2 1 0,1 1 0,-18 31 0,24-36 0,4-3 0,-2 0 0,0 0 0,-1-1 0,0 0 0,-1 0 0,-1-1 0,0 0 0,-18 17 0,27-28 0,0 0 0,0-1 0,0 1 0,0 0 0,0-1 0,0 1 0,0-1 0,0 1 0,0-1 0,0 1 0,0-1 0,0 0 0,0 1 0,-1-1 0,1 0 0,0 0 0,0 0 0,0 0 0,0 0 0,-1 0 0,1-1 0,0 1 0,0 0 0,0 0 0,0-1 0,0 1 0,0-1 0,0 1 0,0-1 0,0 1 0,0-1 0,0 0 0,0 1 0,0-1 0,0 0 0,0 0 0,0 0 0,1 0 0,-1 0 0,0 0 0,1 0 0,-1 0 0,1 0 0,-1 0 0,1 0 0,-1 0 0,1 0 0,0 0 0,0 0 0,-1 0 0,1-2 0,-3-8 0,1-1 0,0 1 0,-1-21 0,3 31 0,1-19 0,0 1 0,1-1 0,1 1 0,1 0 0,1 0 0,1 0 0,12-27 0,15-60 0,-10 18 0,-13 51 0,-1 0 0,-2-1 0,3-40 0,-7 44 0,14-59 0,-10 59 0,6-57 0,-11 62 0,0 8 0,-1 0 0,-1 0 0,-4-37 0,4 58 0,0 0 0,0 0 0,0-1 0,0 1 0,0 0 0,0 0 0,0-1 0,0 1 0,0 0 0,0 0 0,0 0 0,0-1 0,0 1 0,0 0 0,0 0 0,0 0 0,0-1 0,0 1 0,-1 0 0,1 0 0,0 0 0,0-1 0,0 1 0,0 0 0,0 0 0,0 0 0,-1 0 0,1 0 0,0-1 0,0 1 0,0 0 0,0 0 0,-1 0 0,1 0 0,0 0 0,0 0 0,0 0 0,-1 0 0,1-1 0,0 1 0,0 0 0,0 0 0,-1 0 0,1 0 0,0 0 0,0 0 0,-1 0 0,1 0 0,0 1 0,-8 11 0,-5 22 0,-97 288 0,36-115 0,42-115 0,-5-2 0,-70 127 0,88-189 0,-1-1 0,-1-1 0,-2-1 0,-48 43 0,44-32 0,-5 5 0,31-39 0,-1-1 0,0 1 0,1-1 0,-1 0 0,0 1 0,0-1 0,1 0 0,-1 0 0,0 0 0,0 0 0,0 0 0,0-1 0,-1 1 0,1-1 0,0 1 0,0-1 0,0 0 0,-3 0 0,3 0 0,0-1 0,1 1 0,-1-1 0,0 0 0,0 0 0,1 0 0,-1 0 0,1 0 0,-1 0 0,1 0 0,-1 0 0,1-1 0,0 1 0,0-1 0,-1 1 0,1-1 0,0 1 0,0-1 0,1 1 0,-1-1 0,0 0 0,0 0 0,1 1 0,-1-1 0,1 0 0,-1-2 0,-7-54 0,8 53 0,-4-55 0,3 0 0,3-1 0,2 1 0,3 0 0,3 0 0,2 1 0,35-104 0,-20 87 0,24-108 0,-43 147 0,-2 0 0,-2-1 0,-1 1 0,-2-1 0,-5-44 0,-7 40 0,11 41 0,0 1 0,0-1 0,-1 1 0,1-1 0,0 1 0,-1-1 0,1 1 0,0-1 0,-1 1 0,1 0 0,0-1 0,-1 1 0,1-1 0,-1 1 0,1 0 0,-1-1 0,1 1 0,-1 0 0,1 0 0,-1-1 0,1 1 0,-1 0 0,1 0 0,-2 0 0,1 0 0,1 1 0,-1-1 0,0 1 0,0-1 0,0 1 0,0-1 0,1 1 0,-1 0 0,0 0 0,0-1 0,1 1 0,-1 0 0,1 0 0,-1 0 0,1 0 0,-1 0 0,1 0 0,-1-1 0,1 3 0,-6 11 0,-18 38 0,2 2 0,-18 70 0,33-88 0,-2-1 0,-2-1 0,-1 1 0,-2-2 0,-1 0 0,-2-1 0,-1 0 0,-34 44 0,6-16 0,29-38 0,0 0 0,-1-1 0,-34 30 0,30-32 0,2 1 0,-18 22 0,22-23 0,0 0 0,-2-2 0,-23 19 0,-27 21 0,43-36 0,-35 25 0,59-45 0,0 0 0,0-1 0,1 1 0,-1 0 0,0-1 0,0 1 0,0-1 0,0 1 0,0-1 0,0 0 0,-1 1 0,1-1 0,0 0 0,0 0 0,0 0 0,0 0 0,0 0 0,0 0 0,0 0 0,-1 0 0,1 0 0,0-1 0,0 1 0,0 0 0,0-1 0,0 1 0,0-1 0,0 1 0,-1-1 0,0-1 0,1 0 0,-1 0 0,1 0 0,-1-1 0,1 1 0,0 0 0,-1-1 0,1 1 0,1 0 0,-1-1 0,0 1 0,0-4 0,-2-13 0,1 1 0,1-34 0,1 43 0,0-23 0,1-1 0,2 1 0,1 0 0,2 0 0,15-50 0,160-355 0,-154 377 0,-20 47 0,0 1 0,1 0 0,1 0 0,0 1 0,0 0 0,18-16 0,-14 15 0,0-1 0,-1-1 0,14-20 0,-10 9 0,-8 14 0,-1 1 0,-1-1 0,0 0 0,0-1 0,-1 1 0,5-17 0,-10 28 0,1-1 0,-1 1 0,0 0 0,0-1 0,0 1 0,0-1 0,0 1 0,1 0 0,-1-1 0,0 1 0,0-1 0,0 1 0,0 0 0,0-1 0,0 1 0,0-1 0,0 1 0,-1-1 0,1 1 0,0 0 0,0-1 0,0 1 0,0-1 0,-1 1 0,1 0 0,0-1 0,0 1 0,0 0 0,-1-1 0,1 1 0,0 0 0,-1-1 0,1 1 0,0 0 0,-1 0 0,1-1 0,0 1 0,-1 0 0,1 0 0,-1 0 0,1-1 0,0 1 0,-1 0 0,1 0 0,-1 0 0,1 0 0,-1 0 0,1 0 0,0 0 0,-1 0 0,1 0 0,-1 0 0,1 0 0,-1 0 0,1 0 0,0 0 0,-1 1 0,1-1 0,-1 0 0,1 0 0,0 0 0,-1 1 0,1-1 0,0 0 0,-1 0 0,1 1 0,0-1 0,-1 0 0,1 1 0,-28 19 0,-2 7 0,2 1 0,1 2 0,2 1 0,1 0 0,1 2 0,-19 37 0,14-26 0,-2-2 0,-2 0 0,-1-2 0,-2-1 0,-42 34 0,16-19 0,2 4 0,-85 104 0,105-113 0,-57 53 0,60-66 0,1 1 0,-55 78 0,85-107 0,-1 0 0,0 0 0,0-1 0,-1 0 0,0 0 0,0-1 0,-12 8 0,17-12 0,1-1 0,-1 0 0,0 1 0,0-1 0,0 0 0,0 0 0,0-1 0,0 1 0,0 0 0,0-1 0,0 1 0,-1-1 0,1 0 0,0 1 0,0-1 0,0 0 0,-1-1 0,1 1 0,0 0 0,0 0 0,0-1 0,0 0 0,0 1 0,0-1 0,-1 0 0,1 0 0,1 0 0,-1 0 0,0 0 0,0-1 0,0 1 0,1 0 0,-1-1 0,0 1 0,1-1 0,0 0 0,-1 1 0,0-3 0,-4-6 0,1-1 0,1 1 0,0-1 0,0 0 0,1 0 0,0 0 0,1 0 0,0-1 0,0-18 0,1-7 0,6-63 0,0 68 0,1 1 0,1 0 0,2 0 0,1 1 0,1 0 0,17-31 0,-1 9 0,3 1 0,49-63 0,-42 60 0,55-109 0,-84 149 0,2-3 0,2 0 0,0 0 0,1 1 0,22-20 0,28-37 0,-58 66 0,0 0 0,0 1 0,1-1 0,0 1 0,1 1 0,7-6 0,-13 10 0,0 0 0,0 0 0,0 1 0,0-1 0,0 1 0,1-1 0,-1 1 0,0-1 0,0 1 0,1 0 0,-1 0 0,0-1 0,1 1 0,-1 0 0,0 0 0,0 0 0,1 1 0,-1-1 0,2 0 0,-1 1 0,-1 0 0,0 0 0,0 0 0,1 1 0,-1-1 0,0 0 0,0 0 0,0 0 0,0 1 0,0-1 0,0 1 0,-1-1 0,1 1 0,0-1 0,-1 1 0,1-1 0,-1 1 0,0 0 0,1-1 0,-1 2 0,2 10 0,-1-1 0,-1 1 0,0-1 0,-1 0 0,0 1 0,0-1 0,-7 22 0,-29 84 0,22-75 0,11-27 0,-2 0 0,0 0 0,0-1 0,-2 0 0,-12 20 0,-1-3 0,-18 38 0,26-45 0,-1 0 0,-1-1 0,-28 34 0,31-43 0,0-1 0,-1 0 0,-1-1 0,0 0 0,-1-1 0,0-1 0,-1-1 0,0 0 0,-23 10 0,16-9 0,1 0 0,-1 2 0,2 0 0,-29 24 0,25-18 0,-2-1 0,-28 15 0,35-22 0,-1-2 0,0 0 0,-1-1 0,0-1 0,0-1 0,0-1 0,-1-1 0,0-1 0,-37 0 0,21-3 0,16 2 0,1-2 0,-1-1 0,1 0 0,-1-2 0,-26-6 0,43 7 0,1 0 0,-1 0 0,1 0 0,0-1 0,0 0 0,0 0 0,0 0 0,1 0 0,-1-1 0,1 0 0,0 0 0,0 0 0,0 0 0,0-1 0,1 1 0,0-1 0,0 0 0,0 0 0,1 0 0,-1-1 0,1 1 0,1 0 0,-1-1 0,1 1 0,-2-10 0,-2-37 0,3 0 0,1 0 0,7-51 0,0-27 0,-6 117 0,1 0 0,1 0 0,0 0 0,0 1 0,1-1 0,1 1 0,0 0 0,1 0 0,1 0 0,-1 0 0,10-13 0,22-46 0,-29 53 0,1 0 0,1 0 0,0 1 0,1 0 0,24-26 0,-4 12 0,2 2 0,0 1 0,47-29 0,-66 47 0,0 0 0,0 1 0,1 1 0,0 0 0,1 1 0,-1 0 0,1 1 0,1 1 0,-1 1 0,1 0 0,19-1 0,-16 3 0,-1 1 0,1 1 0,0 1 0,0 0 0,24 6 0,-38-6 0,0 1 0,-1 0 0,1 0 0,-1 0 0,0 1 0,1 0 0,-1 0 0,0 0 0,-1 1 0,1-1 0,-1 1 0,1 0 0,-1 1 0,0-1 0,-1 1 0,1-1 0,-1 1 0,0 0 0,0 0 0,0 1 0,-1-1 0,3 8 0,-2-4 0,0 0 0,-1 0 0,0 1 0,-1-1 0,1 1 0,-2-1 0,1 1 0,-1-1 0,-1 1 0,0-1 0,-3 14 0,2-17 0,0-1 0,0 1 0,0 0 0,-1-1 0,0 0 0,0 1 0,-1-1 0,1-1 0,-1 1 0,0 0 0,0-1 0,-1 0 0,1 0 0,-1 0 0,0 0 0,0-1 0,0 0 0,-11 5 0,-20 6 0,-55 15 0,-28 10 0,55-20 0,54-17 0,0 0 0,0 1 0,0 0 0,0 1 0,-14 7 0,21-8 0,-1-1 0,1 1 0,0 0 0,0-1 0,0 2 0,0-1 0,1 0 0,-1 0 0,1 1 0,0 0 0,0-1 0,0 1 0,0 0 0,1 0 0,-1 0 0,1 0 0,-1 8 0,-1 2 0,1 0 0,0 0 0,1 0 0,1 0 0,0 0 0,1 1 0,1-1 0,0 0 0,1 0 0,5 15 0,-5-21 0,0 0 0,1 0 0,0 0 0,0-1 0,1 0 0,0 0 0,0 0 0,1 0 0,0-1 0,0 0 0,0 0 0,1-1 0,0 1 0,0-1 0,0-1 0,1 1 0,13 4 0,19 6 0,1-2 0,1-1 0,66 9 0,132 2 0,193-15-1365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2:02:19.2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75 24575,'62'2'0,"1"3"0,107 23 0,118 46 0,-225-56 0,18 5 0,-30-6 0,1-3 0,0-2 0,0-2 0,79 3 0,540-14 0,-242-1 0,-228 4 0,228-5 0,-225-18 0,52-1 0,707 20 0,-494 5 0,-1101-36 0,168 23 0,342 11 0,93 1 0,0 1 0,-50 12 0,-25 3 0,15-12 0,-170-9 0,42-34 0,52 9 0,78 11 0,7 2 0,29 4 0,0 2 0,-63-1 0,-314 10 0,178 1 0,237-1 0,0-1 0,0-1 0,1 0 0,-1 0 0,0-2 0,1 1 0,0-2 0,0 1 0,0-2 0,0 0 0,-13-9 0,14 10 0,0 0 0,0 0 0,-1 1 0,-13-2 0,-28-12 0,52 18 0,0-1 0,0 1 0,0 0 0,0-1 0,0 1 0,0-1 0,0 1 0,0-1 0,0 0 0,0 1 0,1-1 0,-1 0 0,0 1 0,0-1 0,1 0 0,-1 0 0,0 0 0,1 0 0,-1 1 0,0-3 0,2 3 0,-1-1 0,0 1 0,1-1 0,-1 1 0,1-1 0,-1 1 0,0-1 0,1 1 0,-1-1 0,1 1 0,0 0 0,-1-1 0,1 1 0,-1 0 0,1 0 0,-1-1 0,1 1 0,0 0 0,-1 0 0,1 0 0,0 0 0,-1-1 0,2 1 0,49-2 0,621 94 0,-586-79 0,166 0 0,-175-12 0,0 3 0,145 26 0,-69 8 0,145 31 0,-226-56 0,0-4 0,90 1 0,-129-10 0,6-1 0,-1 2 0,73 12 0,-14 1 0,0-4 0,1-4 0,128-9 0,-61 0 0,-24 1 0,166 6 0,-277-1 0,50 14 0,-53-10 0,1-1 0,29 2 0,397-4 0,-233-7 0,-170 5 0,-36 0 0,-1-1 0,1-1 0,0 0 0,0-1 0,-1 0 0,1-1 0,25-7 0,-40 9 0,1 0 0,-1 0 0,0 0 0,1-1 0,-1 1 0,0 0 0,1 0 0,-1 0 0,0 0 0,0-1 0,1 1 0,-1 0 0,0 0 0,1 0 0,-1-1 0,0 1 0,0 0 0,0-1 0,1 1 0,-1 0 0,0 0 0,0-1 0,0 1 0,0 0 0,0-1 0,1 1 0,-1 0 0,0-1 0,0 1 0,0 0 0,0-1 0,0 1 0,0 0 0,0-1 0,0 1 0,0-1 0,0 1 0,-1 0 0,1-1 0,0 1 0,0 0 0,0-1 0,0 1 0,-1-1 0,-17-13 0,-26-7 0,-3 4 0,-1 2 0,0 2 0,-1 3 0,-52-6 0,50 12 0,0-3 0,1-2 0,-98-31 0,121 32 0,-1 1 0,-33-4 0,-31-8 0,48 10 0,1 2 0,-1 2 0,0 2 0,-87 4 0,-46-2 0,144-3 57,-42-11 0,12 2-1536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39:58.0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45,'-468'0,"442"-2,-1-1,0-1,-32-9,28 6,-53-6,50 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2:02:31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7631 303 24575,'-2'-4'0,"0"0"0,0 1 0,0-1 0,0 1 0,-1 0 0,1 0 0,-1 0 0,0 0 0,0 0 0,0 0 0,0 1 0,-5-4 0,-14-13 0,6 3 0,0 1 0,0 1 0,-2 0 0,0 2 0,0 0 0,-1 1 0,0 0 0,-1 2 0,-1 1 0,1 0 0,-1 1 0,-39-7 0,-5-1 0,35 7 0,-1 1 0,-54-4 0,17 10 0,40 1 0,1 0 0,0-2 0,0-1 0,-33-8 0,20 1 0,0 2 0,-1 2 0,-51-1 0,-126 9 0,81 1 0,-540-3 0,651 2 0,0 0 0,0 2 0,-33 9 0,29-5 0,-58 5 0,52-11 0,0 2 0,1 1 0,0 2 0,0 1 0,0 1 0,-50 23 0,-22 10 0,-2-4 0,-166 36 0,169-40 0,84-25 0,-1 0 0,0-2 0,-1-1 0,1-1 0,-29 3 0,-360-7 0,191-4 0,130 7 0,-105 18 0,146-15 0,-13-2 0,-70-2 0,-11 0 0,114 1 0,0 2 0,0 0 0,-50 19 0,50-14 0,-1-2 0,0-1 0,-46 6 0,-287-11 0,179-6 0,111 1 0,38 0 0,1 2 0,0 1 0,0 1 0,0 2 0,-37 10 0,-201 45 0,90-22 0,125-28 0,-1-2 0,0-3 0,-111-6 0,52-1 0,-508 3 0,606 0 0,-1 1 0,1 2 0,0 0 0,0 1 0,0 1 0,1 0 0,-1 2 0,-20 10 0,39-17 0,0 0 0,1 1 0,-1-1 0,0 0 0,1 1 0,-1-1 0,0 0 0,1 1 0,-1-1 0,1 1 0,-1-1 0,0 1 0,1 0 0,-1-1 0,1 1 0,0-1 0,-1 1 0,1 0 0,0-1 0,-1 1 0,1 0 0,0 0 0,-1-1 0,1 1 0,0 0 0,0 0 0,0-1 0,0 1 0,0 1 0,1-1 0,-1 1 0,1-1 0,0 0 0,0 0 0,0 0 0,0 0 0,0 0 0,0 0 0,0 0 0,0 0 0,0 0 0,0 0 0,0-1 0,3 2 0,56 19 0,-54-19 0,171 58 0,12 4 0,-156-56 0,0 0 0,0-3 0,66 4 0,-36-9 0,4-1 0,118 16 0,5 14 0,367 11 0,-440-39 0,101-5 0,-198 1 0,0-1 0,0-1 0,0-1 0,-1 0 0,1-2 0,-2 0 0,28-16 0,41-17 0,-64 34 0,1 0 0,-1 2 0,1 1 0,0 1 0,0 2 0,26 0 0,-12 0 0,55-8 0,371-84 0,-348 80 0,0 5 0,177 10 0,-95 2 0,-26-6 0,195 5 0,-196 17 0,-101-10 0,83 2 0,984-14 0,-1104 0 0,0-1 0,55-13 0,-53 8 0,1 2 0,37-1 0,511 5 0,-279 4 0,-284 0 0,0 1 0,-1 1 0,1 0 0,-1 1 0,0 2 0,-1 0 0,0 1 0,23 13 0,-21-11 0,0 0 0,0-1 0,1-2 0,0 0 0,46 8 0,-65-15-4,0 1 1,0-1-1,0 0 0,1 0 0,-1-1 0,0 1 0,0-1 1,0 1-1,0-1 0,1 0 0,-1 0 0,0 0 0,-1-1 1,1 1-1,0-1 0,0 0 0,-1 1 0,1-1 0,-1-1 1,4-2-1,-2 0 22,-1 1 0,0-1 0,0 0 1,-1 0-1,1 0 0,-1 0 0,0-1 0,-1 1 1,1-1-1,1-10 0,-1-2-230,-1 0 0,-1 0 0,-1 0-1,0-1 1,-1 1 0,-6-24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2:02:50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4839 24575,'2'27'0,"2"0"0,1-1 0,1 1 0,1-1 0,2-1 0,11 27 0,0 1 0,134 318 0,-38-135 0,-109-221 0,0 1 0,-1-1 0,-1 1 0,0 1 0,-1-1 0,-1 0 0,2 23 0,-2 12 0,-5 54 0,0-59 0,7 87 0,14 33 0,-2 198 0,-18 529 0,1-893 0,0 0 0,0 0 0,0 0 0,0 0 0,0-1 0,0 1 0,0 0 0,-1 0 0,1 0 0,0 0 0,0 0 0,0 0 0,0 0 0,0 0 0,0 0 0,0 0 0,0 0 0,0 0 0,0 0 0,0 0 0,0 0 0,0 0 0,-1 0 0,1 0 0,0 0 0,0 0 0,0 0 0,0 0 0,0 0 0,0 0 0,0 0 0,0 0 0,0 0 0,0 0 0,0 0 0,-1 0 0,1 0 0,0 0 0,0 0 0,0 0 0,0 0 0,0 0 0,0 0 0,0 0 0,0 0 0,0 0 0,-7-15 0,-9-26 0,-208-520 0,191 487 0,-32-104 0,55 140 0,1 0 0,2 0 0,1-1 0,0-73 0,7 69 0,1-11 0,-3 0 0,-13-94 0,0 59 0,-3-140 0,19-93 0,1 119 0,-5 109 0,0 33 0,7-73 0,-5 133 0,0 0 0,0 0 0,0 0 0,0 1 0,0-1 0,0 0 0,0 0 0,1 0 0,-1 1 0,0-1 0,0 0 0,1 0 0,-1 1 0,0-1 0,1 0 0,-1 0 0,1 1 0,-1-1 0,1 1 0,-1-1 0,1 0 0,0 1 0,-1-1 0,2 0 0,12 10 0,13 34 0,28 87 0,-6 2 0,-6 2 0,35 182 0,99 983 0,-170-1215 0,2 22 0,24 113 0,-23-194 0,-9-25 0,-1 0 0,0 1 0,0-1 0,1 0 0,-1 0 0,0 0 0,0 0 0,1 1 0,-1-1 0,0 0 0,1 0 0,-1 0 0,0 0 0,1 0 0,-1 0 0,0 0 0,0 0 0,1 0 0,-1 0 0,0 0 0,1 0 0,-1 0 0,0 0 0,1 0 0,-1 0 0,0-1 0,0 1 0,1 0 0,-1 0 0,0 0 0,1 0 0,-1-1 0,0 1 0,0 0 0,0 0 0,1 0 0,-1-1 0,0 1 0,0 0 0,1-1 0,2-4 0,-1 0 0,1 0 0,-1 0 0,0 0 0,0-1 0,0 1 0,1-9 0,14-76 0,7-139 0,-14-103 0,-9 257 0,1-11 0,-1-138 0,-3 178 0,-2 1 0,-18-81 0,-5 17 0,-75-308 0,91 341 0,3-1 0,3-1 0,8-121 0,1 46 0,-6 35 0,5-131 0,9 193 0,-11 55 0,-1-1 0,1 1 0,-1 0 0,1-1 0,0 1 0,-1 0 0,1-1 0,0 1 0,0 0 0,0 0 0,0 0 0,0 0 0,1 0 0,1-2 0,-2 3 0,-1 0 0,1 0 0,0 0 0,0 0 0,0 0 0,0 0 0,-1 0 0,1 0 0,0 0 0,0 1 0,0-1 0,-1 0 0,1 0 0,0 1 0,0-1 0,-1 0 0,1 1 0,0-1 0,-1 1 0,1-1 0,0 1 0,-1-1 0,1 1 0,-1 0 0,1-1 0,-1 1 0,1 0 0,-1-1 0,0 1 0,1 1 0,4 6 0,-1 0 0,0 1 0,0-1 0,-1 1 0,0 0 0,3 16 0,-1-7 0,154 674 0,-108-328 0,16 76 0,-44-330 0,-5 1 0,-5 0 0,-1 172 0,-15-207 0,4 89 0,-2-163 0,1-1 0,0 1 0,0 0 0,0 0 0,0 0 0,1-1 0,-1 1 0,0 0 0,1-1 0,-1 1 0,1 0 0,-1-1 0,1 1 0,0 0 0,0-1 0,0 1 0,0-1 0,0 1 0,0-1 0,0 0 0,1 0 0,-1 1 0,0-1 0,1 0 0,-1 0 0,1 0 0,-1 0 0,1 0 0,-1-1 0,1 1 0,2 0 0,-2-1 0,1-1 0,-1 0 0,0 1 0,1-1 0,-1 0 0,0 0 0,0-1 0,1 1 0,-1 0 0,0-1 0,0 1 0,0-1 0,-1 0 0,1 0 0,0 1 0,-1-1 0,1 0 0,-1-1 0,1 1 0,-1 0 0,0 0 0,0 0 0,1-4 0,6-13 0,0-2 0,-1 1 0,-1-1 0,-1 0 0,3-35 0,3-115 0,-10 132 0,1-777 0,-6 392 0,5 258 0,-3-189 0,-14 224 0,1 13 0,15 114 0,0 0 0,0 0 0,0 0 0,1-1 0,-1 1 0,1 0 0,0 0 0,0 0 0,1 0 0,-1 0 0,4-5 0,-5 9 0,0-1 0,1 1 0,-1-1 0,0 1 0,1-1 0,-1 1 0,0 0 0,1-1 0,-1 1 0,1 0 0,-1-1 0,1 1 0,-1 0 0,1-1 0,-1 1 0,1 0 0,-1 0 0,1 0 0,-1 0 0,1-1 0,-1 1 0,1 0 0,-1 0 0,1 0 0,-1 0 0,1 0 0,-1 0 0,1 0 0,-1 1 0,1-1 0,0 0 0,1 1 0,0 1 0,0-1 0,0 1 0,-1-1 0,1 1 0,0 0 0,-1 0 0,0 0 0,1 0 0,-1 0 0,0 0 0,1 3 0,21 46 0,-3 0 0,15 58 0,21 117 0,-46-184 0,22 117 0,14 192 0,-20 165 0,-11-112 0,4 205 0,-17-463 0,-7 195 0,-13-244 0,13-74 0,0 0 0,-2 34 0,10-50 0,4-16 0,11-30 0,223-674 0,-183 513 0,-9-4 0,30-280 0,-69 378 0,-6-1 0,-4 1 0,-4-1 0,-32-180 0,15 175 0,4-1 0,6 0 0,4-151 0,9 288 0,2 0 0,6 26 0,0 1 0,83 626 0,-73-496 0,30 426 0,-39-439 0,37 455 0,-43-492 0,-6-88 0,2 1 0,2-1 0,3 1 0,0-2 0,24 78 0,-4-71 0,-26-48 0,1 0 0,-1 0 0,1-1 0,-1 1 0,1 0 0,-1-1 0,1 1 0,0 0 0,0-1 0,-1 1 0,1-1 0,0 1 0,0-1 0,0 1 0,-1-1 0,1 0 0,0 1 0,0-1 0,0 0 0,0 0 0,0 0 0,1 0 0,-1 0 0,0-1 0,0 0 0,0 1 0,0-1 0,0 0 0,0 0 0,0 0 0,0 0 0,0 0 0,-1 0 0,1 0 0,0 0 0,0-1 0,-1 1 0,1 0 0,-1 0 0,1-1 0,-1 1 0,0 0 0,0 0 0,1-3 0,6-35 0,-1 0 0,-1 0 0,-2-48 0,-2 50 0,44-2586 0,-45 2325 0,20 922 0,-1-142 0,-17-395 0,0 808 0,-24-548 0,-1 123 0,23-467 0,4 56 0,6-37 0,-9-22 0,-1 1 0,1-1 0,-1 0 0,1 0 0,0 0 0,-1 0 0,1 0 0,0 0 0,-1 0 0,1 0 0,-1 0 0,1 0 0,0 0 0,-1 0 0,1 0 0,0-1 0,-1 1 0,1 0 0,-1 0 0,1-1 0,0 1 0,-1 0 0,1-1 0,-1 1 0,1-1 0,-1 1 0,1 0 0,-1-1 0,0 1 0,1-1 0,-1 1 0,0-1 0,1-1 0,8-10 0,-2-1 0,0-1 0,0 1 0,-1-1 0,-1-1 0,0 1 0,2-16 0,3-4 0,150-563 0,-123 410 0,17-243 0,-18-428 0,-36 842 0,0 41 0,0 1904 0,0-1965 0,2 1 0,1 0 0,10-44 0,1-2 0,395-1912-684,-386 1904 706,4-12 160,-4-1 1,18-193 0,-40 273-100,2-38-48,-3 57-35,0 1 0,1-1-1,-1 0 1,1 0 0,0 1 0,0-1-1,0 0 1,0 1 0,0-1 0,0 1-1,1-1 1,0 1 0,-1 0 0,1 0-1,3-4 1,-4 6 0,-1 0 0,1-1 0,0 1 0,-1 0 0,1 0 0,0 0 0,-1 0 0,1 0 0,0 0 0,-1 0 0,1 0 0,-1 0 0,1 0 0,0 0 0,-1 0 0,1 1 0,0-1 0,-1 0 0,1 0 0,-1 1 0,1-1 0,-1 0 0,1 1 0,0-1 0,-1 0 0,1 1 0,-1-1 0,0 1 0,1-1 0,-1 1 0,1-1 0,-1 1 0,0-1 0,1 1 0,-1 0 0,0-1 0,0 1 0,1-1 0,-1 1 0,0 0 0,0-1 0,0 1 0,0 1 0,11 36 0,-1 32 0,-2 0 0,-4 118 0,-24 152 0,19-322 0,-97 801 0,-41-4 0,120-709 0,-5 122 0,25-214 0,3-18 0,10-39 0,-13 41 0,219-947 0,-173 715 0,-15 79 0,88-515 0,-85 368 0,-25 266 0,-2 23 0,-7 13 0,-1 0 0,0 0 0,0 0 0,1 0 0,-1 0 0,0 0 0,1 0 0,-1 0 0,0 0 0,1 0 0,-1 0 0,0 0 0,0 0 0,1 1 0,-1-1 0,0 0 0,0 0 0,1 0 0,-1 0 0,0 1 0,0-1 0,0 0 0,1 0 0,-1 1 0,0-1 0,0 0 0,0 0 0,1 1 0,-1-1 0,0 0 0,0 0 0,0 1 0,0-1 0,0 0 0,0 1 0,0-1 0,0 0 0,0 0 0,0 1 0,0-1 0,0 0 0,0 1 0,0-1 0,4 18 0,-1 0 0,-1-1 0,0 1 0,-1 29 0,-1-2 0,-24 692 0,-55 0 0,57-541 0,13-117 0,-42 252 0,32-270 0,7-44 0,12-17 0,0 0 0,0 0 0,-1 0 0,1 0 0,0 1 0,0-1 0,-1 0 0,1 0 0,0 0 0,-1 0 0,1 0 0,0 0 0,0-1 0,-1 1 0,1 0 0,0 0 0,0 0 0,-1 0 0,1 0 0,0 0 0,0 0 0,-1 0 0,1-1 0,0 1 0,0 0 0,0 0 0,-1 0 0,1 0 0,0-1 0,0 1 0,0 0 0,0 0 0,-1-1 0,1 1 0,0 0 0,0 0 0,0-1 0,0 1 0,0-1 0,-2-5 0,0 0 0,1-1 0,0 1 0,0-1 0,1 0 0,1-11 0,17-176 0,144-794-548,44-11 165,-189 919 383,1-14 0,5 1 0,40-107 0,-62 198 6,11-20-25,-7 23 48,0 17 110,-1 44 114,-3 0 0,-10 97 0,1-52-236,-29 392-17,-39-2 0,75-496 0,-7 31 0,1 1 0,1-1 0,2 1 0,1 0 0,2 0 0,1 0 0,5 42 0,20 150 0,128-968 0,53 6 0,-179 645 0,65-195 0,-66 230 0,-26 55 0,1 1 0,-1 0 0,1 0 0,-1 1 0,1-1 0,-1 0 0,1 0 0,0 0 0,-1 0 0,1 0 0,0 0 0,0 1 0,0-1 0,-1 0 0,1 1 0,0-1 0,0 1 0,0-1 0,0 1 0,0-1 0,0 1 0,0 0 0,0-1 0,2 1 0,-2 1 0,0-1 0,0 1 0,0 0 0,0 0 0,0 0 0,-1 0 0,1 0 0,0 0 0,0 0 0,-1 0 0,1 0 0,-1 1 0,1-1 0,-1 0 0,0 0 0,1 1 0,-1-1 0,0 0 0,0 0 0,0 3 0,2 26 0,-2-1 0,0 1 0,-2 0 0,-2-1 0,-1 0 0,-12 45 0,8-34 0,-96 328 0,0 1 0,83-287 0,-4 0 0,-39 80 0,-29 93 0,86-226 0,-30 103 0,-70 165 0,72-213 0,-31 107 0,66-181 0,9-18 0,65-123 0,137-264 0,159-292-164,124-221-655,1481-2657-3113,-1705 3089 2949,5-6-155,-239 422 1107,-32 56 31,-5 7 1,-17 31-1,-506 770 2989,369-575-2046,63-92-323,-133 201 1319,31 17-1364,30-10-575,-43 97 0,153-324 0,-60 151 0,113-266 0,1-1 0,1 1 0,-1 0 0,0-1 0,0 1 0,1 0 0,0 0 0,0 0 0,-1-1 0,1 1 0,1 0 0,0 4 0,-1-7 0,0 1 0,1 0 0,-1-1 0,0 0 0,1 1 0,-1-1 0,1 1 0,-1-1 0,1 1 0,-1-1 0,1 0 0,-1 1 0,1-1 0,-1 0 0,1 0 0,-1 1 0,1-1 0,-1 0 0,1 0 0,0 0 0,-1 0 0,1 0 0,-1 0 0,1 0 0,0 0 0,-1 0 0,1 0 0,-1 0 0,1 0 0,0 0 0,-1 0 0,1 0 0,0-1 0,8-3 0,0 0 0,-1-1 0,1 1 0,-1-2 0,0 1 0,7-8 0,85-78 0,130-151 0,-23 21 0,-201 215 0,2-3 0,0 0 0,1 1 0,0 0 0,0 0 0,1 1 0,0 1 0,0 0 0,12-6 0,-21 12 0,-1 0 0,1 0 0,-1 0 0,1 0 0,-1 0 0,0 0 0,1 0 0,-1 0 0,1 0 0,-1 0 0,1 0 0,-1 0 0,1 0 0,-1 0 0,1 1 0,-1-1 0,1 0 0,-1 0 0,1 0 0,-1 1 0,0-1 0,1 0 0,-1 1 0,1-1 0,-1 0 0,0 1 0,1-1 0,-1 0 0,0 1 0,0-1 0,1 1 0,-1-1 0,0 1 0,0-1 0,0 0 0,1 1 0,-1-1 0,0 1 0,0-1 0,0 1 0,0-1 0,0 1 0,0-1 0,0 1 0,0-1 0,0 1 0,0-1 0,0 1 0,0-1 0,-1 1 0,1-1 0,0 1 0,0-1 0,0 1 0,-1 0 0,-4 24 0,-2 0 0,0 0 0,-2 0 0,0-1 0,-20 34 0,2-1 0,-313 613 0,-38-13 0,-53 29 0,383-625 0,31-46-1365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2:03:03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1998 3276 24575,'18'0'0,"0"-2"0,1 0 0,-2-1 0,1-1 0,0-1 0,-1 0 0,1-1 0,29-16 0,114-41 0,159-84 0,29-14 0,-220 105 0,-116 47 0,-22 9 0,-31 17 0,-381 282 0,188-126 0,105-83 0,-232 176 0,300-216 0,3 2 0,1 3 0,-80 105 0,97-112 0,27-35 0,1 1 0,0 0 0,1 0 0,-17 32 0,27-45 0,-1 1 0,0-1 0,0 0 0,1 1 0,-1-1 0,1 1 0,-1-1 0,1 1 0,0-1 0,0 1 0,-1-1 0,1 1 0,0-1 0,0 1 0,1-1 0,-1 1 0,0-1 0,0 1 0,1-1 0,-1 1 0,1-1 0,-1 1 0,1-1 0,0 1 0,-1-1 0,1 0 0,0 0 0,0 1 0,0-1 0,0 0 0,0 0 0,0 0 0,0 0 0,1 0 0,-1 0 0,0 0 0,1 0 0,-1-1 0,0 1 0,1 0 0,-1-1 0,1 1 0,-1-1 0,2 1 0,7 0 0,-1 1 0,1-1 0,-1-1 0,0 0 0,1 0 0,13-2 0,53-11 0,-1-3 0,128-44 0,143-77 0,-271 105 0,-2 0 0,-24 10 0,80-24 0,-85 39 0,-44 7 0,1 0 0,-1 0 0,0 0 0,1 0 0,-1 0 0,1 0 0,-1 0 0,1 0 0,-1 0 0,1 0 0,-1 0 0,1 1 0,-1-1 0,1 0 0,-1 0 0,1 0 0,-1 1 0,0-1 0,1 0 0,-1 0 0,0 1 0,1-1 0,-1 0 0,0 1 0,1-1 0,-1 1 0,0-1 0,1 0 0,-1 1 0,0-1 0,0 1 0,0-1 0,1 1 0,-1-1 0,0 0 0,0 1 0,0-1 0,0 1 0,0-1 0,0 1 0,0-1 0,0 1 0,0-1 0,0 1 0,0-1 0,0 1 0,0-1 0,0 1 0,-1-1 0,1 1 0,0-1 0,0 0 0,0 1 0,-1-1 0,1 1 0,0-1 0,-1 0 0,1 1 0,0-1 0,-1 1 0,-29 32 0,-64 44 0,-167 104 0,123-90 0,-173 122 0,-260 174 0,546-369 0,-1-2 0,-1-1 0,-35 14 0,50-27 0,15-10 0,19-14 0,286-225 0,-77 50 0,486-383 0,-377 352 0,-215 155 0,-64 39 0,-1-3 0,66-53 0,-125 89 0,1 0 0,0-1 0,-1 1 0,1 0 0,-1-1 0,0 1 0,0-1 0,1 1 0,-1-1 0,0 0 0,0 0 0,0 1 0,-1-1 0,2-2 0,-2 3 0,0 1 0,0-1 0,-1 1 0,1-1 0,0 1 0,0-1 0,0 1 0,0-1 0,-1 1 0,1-1 0,0 1 0,0-1 0,-1 1 0,1-1 0,-1 1 0,1 0 0,0-1 0,-1 1 0,1-1 0,-1 1 0,1 0 0,0 0 0,-1-1 0,1 1 0,-1 0 0,1 0 0,-1-1 0,0 1 0,1 0 0,-1 0 0,0 0 0,-6-1 0,0 0 0,0 0 0,-1 1 0,1 0 0,0 1 0,0 0 0,-8 1 0,-55 14 0,-130 46 0,-67 47 0,219-89 0,-223 100 0,-368 221 0,589-305 0,33-22 0,16-12 0,8-6 0,149-115 0,-116 87 0,1204-1086 0,-1151 1022 0,-3-4 0,90-131 0,-164 208 0,1 2 0,0 0 0,2 0 0,1 2 0,0 1 0,32-23 0,-40 34 0,20-16 0,-31 22 0,0 0 0,1 0 0,-1 0 0,0-1 0,0 1 0,0 0 0,0 0 0,0 0 0,0-1 0,0 1 0,0-1 0,-1 1 0,1 0 0,-1-1 0,1 1 0,-1-1 0,1-2 0,-1 4 0,0 0 0,-1-1 0,1 1 0,0 0 0,-1 0 0,1-1 0,0 1 0,-1 0 0,1 0 0,0 0 0,-1-1 0,1 1 0,-1 0 0,1 0 0,0 0 0,-1 0 0,1 0 0,0 0 0,-1 0 0,1 0 0,-1 0 0,1 0 0,0 0 0,-1 0 0,1 0 0,-1 0 0,1 1 0,0-1 0,-1 0 0,1 0 0,0 0 0,-1 0 0,1 1 0,0-1 0,-1 1 0,-23 7 0,0 2 0,1 0 0,-29 19 0,42-23 0,-429 271 0,13 29 0,398-285 0,-375 318 0,33 36 0,235-250 0,-12 12 0,129-117 0,1 1 0,0 0 0,2 1 0,1 1 0,-17 34 0,30-55 0,-2 5 0,0-1 0,0 0 0,1 1 0,0-1 0,-2 13 0,4-19 0,0 1 0,0-1 0,0 1 0,0-1 0,0 0 0,0 1 0,0-1 0,0 1 0,0-1 0,1 0 0,-1 1 0,0-1 0,0 1 0,0-1 0,0 0 0,0 1 0,1-1 0,-1 0 0,0 1 0,0-1 0,1 0 0,-1 1 0,0-1 0,0 0 0,1 0 0,-1 1 0,0-1 0,1 0 0,-1 0 0,1 0 0,-1 1 0,0-1 0,1 0 0,-1 0 0,0 0 0,1 0 0,-1 0 0,1 0 0,-1 0 0,0 0 0,1 0 0,-1 0 0,1 0 0,4-1 0,-1-1 0,0 1 0,0-1 0,0 0 0,0-1 0,0 1 0,0-1 0,4-3 0,355-304 0,-206 165 0,359-327-164,2285-2198-5570,-2553 2421 4381,-219 221 1299,-20 21 298,0-1-1,-1-1 0,0 1 0,0-1 0,-1-1 1,0 1-1,10-21 0,-17 30-221,0-1 0,0 1 0,1 0 0,-1 0 1,0-1-1,0 1 0,0 0 0,0 0 0,0-1 0,0 1 0,0 0 0,0-1 1,-1 1-1,1 0 0,0 0 0,0-1 0,0 1 0,0 0 0,0 0 0,0-1 0,0 1 1,-1 0-1,1 0 0,0-1 0,0 1 0,0 0 0,0 0 0,-1 0 0,1 0 1,0-1-1,0 1 0,-1 0 0,1 0 0,0 0 0,0 0 0,-1 0 0,1 0 1,0-1-1,0 1 0,-1 0 0,1 0 0,0 0 0,0 0 0,-1 0 0,1 0 1,0 0-1,-1 0 0,1 0 0,0 0 0,0 1 0,-1-1 0,1 0 0,0 0 1,0 0-1,-1 0 0,1 0 0,0 0 0,-19 6 661,-375 204 2664,286-146-3301,-233 138-46,-316 248 0,531-354 0,-719 597 0,718-577 0,-4-6 0,-217 140 0,283-206 0,2 2 0,3 3 0,-80 83 0,110-98 0,-50 71 0,4-3 0,-31 27 0,-226 248 0,-163 91 0,289-263 0,165-161 0,3 0 0,-63 95 0,94-118 0,8-20 0,-1-1 0,1 1 0,1-1 0,-1 0 0,0 1 0,0-1 0,0 1 0,0-1 0,0 0 0,0 1 0,0-1 0,0 0 0,1 1 0,-1-1 0,0 0 0,0 1 0,1-1 0,-1 0 0,0 1 0,0-1 0,1 0 0,-1 1 0,0-1 0,1 0 0,-1 0 0,0 0 0,1 1 0,-1-1 0,1 0 0,2 1 0,1-1 0,-1 0 0,1 0 0,-1 0 0,0-1 0,1 1 0,-1-1 0,0 0 0,1 1 0,4-4 0,55-19 0,95-51 0,-85 37 0,74-41 0,-4-6 0,-3-6 0,236-201 0,317-394 0,-541 529 0,-70 75 0,90-116 0,-160 183 0,-5 5 0,0 0 0,0 0 0,-1 0 0,8-14 0,-14 21 0,1 1 0,0 0 0,-1 0 0,1 0 0,-1-1 0,1 1 0,-1 0 0,0-1 0,1 1 0,-1 0 0,0-1 0,0 1 0,0-1 0,0 1 0,0 0 0,0-1 0,-1 1 0,1 0 0,0-1 0,-1 1 0,1 0 0,-1-1 0,1 1 0,-1 0 0,1 0 0,-1 0 0,0 0 0,0-1 0,0 1 0,0 0 0,0 0 0,0 0 0,0 1 0,0-1 0,0 0 0,0 0 0,0 1 0,0-1 0,-1 0 0,1 1 0,0-1 0,0 1 0,-3-1 0,-3-1 0,-1 1 0,0 0 0,0 1 0,1-1 0,-1 1 0,0 1 0,0 0 0,0 0 0,1 0 0,-1 1 0,1 0 0,-1 0 0,-7 4 0,-19 9 0,-47 27 0,66-34 0,-73 45 0,2 4 0,3 3 0,-80 75 0,-213 230 0,116-117 0,63-46 0,132-129 0,-103 88 0,41-46 0,5 5 0,-111 143 0,-168 162 0,383-407 0,-36 33 0,51-49 0,0 0 0,0 0 0,0 0 0,-1 0 0,1 0 0,0-1 0,-1 1 0,1-1 0,-1 0 0,0 0 0,1 0 0,-1 0 0,0-1 0,1 0 0,-7 0 0,8 0 0,0-1 0,0 1 0,1-1 0,-1 0 0,0 0 0,1 0 0,-1 0 0,1 0 0,-1 0 0,1 0 0,0 0 0,-1-1 0,1 1 0,0 0 0,0-1 0,0 1 0,0-1 0,0 1 0,0-1 0,0 0 0,0 1 0,1-1 0,-1 0 0,1 0 0,-1 0 0,1 1 0,0-1 0,0 0 0,0 0 0,0 0 0,0 0 0,0-2 0,1-10 0,0-1 0,1 1 0,5-17 0,17-61 0,4 1 0,80-172 0,120-162 0,138-145 0,-291 469 0,5 3 0,4 4 0,130-113 0,-142 148 0,4 3 0,1 3 0,3 3 0,124-55 0,-29 35 0,-138 53 0,-1-2 0,45-31 0,27-15 0,125-62 0,-215 121 0,-15 13 0,-22 28 0,-405 489 0,353-444 0,-657 744 0,660-749 0,-2-3 0,-4-3 0,-3-4 0,-135 90 0,195-144 0,0-1 0,-1 0 0,0-1 0,0-1 0,0-1 0,-1-1 0,0 0 0,-21 3 0,38-9 0,-1 0 0,0 0 0,1 0 0,-1 0 0,0-1 0,0 1 0,1-1 0,-1 1 0,1-1 0,-1 0 0,-2-1 0,4 1 0,0 1 0,0-1 0,0 0 0,1 1 0,-1-1 0,0 0 0,0 0 0,1 1 0,-1-1 0,0 0 0,1 0 0,-1 0 0,1 0 0,-1 0 0,1 0 0,-1 0 0,1 0 0,0 0 0,0 0 0,-1-2 0,2-1 0,-1 0 0,1 0 0,-1 0 0,1 0 0,1 0 0,-1 0 0,0 0 0,1 0 0,0 0 0,0 0 0,0 1 0,0-1 0,1 1 0,3-5 0,236-259 0,24 17 0,-186 176 0,423-377 0,-76 69 0,-414 372 0,-2-2 0,1 0 0,16-23 0,-28 35 0,0 0 0,0 0 0,-1 0 0,1 0 0,0 0 0,0 0 0,0 0 0,-1 0 0,1 0 0,0 0 0,0 0 0,0 0 0,-1 0 0,1 0 0,0 0 0,0-1 0,0 1 0,-1 0 0,1 0 0,0 0 0,0 0 0,0 0 0,0 0 0,0-1 0,-1 1 0,1 0 0,0 0 0,0 0 0,0 0 0,0-1 0,0 1 0,0 0 0,0 0 0,0 0 0,0-1 0,0 1 0,0 0 0,-1 0 0,1 0 0,0-1 0,0 1 0,0 0 0,1 0 0,-30 18 0,19-12 0,-70 53 0,2 3 0,-72 74 0,70-61 0,-382 331 0,158-142 0,-350 291 0,629-534 0,-139 104 0,161-122 0,-1-1 0,0 0 0,1 0 0,-1 0 0,0-1 0,0 1 0,0-1 0,0 0 0,0 0 0,-1 0 0,1 0 0,0-1 0,-5 0 0,8 0 0,1 0 0,-1 0 0,0-1 0,0 1 0,1 0 0,-1-1 0,0 1 0,0 0 0,1-1 0,-1 1 0,0-1 0,1 1 0,-1-1 0,1 1 0,-1-1 0,1 1 0,-1-1 0,1 0 0,-1 1 0,1-1 0,-1 0 0,1 0 0,0 1 0,-1-1 0,1 0 0,0-1 0,-1-1 0,1 0 0,0-1 0,0 1 0,1 0 0,-1 0 0,0 0 0,1-1 0,0 1 0,0 0 0,2-5 0,12-26 0,2 0 0,39-59 0,-31 55 0,148-223 0,11 7 0,275-291 0,-34 80 0,-274 317 0,-25 24 0,38-35 0,-151 146 0,-13 13 0,0 1 0,0-1 0,0 0 0,0 0 0,0 0 0,0 0 0,0 0 0,0 0 0,0 0 0,0 0 0,0 0 0,0 0 0,0 0 0,0 0 0,0 1 0,0-1 0,0 0 0,0 0 0,0 0 0,0 0 0,0 0 0,0 0 0,0 0 0,0 0 0,0 0 0,0 0 0,0 0 0,0 0 0,0 1 0,0-1 0,0 0 0,1 0 0,-1 0 0,0 0 0,0 0 0,0 0 0,0 0 0,0 0 0,0 0 0,0 0 0,0 0 0,0 0 0,0 0 0,0 0 0,0 0 0,0 0 0,1 0 0,-1 0 0,0 0 0,0 0 0,0 0 0,0 0 0,0 0 0,0 0 0,0 0 0,0 0 0,0 0 0,0 0 0,0 0 0,1 0 0,-24 34 0,-502 545 0,-28-18 0,465-474 0,-97 83 0,45-45 0,-19 49 0,49-48 0,44-45 0,35-40 0,21-30 0,7-12 0,15-23 0,808-1171 0,-712 1032 0,85-118 0,-191 279 0,-1 0 0,1 0 0,0 0 0,0 0 0,0 0 0,0 0 0,0 0 0,1 1 0,-1-1 0,0 1 0,1 0 0,-1 0 0,4-1 0,-6 2 0,0 0 0,1 0 0,-1-1 0,0 1 0,0 1 0,0-1 0,1 0 0,-1 0 0,0 0 0,0 0 0,0 0 0,0 0 0,1 0 0,-1 0 0,0 0 0,0 0 0,0 0 0,0 0 0,1 0 0,-1 1 0,0-1 0,0 0 0,0 0 0,0 0 0,0 0 0,1 0 0,-1 1 0,0-1 0,0 0 0,0 0 0,0 0 0,0 0 0,0 1 0,0-1 0,0 0 0,0 0 0,0 0 0,0 1 0,0-1 0,0 0 0,0 0 0,0 0 0,0 1 0,0-1 0,0 0 0,0 0 0,0 0 0,0 1 0,0-1 0,0 0 0,0 0 0,-15 25 0,-57 59 0,-143 129 0,173-174 0,-577 553 0,606-580 0,7-6 0,0 0 0,-1 0 0,1 0 0,-1-1 0,0 0 0,-1 0 0,1 0 0,-16 5 0,22-9 0,1-1 0,-1 0 0,1 0 0,-1 0 0,1 1 0,-1-1 0,1 0 0,-1 0 0,0 0 0,1 0 0,-1 0 0,1 0 0,-1 0 0,0 0 0,1 0 0,-1 0 0,1 0 0,-1 0 0,1-1 0,-1 1 0,1 0 0,-1 0 0,0-1 0,1 1 0,-1 0 0,1 0 0,0-1 0,-1 1 0,1-1 0,-1 1 0,1 0 0,-1-1 0,1 1 0,0-1 0,-1 1 0,1-1 0,0 1 0,0-1 0,-1 1 0,1-1 0,0 0 0,0 1 0,0-1 0,0 1 0,0-1 0,0 1 0,0-1 0,0 0 0,0 1 0,0-1 0,0 0 0,1-4 0,0 0 0,0 0 0,0 0 0,1 0 0,0 1 0,4-8 0,14-25 0,2 2 0,1 1 0,2 0 0,34-34 0,130-118 0,-180 177 0,646-552 0,34 27 0,-431 337 0,-4 9 0,71-56 0,-315 236 0,0 0 0,-1 0 0,1 1 0,1 0 0,11-6 0,-21 12 0,1 1 0,-1-1 0,0 0 0,0 1 0,0-1 0,1 1 0,-1-1 0,0 1 0,1 0 0,-1 0 0,0-1 0,1 1 0,-1 0 0,0 0 0,1 0 0,-1 0 0,0 1 0,1-1 0,-1 0 0,0 1 0,1-1 0,-1 0 0,0 1 0,0 0 0,1-1 0,-1 1 0,0 0 0,0-1 0,0 1 0,0 0 0,0 0 0,0 0 0,0 0 0,0 0 0,0 0 0,-1 0 0,1 0 0,0 1 0,-1-1 0,1 0 0,-1 0 0,1 1 0,-1-1 0,1 0 0,-1 2 0,5 24 0,-1-1 0,-2 1 0,0 0 0,-2 0 0,-6 46 0,4-42 0,-11 87 0,-4-1 0,-47 161 0,-93 224 0,-274 584 0,392-1000 0,-35 67 0,61-139 0,8-25 0,11-33 0,1 23 0,2 0 0,1 0 0,0 0 0,17-23 0,280-429 0,-140 221 0,-103 153 0,183-273 0,26 22 0,-196 253 0,-917 1004 0,649-712 0,186-189-94,-27 31 320,30-35-320,1 0 1,0 0-1,-1 1 1,1-1-1,0 0 1,0 1-1,1-1 1,-1 0-1,0 1 0,1-1 1,0 1-1,-1-1 1,1 1-1,0-1 1,1 6-1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2:09:39.0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5334 86 24575,'-4489'0'0,"4463"-2"0,0 0 0,0-2 0,-33-9 0,29 5 0,-58-5 0,-73 12 0,-15-1 0,147-2 0,-45-11 0,47 8 0,0 2 0,-29-3 0,16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0:02.7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3482 48,'-11'0,"-16"1,-1-2,1 0,-1-2,-42-10,30 3,-1 3,0 0,-52 0,-128 9,83 1,15-5,-133 5,223 2,-55 15,35-6,-12 3,38-9,0-1,-1-2,-33 3,-9 0,1 3,0 3,-73 25,43-12,-212 43,295-66,-1 1,1 1,0 0,-25 13,26-11,0-1,0 0,-1-1,0-1,-17 3,-34-1,0-3,-95-8,37 1,102 2,1-1,0-1,1-1,-1 0,-30-12,-100-48,141 59,-84-33,-20-9,91 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0:31.5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2536 93,'-42'0,"0"-2,-82-13,-154-38,221 44,-1 2,1 2,-1 4,-62 5,6-1,-1436-3,1514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0:33.6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1 142,'0'2,"0"-1,1 0,-1 1,1-1,-1 1,1-1,0 0,0 0,-1 1,1-1,0 0,0 0,0 0,0 0,0 0,1 0,-1 0,0 0,0-1,1 1,-1 0,0-1,1 1,-1-1,1 1,-1-1,3 1,51 8,-38-7,167 33,-83-14,155 12,-231-34,0 0,0-2,0-1,28-7,44-7,253-46,-292 52,31-11,-53 12,71-10,42-8,-90 16,-29 5,0-1,41-18,-40 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0:34.0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  <inkml:trace contextRef="#ctx0" brushRef="#br0" timeOffset="1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3T01:40:36.66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1:40:4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1 24575,'-35'2'0,"1"1"0,-56 13 0,49-7 0,-54 3 0,44-10 0,23-1 0,0 0 0,1 2 0,-38 9 0,15-3-273,0-1 0,0-3 0,0-1 0,-60-5 0,73 1-6553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494E-7861-4A57-886C-048147808D0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2581A-B2CA-4068-BDD8-8CB8526F3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2581A-B2CA-4068-BDD8-8CB8526F37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6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13F873-1DD3-401E-99A1-0DFEC1F82D4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35A2AA-3EB2-491B-8D1A-1322544A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image" Target="../media/image15.png"/><Relationship Id="rId39" Type="http://schemas.openxmlformats.org/officeDocument/2006/relationships/image" Target="../media/image21.png"/><Relationship Id="rId21" Type="http://schemas.openxmlformats.org/officeDocument/2006/relationships/image" Target="../media/image13.png"/><Relationship Id="rId34" Type="http://schemas.openxmlformats.org/officeDocument/2006/relationships/image" Target="../media/image19.png"/><Relationship Id="rId42" Type="http://schemas.openxmlformats.org/officeDocument/2006/relationships/customXml" Target="../ink/ink22.xml"/><Relationship Id="rId47" Type="http://schemas.openxmlformats.org/officeDocument/2006/relationships/customXml" Target="../ink/ink25.xml"/><Relationship Id="rId50" Type="http://schemas.openxmlformats.org/officeDocument/2006/relationships/image" Target="../media/image26.png"/><Relationship Id="rId55" Type="http://schemas.openxmlformats.org/officeDocument/2006/relationships/customXml" Target="../ink/ink29.xml"/><Relationship Id="rId63" Type="http://schemas.openxmlformats.org/officeDocument/2006/relationships/customXml" Target="../ink/ink3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41" Type="http://schemas.openxmlformats.org/officeDocument/2006/relationships/image" Target="../media/image22.png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40" Type="http://schemas.openxmlformats.org/officeDocument/2006/relationships/customXml" Target="../ink/ink21.xml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61" Type="http://schemas.openxmlformats.org/officeDocument/2006/relationships/customXml" Target="../ink/ink32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customXml" Target="../ink/ink16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43" Type="http://schemas.openxmlformats.org/officeDocument/2006/relationships/customXml" Target="../ink/ink23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customXml" Target="../ink/ink3.xml"/><Relationship Id="rId51" Type="http://schemas.openxmlformats.org/officeDocument/2006/relationships/customXml" Target="../ink/ink27.xml"/><Relationship Id="rId3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customXml" Target="../ink/ink20.xml"/><Relationship Id="rId46" Type="http://schemas.openxmlformats.org/officeDocument/2006/relationships/image" Target="../media/image24.png"/><Relationship Id="rId59" Type="http://schemas.openxmlformats.org/officeDocument/2006/relationships/customXml" Target="../ink/ink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56FE-4044-4D2E-A76A-83D9C6C8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169537" cy="2120575"/>
          </a:xfrm>
        </p:spPr>
        <p:txBody>
          <a:bodyPr/>
          <a:lstStyle/>
          <a:p>
            <a:r>
              <a:rPr lang="en-IN" sz="4400" dirty="0">
                <a:latin typeface="Arial Black" panose="020B0A04020102020204" pitchFamily="34" charset="0"/>
              </a:rPr>
              <a:t>PROJECT  DESIGN  PROCESS - 1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7960-5A94-47FD-90F3-AC5111FA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7BA1-6DD3-49D7-AB1C-94DFFCF8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TEAM  DETAILS  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D09E98-436C-4213-ABF2-641E8C888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41242"/>
              </p:ext>
            </p:extLst>
          </p:nvPr>
        </p:nvGraphicFramePr>
        <p:xfrm>
          <a:off x="562708" y="2603498"/>
          <a:ext cx="11085342" cy="341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671">
                  <a:extLst>
                    <a:ext uri="{9D8B030D-6E8A-4147-A177-3AD203B41FA5}">
                      <a16:colId xmlns:a16="http://schemas.microsoft.com/office/drawing/2014/main" val="4081687438"/>
                    </a:ext>
                  </a:extLst>
                </a:gridCol>
                <a:gridCol w="5542671">
                  <a:extLst>
                    <a:ext uri="{9D8B030D-6E8A-4147-A177-3AD203B41FA5}">
                      <a16:colId xmlns:a16="http://schemas.microsoft.com/office/drawing/2014/main" val="2292700317"/>
                    </a:ext>
                  </a:extLst>
                </a:gridCol>
              </a:tblGrid>
              <a:tr h="1708737">
                <a:tc>
                  <a:txBody>
                    <a:bodyPr/>
                    <a:lstStyle/>
                    <a:p>
                      <a:r>
                        <a:rPr lang="en-IN" sz="3600" dirty="0"/>
                        <a:t>             TEAM ID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 Black" panose="020B0A04020102020204" pitchFamily="34" charset="0"/>
                        </a:rPr>
                        <a:t>PNT2022TMID32216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956605"/>
                  </a:ext>
                </a:extLst>
              </a:tr>
              <a:tr h="1708737">
                <a:tc>
                  <a:txBody>
                    <a:bodyPr/>
                    <a:lstStyle/>
                    <a:p>
                      <a:r>
                        <a:rPr lang="en-IN" sz="3600" dirty="0">
                          <a:latin typeface="Arial Black" panose="020B0A04020102020204" pitchFamily="34" charset="0"/>
                        </a:rPr>
                        <a:t>    PROJECT NAME</a:t>
                      </a:r>
                      <a:endParaRPr 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 Black" panose="020B0A04020102020204" pitchFamily="34" charset="0"/>
                        </a:rPr>
                        <a:t>CONTAINMENT ZONE ALERTING APPLICATION</a:t>
                      </a:r>
                      <a:endParaRPr lang="en-US" sz="3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1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B51-2587-4A62-BAAE-D63CD4DB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PROJECT DESCRIPTION 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FAE5-B207-4267-A630-1C31BFC1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603500"/>
            <a:ext cx="11268220" cy="3628488"/>
          </a:xfrm>
        </p:spPr>
        <p:txBody>
          <a:bodyPr/>
          <a:lstStyle/>
          <a:p>
            <a:r>
              <a:rPr lang="en-IN" sz="3200" dirty="0">
                <a:latin typeface="Arial Black" panose="020B0A04020102020204" pitchFamily="34" charset="0"/>
              </a:rPr>
              <a:t>PROJECT  IDEA </a:t>
            </a:r>
            <a:r>
              <a:rPr lang="en-IN" sz="3200" dirty="0"/>
              <a:t>:     </a:t>
            </a:r>
          </a:p>
          <a:p>
            <a:pPr marL="0" indent="0">
              <a:buNone/>
            </a:pPr>
            <a:r>
              <a:rPr lang="en-IN" sz="3200" dirty="0"/>
              <a:t>                        </a:t>
            </a:r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This application is intended to provide information about containment zones in a particular region by alerting people, through continuous monitoring of an individual's location. Key benefits of the application are monitoring people's activity and alerting them to their safety movements.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7F5-9450-4192-890C-50EEB269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SOLUTION  REQUIREMENT :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9E4E-03E2-4C59-811E-ED0C7A2F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700996"/>
            <a:ext cx="11113477" cy="3615397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accent5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The project aims at building an application that provides information about the containment zones of a particular region by continuously monitoring an individual's location. The location of the individual must be stored in the Database. Alerts are sent using the notification service.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B58C-5B10-41E4-BD62-977FD20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61174-8A60-45CB-8154-DFE42C93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8" y="2194560"/>
            <a:ext cx="9657056" cy="382524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1: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551F-CA93-4FCD-8D5C-F9F07A1C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36" y="2438400"/>
            <a:ext cx="9467144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673-C8EE-4E4F-AFC9-580D59CD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TECHNICAL  ARCHITECTURE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876F-EB31-472E-B1BE-081D92B4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362200"/>
            <a:ext cx="11064240" cy="402336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– 2 :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AB697-D289-4CAB-90EB-279C9DA8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34640"/>
            <a:ext cx="905256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5C0966-1F0F-4579-BAA4-D48B4141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"/>
            <a:ext cx="957072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DD441-8CB5-48F0-B9B7-ABFA31704C77}"/>
              </a:ext>
            </a:extLst>
          </p:cNvPr>
          <p:cNvSpPr txBox="1"/>
          <p:nvPr/>
        </p:nvSpPr>
        <p:spPr>
          <a:xfrm>
            <a:off x="213360" y="228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WORK FLOW 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5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7D6BFD8-4B64-4CFA-874D-93D36944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00" y="0"/>
            <a:ext cx="9052560" cy="68580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8B0B2D-B39D-465A-BCDF-AA1F2BBD46E2}"/>
                  </a:ext>
                </a:extLst>
              </p14:cNvPr>
              <p14:cNvContentPartPr/>
              <p14:nvPr/>
            </p14:nvContentPartPr>
            <p14:xfrm>
              <a:off x="-1189200" y="463272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8B0B2D-B39D-465A-BCDF-AA1F2BBD4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278840" y="445272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E95ED-F742-4A73-8265-4625BEAD32E9}"/>
                  </a:ext>
                </a:extLst>
              </p14:cNvPr>
              <p14:cNvContentPartPr/>
              <p14:nvPr/>
            </p14:nvContentPartPr>
            <p14:xfrm>
              <a:off x="1173120" y="406860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E95ED-F742-4A73-8265-4625BEAD32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480" y="39609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977BB5-8047-4412-92DD-AD068585D4B4}"/>
                  </a:ext>
                </a:extLst>
              </p14:cNvPr>
              <p14:cNvContentPartPr/>
              <p14:nvPr/>
            </p14:nvContentPartPr>
            <p14:xfrm>
              <a:off x="5335440" y="3580440"/>
              <a:ext cx="272520" cy="1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977BB5-8047-4412-92DD-AD068585D4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81800" y="3472440"/>
                <a:ext cx="380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9B927F-511B-479E-B629-819BB699BFB6}"/>
                  </a:ext>
                </a:extLst>
              </p14:cNvPr>
              <p14:cNvContentPartPr/>
              <p14:nvPr/>
            </p14:nvContentPartPr>
            <p14:xfrm>
              <a:off x="4339320" y="3548760"/>
              <a:ext cx="1253880" cy="126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9B927F-511B-479E-B629-819BB699BF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5320" y="3440760"/>
                <a:ext cx="13615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AB76A5-3576-45A5-9B60-BFEB5ED27C06}"/>
                  </a:ext>
                </a:extLst>
              </p14:cNvPr>
              <p14:cNvContentPartPr/>
              <p14:nvPr/>
            </p14:nvContentPartPr>
            <p14:xfrm>
              <a:off x="5138940" y="3608314"/>
              <a:ext cx="913320" cy="33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AB76A5-3576-45A5-9B60-BFEB5ED27C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4940" y="3500674"/>
                <a:ext cx="1020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16D408-6F99-4380-BA35-AACAA6F0F9E7}"/>
                  </a:ext>
                </a:extLst>
              </p14:cNvPr>
              <p14:cNvContentPartPr/>
              <p14:nvPr/>
            </p14:nvContentPartPr>
            <p14:xfrm>
              <a:off x="4418880" y="3514920"/>
              <a:ext cx="685800" cy="9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16D408-6F99-4380-BA35-AACAA6F0F9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5240" y="3406920"/>
                <a:ext cx="7934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212984-8FF0-4E2C-BA00-2874B1449301}"/>
                  </a:ext>
                </a:extLst>
              </p14:cNvPr>
              <p14:cNvContentPartPr/>
              <p14:nvPr/>
            </p14:nvContentPartPr>
            <p14:xfrm>
              <a:off x="5120520" y="350484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212984-8FF0-4E2C-BA00-2874B14493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6520" y="3396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164DBF-1A48-4601-900F-48310451B4A1}"/>
                  </a:ext>
                </a:extLst>
              </p14:cNvPr>
              <p14:cNvContentPartPr/>
              <p14:nvPr/>
            </p14:nvContentPartPr>
            <p14:xfrm>
              <a:off x="2818680" y="409920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164DBF-1A48-4601-900F-48310451B4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040" y="3991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F110CC-27A5-46BB-8001-B6B412F369DF}"/>
                  </a:ext>
                </a:extLst>
              </p14:cNvPr>
              <p14:cNvContentPartPr/>
              <p14:nvPr/>
            </p14:nvContentPartPr>
            <p14:xfrm>
              <a:off x="4665120" y="3550200"/>
              <a:ext cx="303120" cy="3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F110CC-27A5-46BB-8001-B6B412F369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6120" y="3541560"/>
                <a:ext cx="320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AA9034-ABCD-4F82-BCE8-895A8A896A16}"/>
                  </a:ext>
                </a:extLst>
              </p14:cNvPr>
              <p14:cNvContentPartPr/>
              <p14:nvPr/>
            </p14:nvContentPartPr>
            <p14:xfrm>
              <a:off x="4711560" y="3543720"/>
              <a:ext cx="379080" cy="83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AA9034-ABCD-4F82-BCE8-895A8A896A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7560" y="3435720"/>
                <a:ext cx="486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228A9D-2D58-47A9-9AED-1C48B8CE4BA2}"/>
                  </a:ext>
                </a:extLst>
              </p14:cNvPr>
              <p14:cNvContentPartPr/>
              <p14:nvPr/>
            </p14:nvContentPartPr>
            <p14:xfrm>
              <a:off x="4693560" y="3535440"/>
              <a:ext cx="320040" cy="15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228A9D-2D58-47A9-9AED-1C48B8CE4B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39920" y="3427440"/>
                <a:ext cx="4276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2C820D-891B-41C3-A06E-762D2B0DCD4F}"/>
                  </a:ext>
                </a:extLst>
              </p14:cNvPr>
              <p14:cNvContentPartPr/>
              <p14:nvPr/>
            </p14:nvContentPartPr>
            <p14:xfrm>
              <a:off x="4998480" y="355020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2C820D-891B-41C3-A06E-762D2B0DCD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4480" y="3442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D27716-9D0D-40F9-A86C-53BD3ABF49E9}"/>
                  </a:ext>
                </a:extLst>
              </p14:cNvPr>
              <p14:cNvContentPartPr/>
              <p14:nvPr/>
            </p14:nvContentPartPr>
            <p14:xfrm>
              <a:off x="4449480" y="3505200"/>
              <a:ext cx="470880" cy="155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D27716-9D0D-40F9-A86C-53BD3ABF49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95480" y="3397200"/>
                <a:ext cx="5785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0F80D7D-E41D-4C57-A5A5-064B307A2A36}"/>
                  </a:ext>
                </a:extLst>
              </p14:cNvPr>
              <p14:cNvContentPartPr/>
              <p14:nvPr/>
            </p14:nvContentPartPr>
            <p14:xfrm>
              <a:off x="4725600" y="3488640"/>
              <a:ext cx="212040" cy="16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F80D7D-E41D-4C57-A5A5-064B307A2A3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71600" y="3380640"/>
                <a:ext cx="3196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B3FB5CE-9D40-406B-A390-99AAA063C940}"/>
                  </a:ext>
                </a:extLst>
              </p14:cNvPr>
              <p14:cNvContentPartPr/>
              <p14:nvPr/>
            </p14:nvContentPartPr>
            <p14:xfrm>
              <a:off x="4332120" y="3499080"/>
              <a:ext cx="736920" cy="25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B3FB5CE-9D40-406B-A390-99AAA063C94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23480" y="3490440"/>
                <a:ext cx="7545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05D5E1-86C2-4BB6-A1AE-9344B24C9BC5}"/>
                  </a:ext>
                </a:extLst>
              </p14:cNvPr>
              <p14:cNvContentPartPr/>
              <p14:nvPr/>
            </p14:nvContentPartPr>
            <p14:xfrm>
              <a:off x="4464960" y="3517800"/>
              <a:ext cx="1114920" cy="142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05D5E1-86C2-4BB6-A1AE-9344B24C9B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9320" y="3482160"/>
                <a:ext cx="1186560" cy="214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7CC6EA3-A3E6-4274-88AD-FAE2DE6C4EAB}"/>
              </a:ext>
            </a:extLst>
          </p:cNvPr>
          <p:cNvSpPr txBox="1"/>
          <p:nvPr/>
        </p:nvSpPr>
        <p:spPr>
          <a:xfrm>
            <a:off x="4699380" y="3412166"/>
            <a:ext cx="125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10000"/>
                  </a:schemeClr>
                </a:solidFill>
                <a:latin typeface="Bahnschrift SemiBold SemiConden" panose="020B0502040204020203" pitchFamily="34" charset="0"/>
              </a:rPr>
              <a:t>disease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04EE25-D995-46FD-A989-3547C3C3E5C7}"/>
                  </a:ext>
                </a:extLst>
              </p14:cNvPr>
              <p14:cNvContentPartPr/>
              <p14:nvPr/>
            </p14:nvContentPartPr>
            <p14:xfrm>
              <a:off x="4441200" y="3062760"/>
              <a:ext cx="2291760" cy="83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04EE25-D995-46FD-A989-3547C3C3E5C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78200" y="2999760"/>
                <a:ext cx="2417400" cy="9648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E9C9BE-9E11-4F80-A7E8-10039F5F4370}"/>
              </a:ext>
            </a:extLst>
          </p:cNvPr>
          <p:cNvSpPr txBox="1"/>
          <p:nvPr/>
        </p:nvSpPr>
        <p:spPr>
          <a:xfrm>
            <a:off x="4332120" y="3062760"/>
            <a:ext cx="26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Containment zones shown on a google map &amp; disease statistics on bottom sheet.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498D686-830E-47AE-A4CA-69C9D173A66A}"/>
                  </a:ext>
                </a:extLst>
              </p14:cNvPr>
              <p14:cNvContentPartPr/>
              <p14:nvPr/>
            </p14:nvContentPartPr>
            <p14:xfrm>
              <a:off x="5135640" y="2032440"/>
              <a:ext cx="275040" cy="9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498D686-830E-47AE-A4CA-69C9D173A6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72640" y="1969440"/>
                <a:ext cx="400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BD41DC-43A6-415E-9DC9-C56F3DD60068}"/>
                  </a:ext>
                </a:extLst>
              </p14:cNvPr>
              <p14:cNvContentPartPr/>
              <p14:nvPr/>
            </p14:nvContentPartPr>
            <p14:xfrm>
              <a:off x="273840" y="18240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BD41DC-43A6-415E-9DC9-C56F3DD60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200" y="74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E1129AB-DC55-42A5-BE1C-8BA2391E88F3}"/>
                  </a:ext>
                </a:extLst>
              </p14:cNvPr>
              <p14:cNvContentPartPr/>
              <p14:nvPr/>
            </p14:nvContentPartPr>
            <p14:xfrm>
              <a:off x="5410680" y="609360"/>
              <a:ext cx="700200" cy="3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E1129AB-DC55-42A5-BE1C-8BA2391E88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57040" y="501360"/>
                <a:ext cx="807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9163B-54D7-4F7A-A19E-A8AC4F1AF567}"/>
                  </a:ext>
                </a:extLst>
              </p14:cNvPr>
              <p14:cNvContentPartPr/>
              <p14:nvPr/>
            </p14:nvContentPartPr>
            <p14:xfrm>
              <a:off x="-808320" y="111228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9163B-54D7-4F7A-A19E-A8AC4F1AF5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870960" y="1049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5CAB8D-CDF5-4B65-9B0A-56708B172614}"/>
                  </a:ext>
                </a:extLst>
              </p14:cNvPr>
              <p14:cNvContentPartPr/>
              <p14:nvPr/>
            </p14:nvContentPartPr>
            <p14:xfrm>
              <a:off x="548160" y="63996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5CAB8D-CDF5-4B65-9B0A-56708B1726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5520" y="5769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E66E07-7C28-4CEE-8576-D83A5DB6F35E}"/>
                  </a:ext>
                </a:extLst>
              </p14:cNvPr>
              <p14:cNvContentPartPr/>
              <p14:nvPr/>
            </p14:nvContentPartPr>
            <p14:xfrm>
              <a:off x="4281360" y="3473160"/>
              <a:ext cx="94320" cy="231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E66E07-7C28-4CEE-8576-D83A5DB6F35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63360" y="3455160"/>
                <a:ext cx="1299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095E83-5395-43C7-937E-20A84BFC613F}"/>
                  </a:ext>
                </a:extLst>
              </p14:cNvPr>
              <p14:cNvContentPartPr/>
              <p14:nvPr/>
            </p14:nvContentPartPr>
            <p14:xfrm>
              <a:off x="4333200" y="151080"/>
              <a:ext cx="1930320" cy="380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095E83-5395-43C7-937E-20A84BFC61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70200" y="88080"/>
                <a:ext cx="20559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F89931-3763-4D86-83D3-B7DBA1E31802}"/>
                  </a:ext>
                </a:extLst>
              </p14:cNvPr>
              <p14:cNvContentPartPr/>
              <p14:nvPr/>
            </p14:nvContentPartPr>
            <p14:xfrm>
              <a:off x="1604400" y="2032440"/>
              <a:ext cx="1886040" cy="115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F89931-3763-4D86-83D3-B7DBA1E3180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41760" y="1969570"/>
                <a:ext cx="2011680" cy="241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2C417F-281C-4076-ABAF-4131ECB34F4D}"/>
                  </a:ext>
                </a:extLst>
              </p14:cNvPr>
              <p14:cNvContentPartPr/>
              <p14:nvPr/>
            </p14:nvContentPartPr>
            <p14:xfrm>
              <a:off x="6981720" y="1855680"/>
              <a:ext cx="2162880" cy="60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2C417F-281C-4076-ABAF-4131ECB34F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19080" y="1793040"/>
                <a:ext cx="228852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040594-A59B-4F0A-8BFC-45BAED58578A}"/>
                  </a:ext>
                </a:extLst>
              </p14:cNvPr>
              <p14:cNvContentPartPr/>
              <p14:nvPr/>
            </p14:nvContentPartPr>
            <p14:xfrm>
              <a:off x="7695960" y="2528520"/>
              <a:ext cx="808560" cy="1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040594-A59B-4F0A-8BFC-45BAED5857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32960" y="2465880"/>
                <a:ext cx="934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67FEB4F-4519-4366-833F-D2017091D287}"/>
                  </a:ext>
                </a:extLst>
              </p14:cNvPr>
              <p14:cNvContentPartPr/>
              <p14:nvPr/>
            </p14:nvContentPartPr>
            <p14:xfrm>
              <a:off x="4461000" y="4632360"/>
              <a:ext cx="2110680" cy="619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67FEB4F-4519-4366-833F-D2017091D2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98000" y="4569360"/>
                <a:ext cx="22363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D67FA59-1C42-4093-A1A2-7A7F28ABB041}"/>
                  </a:ext>
                </a:extLst>
              </p14:cNvPr>
              <p14:cNvContentPartPr/>
              <p14:nvPr/>
            </p14:nvContentPartPr>
            <p14:xfrm>
              <a:off x="4144560" y="6053280"/>
              <a:ext cx="2085480" cy="13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D67FA59-1C42-4093-A1A2-7A7F28ABB04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81920" y="5990280"/>
                <a:ext cx="2211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8DAEAE5-D2F3-4A2C-8179-912E17E03769}"/>
                  </a:ext>
                </a:extLst>
              </p14:cNvPr>
              <p14:cNvContentPartPr/>
              <p14:nvPr/>
            </p14:nvContentPartPr>
            <p14:xfrm>
              <a:off x="4141320" y="6078480"/>
              <a:ext cx="2747160" cy="338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8DAEAE5-D2F3-4A2C-8179-912E17E0376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78680" y="6015480"/>
                <a:ext cx="28728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F9121EC-052C-4514-A8C6-0A805B541BF0}"/>
                  </a:ext>
                </a:extLst>
              </p14:cNvPr>
              <p14:cNvContentPartPr/>
              <p14:nvPr/>
            </p14:nvContentPartPr>
            <p14:xfrm>
              <a:off x="7937880" y="3317640"/>
              <a:ext cx="2509920" cy="2856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F9121EC-052C-4514-A8C6-0A805B541BF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74880" y="3255000"/>
                <a:ext cx="2635560" cy="29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04E3E8E-AE35-40B3-819F-677D5901BFE4}"/>
                  </a:ext>
                </a:extLst>
              </p14:cNvPr>
              <p14:cNvContentPartPr/>
              <p14:nvPr/>
            </p14:nvContentPartPr>
            <p14:xfrm>
              <a:off x="9202562" y="4434000"/>
              <a:ext cx="2014200" cy="1755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04E3E8E-AE35-40B3-819F-677D5901BFE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39922" y="4371000"/>
                <a:ext cx="2139840" cy="1881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3C6B210-25F6-4E51-991D-25A1941AE6F7}"/>
              </a:ext>
            </a:extLst>
          </p:cNvPr>
          <p:cNvSpPr txBox="1"/>
          <p:nvPr/>
        </p:nvSpPr>
        <p:spPr>
          <a:xfrm>
            <a:off x="4244820" y="111194"/>
            <a:ext cx="198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Welcome  screen  and message screen.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2F3857-D56A-4CD9-A5AA-46AA14B0B4D3}"/>
                  </a:ext>
                </a:extLst>
              </p14:cNvPr>
              <p14:cNvContentPartPr/>
              <p14:nvPr/>
            </p14:nvContentPartPr>
            <p14:xfrm>
              <a:off x="1599720" y="1843440"/>
              <a:ext cx="1920600" cy="31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2F3857-D56A-4CD9-A5AA-46AA14B0B4D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36720" y="1780440"/>
                <a:ext cx="2046240" cy="15696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4AA29B8-7195-409D-8D2D-62460098F7F3}"/>
              </a:ext>
            </a:extLst>
          </p:cNvPr>
          <p:cNvSpPr txBox="1"/>
          <p:nvPr/>
        </p:nvSpPr>
        <p:spPr>
          <a:xfrm>
            <a:off x="1412250" y="1629374"/>
            <a:ext cx="216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Statistics  data  from RESTful API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48771-451E-495B-AC4C-0015147DFA4C}"/>
              </a:ext>
            </a:extLst>
          </p:cNvPr>
          <p:cNvSpPr txBox="1"/>
          <p:nvPr/>
        </p:nvSpPr>
        <p:spPr>
          <a:xfrm>
            <a:off x="6781322" y="1690094"/>
            <a:ext cx="218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Data  snapshot from firebase for new data or data snapshot from cache.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BE7DEA-2180-4D24-A5A3-3AF5774F0FA2}"/>
              </a:ext>
            </a:extLst>
          </p:cNvPr>
          <p:cNvSpPr txBox="1"/>
          <p:nvPr/>
        </p:nvSpPr>
        <p:spPr>
          <a:xfrm>
            <a:off x="4254121" y="4502040"/>
            <a:ext cx="239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Closest  too containment zones to the user are set with geofences.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5E764E-D852-4D14-91D0-2EBF8C60D010}"/>
              </a:ext>
            </a:extLst>
          </p:cNvPr>
          <p:cNvSpPr txBox="1"/>
          <p:nvPr/>
        </p:nvSpPr>
        <p:spPr>
          <a:xfrm>
            <a:off x="4216560" y="5971224"/>
            <a:ext cx="300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User  receives notification on entering a containment zone.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C17BB8-750D-41D0-ACB5-066652E5AB38}"/>
              </a:ext>
            </a:extLst>
          </p:cNvPr>
          <p:cNvSpPr txBox="1"/>
          <p:nvPr/>
        </p:nvSpPr>
        <p:spPr>
          <a:xfrm>
            <a:off x="7851466" y="4951465"/>
            <a:ext cx="257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If the user has travelled to a distant location geofences need to be updated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62E4DA-7DFD-48B7-98EF-1069CAE4C547}"/>
              </a:ext>
            </a:extLst>
          </p:cNvPr>
          <p:cNvSpPr txBox="1"/>
          <p:nvPr/>
        </p:nvSpPr>
        <p:spPr>
          <a:xfrm>
            <a:off x="2362763" y="203880"/>
            <a:ext cx="13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USER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EAF9B-0F2C-4727-97F9-B9B70448C173}"/>
              </a:ext>
            </a:extLst>
          </p:cNvPr>
          <p:cNvCxnSpPr>
            <a:cxnSpLocks/>
          </p:cNvCxnSpPr>
          <p:nvPr/>
        </p:nvCxnSpPr>
        <p:spPr>
          <a:xfrm>
            <a:off x="3426259" y="380851"/>
            <a:ext cx="3652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CCD8-F3CE-4D58-84FC-B53B55A92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840" y="2127682"/>
            <a:ext cx="8215070" cy="1819478"/>
          </a:xfrm>
        </p:spPr>
        <p:txBody>
          <a:bodyPr/>
          <a:lstStyle/>
          <a:p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THANK  YOU …  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E905-6B82-4EAD-B418-F0408035C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7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214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Bahnschrift Condensed</vt:lpstr>
      <vt:lpstr>Bahnschrift SemiBold SemiConden</vt:lpstr>
      <vt:lpstr>Calibri</vt:lpstr>
      <vt:lpstr>Century Gothic</vt:lpstr>
      <vt:lpstr>Wingdings 3</vt:lpstr>
      <vt:lpstr>Ion Boardroom</vt:lpstr>
      <vt:lpstr>PROJECT  DESIGN  PROCESS - 1</vt:lpstr>
      <vt:lpstr>TEAM  DETAILS  :</vt:lpstr>
      <vt:lpstr>PROJECT DESCRIPTION :</vt:lpstr>
      <vt:lpstr>SOLUTION  REQUIREMENT :</vt:lpstr>
      <vt:lpstr>TECHNICAL  ARCHITECTURE :</vt:lpstr>
      <vt:lpstr>TECHNICAL  ARCHITECTURE :</vt:lpstr>
      <vt:lpstr>PowerPoint Presentation</vt:lpstr>
      <vt:lpstr>PowerPoint Presentation</vt:lpstr>
      <vt:lpstr>THANK  YOU 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DESIGN  PROCESS - 1</dc:title>
  <dc:creator>kingler parthiban</dc:creator>
  <cp:lastModifiedBy>kingler parthiban</cp:lastModifiedBy>
  <cp:revision>2</cp:revision>
  <dcterms:created xsi:type="dcterms:W3CDTF">2022-10-02T16:33:47Z</dcterms:created>
  <dcterms:modified xsi:type="dcterms:W3CDTF">2022-10-03T02:30:32Z</dcterms:modified>
</cp:coreProperties>
</file>