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39" y="1803405"/>
            <a:ext cx="10254343" cy="1825096"/>
          </a:xfrm>
        </p:spPr>
        <p:txBody>
          <a:bodyPr/>
          <a:lstStyle/>
          <a:p>
            <a:r>
              <a:rPr lang="en-US" dirty="0" smtClean="0"/>
              <a:t>weB PHISHING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8411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TEAM LEADER : Vaishnavi</a:t>
            </a:r>
          </a:p>
          <a:p>
            <a:r>
              <a:rPr lang="en-US" dirty="0" smtClean="0"/>
              <a:t>Team Members :</a:t>
            </a:r>
          </a:p>
          <a:p>
            <a:r>
              <a:rPr lang="en-US" dirty="0"/>
              <a:t> </a:t>
            </a:r>
            <a:r>
              <a:rPr lang="en-US" dirty="0" smtClean="0"/>
              <a:t>         1. Lakshmi dharshini</a:t>
            </a:r>
          </a:p>
          <a:p>
            <a:r>
              <a:rPr lang="en-US" dirty="0"/>
              <a:t> </a:t>
            </a:r>
            <a:r>
              <a:rPr lang="en-US" dirty="0" smtClean="0"/>
              <a:t>         2. Karthikeyan.V</a:t>
            </a:r>
          </a:p>
          <a:p>
            <a:r>
              <a:rPr lang="en-US" dirty="0" smtClean="0"/>
              <a:t>          3. Pavish Kumar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58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607" y="1666174"/>
            <a:ext cx="8543108" cy="48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926" y="209006"/>
            <a:ext cx="6908073" cy="4180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19518" y="2245659"/>
            <a:ext cx="1559858" cy="34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5989"/>
            <a:ext cx="9372600" cy="5046785"/>
          </a:xfrm>
        </p:spPr>
      </p:pic>
    </p:spTree>
    <p:extLst>
      <p:ext uri="{BB962C8B-B14F-4D97-AF65-F5344CB8AC3E}">
        <p14:creationId xmlns:p14="http://schemas.microsoft.com/office/powerpoint/2010/main" val="17955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</TotalTime>
  <Words>28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weB PHISHING DETECTION</vt:lpstr>
      <vt:lpstr>Solution architecture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PHISHING DETECTION</dc:title>
  <dc:creator>Vaishnavi</dc:creator>
  <cp:lastModifiedBy>Vaishnavi</cp:lastModifiedBy>
  <cp:revision>5</cp:revision>
  <dcterms:created xsi:type="dcterms:W3CDTF">2022-10-02T20:00:53Z</dcterms:created>
  <dcterms:modified xsi:type="dcterms:W3CDTF">2022-10-02T20:47:24Z</dcterms:modified>
</cp:coreProperties>
</file>